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8" r:id="rId1"/>
  </p:sldMasterIdLst>
  <p:notesMasterIdLst>
    <p:notesMasterId r:id="rId171"/>
  </p:notesMasterIdLst>
  <p:handoutMasterIdLst>
    <p:handoutMasterId r:id="rId172"/>
  </p:handoutMasterIdLst>
  <p:sldIdLst>
    <p:sldId id="2182" r:id="rId2"/>
    <p:sldId id="3181" r:id="rId3"/>
    <p:sldId id="3168" r:id="rId4"/>
    <p:sldId id="3169" r:id="rId5"/>
    <p:sldId id="2210" r:id="rId6"/>
    <p:sldId id="2625" r:id="rId7"/>
    <p:sldId id="2211" r:id="rId8"/>
    <p:sldId id="2931" r:id="rId9"/>
    <p:sldId id="2932" r:id="rId10"/>
    <p:sldId id="2933" r:id="rId11"/>
    <p:sldId id="2939" r:id="rId12"/>
    <p:sldId id="2212" r:id="rId13"/>
    <p:sldId id="2941" r:id="rId14"/>
    <p:sldId id="2942" r:id="rId15"/>
    <p:sldId id="2943" r:id="rId16"/>
    <p:sldId id="2594" r:id="rId17"/>
    <p:sldId id="2595" r:id="rId18"/>
    <p:sldId id="2596" r:id="rId19"/>
    <p:sldId id="2597" r:id="rId20"/>
    <p:sldId id="2598" r:id="rId21"/>
    <p:sldId id="2599" r:id="rId22"/>
    <p:sldId id="2600" r:id="rId23"/>
    <p:sldId id="2601" r:id="rId24"/>
    <p:sldId id="2602" r:id="rId25"/>
    <p:sldId id="2603" r:id="rId26"/>
    <p:sldId id="2604" r:id="rId27"/>
    <p:sldId id="2997" r:id="rId28"/>
    <p:sldId id="3170" r:id="rId29"/>
    <p:sldId id="3171" r:id="rId30"/>
    <p:sldId id="3172" r:id="rId31"/>
    <p:sldId id="3173" r:id="rId32"/>
    <p:sldId id="3174" r:id="rId33"/>
    <p:sldId id="3175" r:id="rId34"/>
    <p:sldId id="3176" r:id="rId35"/>
    <p:sldId id="3177" r:id="rId36"/>
    <p:sldId id="3178" r:id="rId37"/>
    <p:sldId id="3179" r:id="rId38"/>
    <p:sldId id="3180" r:id="rId39"/>
    <p:sldId id="2994" r:id="rId40"/>
    <p:sldId id="2990" r:id="rId41"/>
    <p:sldId id="2993" r:id="rId42"/>
    <p:sldId id="2213" r:id="rId43"/>
    <p:sldId id="2628" r:id="rId44"/>
    <p:sldId id="2629" r:id="rId45"/>
    <p:sldId id="2685" r:id="rId46"/>
    <p:sldId id="2686" r:id="rId47"/>
    <p:sldId id="2282" r:id="rId48"/>
    <p:sldId id="3000" r:id="rId49"/>
    <p:sldId id="3001" r:id="rId50"/>
    <p:sldId id="3002" r:id="rId51"/>
    <p:sldId id="3150" r:id="rId52"/>
    <p:sldId id="3004" r:id="rId53"/>
    <p:sldId id="3005" r:id="rId54"/>
    <p:sldId id="3006" r:id="rId55"/>
    <p:sldId id="3007" r:id="rId56"/>
    <p:sldId id="3008" r:id="rId57"/>
    <p:sldId id="3009" r:id="rId58"/>
    <p:sldId id="3010" r:id="rId59"/>
    <p:sldId id="3011" r:id="rId60"/>
    <p:sldId id="3012" r:id="rId61"/>
    <p:sldId id="3013" r:id="rId62"/>
    <p:sldId id="3014" r:id="rId63"/>
    <p:sldId id="3015" r:id="rId64"/>
    <p:sldId id="3016" r:id="rId65"/>
    <p:sldId id="3115" r:id="rId66"/>
    <p:sldId id="3116" r:id="rId67"/>
    <p:sldId id="3117" r:id="rId68"/>
    <p:sldId id="3118" r:id="rId69"/>
    <p:sldId id="3119" r:id="rId70"/>
    <p:sldId id="3120" r:id="rId71"/>
    <p:sldId id="3121" r:id="rId72"/>
    <p:sldId id="3122" r:id="rId73"/>
    <p:sldId id="3123" r:id="rId74"/>
    <p:sldId id="3124" r:id="rId75"/>
    <p:sldId id="3125" r:id="rId76"/>
    <p:sldId id="3126" r:id="rId77"/>
    <p:sldId id="3127" r:id="rId78"/>
    <p:sldId id="3128" r:id="rId79"/>
    <p:sldId id="3129" r:id="rId80"/>
    <p:sldId id="3130" r:id="rId81"/>
    <p:sldId id="3131" r:id="rId82"/>
    <p:sldId id="3132" r:id="rId83"/>
    <p:sldId id="3133" r:id="rId84"/>
    <p:sldId id="3138" r:id="rId85"/>
    <p:sldId id="3139" r:id="rId86"/>
    <p:sldId id="3141" r:id="rId87"/>
    <p:sldId id="3140" r:id="rId88"/>
    <p:sldId id="3148" r:id="rId89"/>
    <p:sldId id="3017" r:id="rId90"/>
    <p:sldId id="2285" r:id="rId91"/>
    <p:sldId id="2286" r:id="rId92"/>
    <p:sldId id="2287" r:id="rId93"/>
    <p:sldId id="2288" r:id="rId94"/>
    <p:sldId id="2289" r:id="rId95"/>
    <p:sldId id="2998" r:id="rId96"/>
    <p:sldId id="3055" r:id="rId97"/>
    <p:sldId id="3059" r:id="rId98"/>
    <p:sldId id="3060" r:id="rId99"/>
    <p:sldId id="3061" r:id="rId100"/>
    <p:sldId id="3062" r:id="rId101"/>
    <p:sldId id="3063" r:id="rId102"/>
    <p:sldId id="3064" r:id="rId103"/>
    <p:sldId id="3065" r:id="rId104"/>
    <p:sldId id="3066" r:id="rId105"/>
    <p:sldId id="3067" r:id="rId106"/>
    <p:sldId id="3068" r:id="rId107"/>
    <p:sldId id="3069" r:id="rId108"/>
    <p:sldId id="3070" r:id="rId109"/>
    <p:sldId id="3071" r:id="rId110"/>
    <p:sldId id="3072" r:id="rId111"/>
    <p:sldId id="3073" r:id="rId112"/>
    <p:sldId id="3074" r:id="rId113"/>
    <p:sldId id="3075" r:id="rId114"/>
    <p:sldId id="3076" r:id="rId115"/>
    <p:sldId id="3077" r:id="rId116"/>
    <p:sldId id="3078" r:id="rId117"/>
    <p:sldId id="3079" r:id="rId118"/>
    <p:sldId id="3105" r:id="rId119"/>
    <p:sldId id="3106" r:id="rId120"/>
    <p:sldId id="3107" r:id="rId121"/>
    <p:sldId id="3108" r:id="rId122"/>
    <p:sldId id="3109" r:id="rId123"/>
    <p:sldId id="3110" r:id="rId124"/>
    <p:sldId id="3111" r:id="rId125"/>
    <p:sldId id="3112" r:id="rId126"/>
    <p:sldId id="3113" r:id="rId127"/>
    <p:sldId id="3114" r:id="rId128"/>
    <p:sldId id="3151" r:id="rId129"/>
    <p:sldId id="3182" r:id="rId130"/>
    <p:sldId id="3152" r:id="rId131"/>
    <p:sldId id="3153" r:id="rId132"/>
    <p:sldId id="3154" r:id="rId133"/>
    <p:sldId id="3155" r:id="rId134"/>
    <p:sldId id="3091" r:id="rId135"/>
    <p:sldId id="3092" r:id="rId136"/>
    <p:sldId id="3093" r:id="rId137"/>
    <p:sldId id="3100" r:id="rId138"/>
    <p:sldId id="3101" r:id="rId139"/>
    <p:sldId id="2783" r:id="rId140"/>
    <p:sldId id="2784" r:id="rId141"/>
    <p:sldId id="2785" r:id="rId142"/>
    <p:sldId id="2786" r:id="rId143"/>
    <p:sldId id="2787" r:id="rId144"/>
    <p:sldId id="2788" r:id="rId145"/>
    <p:sldId id="2789" r:id="rId146"/>
    <p:sldId id="2790" r:id="rId147"/>
    <p:sldId id="2791" r:id="rId148"/>
    <p:sldId id="2792" r:id="rId149"/>
    <p:sldId id="2793" r:id="rId150"/>
    <p:sldId id="2794" r:id="rId151"/>
    <p:sldId id="2795" r:id="rId152"/>
    <p:sldId id="2796" r:id="rId153"/>
    <p:sldId id="2797" r:id="rId154"/>
    <p:sldId id="2798" r:id="rId155"/>
    <p:sldId id="2799" r:id="rId156"/>
    <p:sldId id="2800" r:id="rId157"/>
    <p:sldId id="3162" r:id="rId158"/>
    <p:sldId id="3163" r:id="rId159"/>
    <p:sldId id="3156" r:id="rId160"/>
    <p:sldId id="3157" r:id="rId161"/>
    <p:sldId id="3158" r:id="rId162"/>
    <p:sldId id="3159" r:id="rId163"/>
    <p:sldId id="3160" r:id="rId164"/>
    <p:sldId id="3161" r:id="rId165"/>
    <p:sldId id="2808" r:id="rId166"/>
    <p:sldId id="3164" r:id="rId167"/>
    <p:sldId id="3166" r:id="rId168"/>
    <p:sldId id="3165" r:id="rId169"/>
    <p:sldId id="3167" r:id="rId170"/>
  </p:sldIdLst>
  <p:sldSz cx="9144000" cy="6858000" type="screen4x3"/>
  <p:notesSz cx="9388475" cy="71024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37" userDrawn="1">
          <p15:clr>
            <a:srgbClr val="A4A3A4"/>
          </p15:clr>
        </p15:guide>
        <p15:guide id="2" pos="295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663300"/>
    <a:srgbClr val="FF00FF"/>
    <a:srgbClr val="009900"/>
    <a:srgbClr val="800080"/>
    <a:srgbClr val="FF3300"/>
    <a:srgbClr val="0000FF"/>
    <a:srgbClr val="984807"/>
    <a:srgbClr val="00B050"/>
    <a:srgbClr val="00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1358" y="67"/>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68" d="100"/>
          <a:sy n="68" d="100"/>
        </p:scale>
        <p:origin x="1792" y="52"/>
      </p:cViewPr>
      <p:guideLst>
        <p:guide orient="horz" pos="2237"/>
        <p:guide pos="2956"/>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theme" Target="theme/theme1.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notesMaster" Target="notesMasters/notesMaster1.xml"/><Relationship Id="rId176"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4069105" cy="355124"/>
          </a:xfrm>
          <a:prstGeom prst="rect">
            <a:avLst/>
          </a:prstGeom>
          <a:noFill/>
          <a:ln w="9525">
            <a:noFill/>
            <a:miter lim="800000"/>
            <a:headEnd/>
            <a:tailEnd/>
          </a:ln>
          <a:effectLst/>
        </p:spPr>
        <p:txBody>
          <a:bodyPr vert="horz" wrap="square" lIns="94378" tIns="47189" rIns="94378" bIns="47189" numCol="1" anchor="t" anchorCtr="0" compatLnSpc="1">
            <a:prstTxWarp prst="textNoShape">
              <a:avLst/>
            </a:prstTxWarp>
          </a:bodyPr>
          <a:lstStyle>
            <a:lvl1pPr defTabSz="943890">
              <a:defRPr sz="1200"/>
            </a:lvl1pPr>
          </a:lstStyle>
          <a:p>
            <a:pPr>
              <a:defRPr/>
            </a:pPr>
            <a:r>
              <a:rPr lang="en-US" dirty="0"/>
              <a:t>Executive Functions </a:t>
            </a:r>
          </a:p>
        </p:txBody>
      </p:sp>
      <p:sp>
        <p:nvSpPr>
          <p:cNvPr id="45059" name="Rectangle 3"/>
          <p:cNvSpPr>
            <a:spLocks noGrp="1" noChangeArrowheads="1"/>
          </p:cNvSpPr>
          <p:nvPr>
            <p:ph type="dt" sz="quarter" idx="1"/>
          </p:nvPr>
        </p:nvSpPr>
        <p:spPr bwMode="auto">
          <a:xfrm>
            <a:off x="5317730" y="0"/>
            <a:ext cx="4069105" cy="355124"/>
          </a:xfrm>
          <a:prstGeom prst="rect">
            <a:avLst/>
          </a:prstGeom>
          <a:noFill/>
          <a:ln w="9525">
            <a:noFill/>
            <a:miter lim="800000"/>
            <a:headEnd/>
            <a:tailEnd/>
          </a:ln>
          <a:effectLst/>
        </p:spPr>
        <p:txBody>
          <a:bodyPr vert="horz" wrap="square" lIns="94378" tIns="47189" rIns="94378" bIns="47189" numCol="1" anchor="t" anchorCtr="0" compatLnSpc="1">
            <a:prstTxWarp prst="textNoShape">
              <a:avLst/>
            </a:prstTxWarp>
          </a:bodyPr>
          <a:lstStyle>
            <a:lvl1pPr algn="r" defTabSz="943890">
              <a:defRPr sz="1200"/>
            </a:lvl1pPr>
          </a:lstStyle>
          <a:p>
            <a:pPr>
              <a:defRPr/>
            </a:pPr>
            <a:endParaRPr lang="en-US"/>
          </a:p>
        </p:txBody>
      </p:sp>
      <p:sp>
        <p:nvSpPr>
          <p:cNvPr id="45060" name="Rectangle 4"/>
          <p:cNvSpPr>
            <a:spLocks noGrp="1" noChangeArrowheads="1"/>
          </p:cNvSpPr>
          <p:nvPr>
            <p:ph type="ftr" sz="quarter" idx="2"/>
          </p:nvPr>
        </p:nvSpPr>
        <p:spPr bwMode="auto">
          <a:xfrm>
            <a:off x="0" y="6745708"/>
            <a:ext cx="4069105" cy="355124"/>
          </a:xfrm>
          <a:prstGeom prst="rect">
            <a:avLst/>
          </a:prstGeom>
          <a:noFill/>
          <a:ln w="9525">
            <a:noFill/>
            <a:miter lim="800000"/>
            <a:headEnd/>
            <a:tailEnd/>
          </a:ln>
          <a:effectLst/>
        </p:spPr>
        <p:txBody>
          <a:bodyPr vert="horz" wrap="square" lIns="94378" tIns="47189" rIns="94378" bIns="47189" numCol="1" anchor="b" anchorCtr="0" compatLnSpc="1">
            <a:prstTxWarp prst="textNoShape">
              <a:avLst/>
            </a:prstTxWarp>
          </a:bodyPr>
          <a:lstStyle>
            <a:lvl1pPr defTabSz="943890">
              <a:defRPr sz="1200"/>
            </a:lvl1pPr>
          </a:lstStyle>
          <a:p>
            <a:pPr>
              <a:defRPr/>
            </a:pPr>
            <a:r>
              <a:rPr lang="en-US" dirty="0"/>
              <a:t>McCloskey – Executive Functions</a:t>
            </a:r>
          </a:p>
        </p:txBody>
      </p:sp>
      <p:sp>
        <p:nvSpPr>
          <p:cNvPr id="45061" name="Rectangle 5"/>
          <p:cNvSpPr>
            <a:spLocks noGrp="1" noChangeArrowheads="1"/>
          </p:cNvSpPr>
          <p:nvPr>
            <p:ph type="sldNum" sz="quarter" idx="3"/>
          </p:nvPr>
        </p:nvSpPr>
        <p:spPr bwMode="auto">
          <a:xfrm>
            <a:off x="5317730" y="6745708"/>
            <a:ext cx="4069105" cy="355124"/>
          </a:xfrm>
          <a:prstGeom prst="rect">
            <a:avLst/>
          </a:prstGeom>
          <a:noFill/>
          <a:ln w="9525">
            <a:noFill/>
            <a:miter lim="800000"/>
            <a:headEnd/>
            <a:tailEnd/>
          </a:ln>
          <a:effectLst/>
        </p:spPr>
        <p:txBody>
          <a:bodyPr vert="horz" wrap="square" lIns="94378" tIns="47189" rIns="94378" bIns="47189" numCol="1" anchor="b" anchorCtr="0" compatLnSpc="1">
            <a:prstTxWarp prst="textNoShape">
              <a:avLst/>
            </a:prstTxWarp>
          </a:bodyPr>
          <a:lstStyle>
            <a:lvl1pPr algn="r" defTabSz="943890">
              <a:defRPr sz="1200"/>
            </a:lvl1pPr>
          </a:lstStyle>
          <a:p>
            <a:pPr>
              <a:defRPr/>
            </a:pPr>
            <a:fld id="{A9E26FB3-3878-4D79-90B5-091A452D74D8}" type="slidenum">
              <a:rPr lang="en-US"/>
              <a:pPr>
                <a:defRPr/>
              </a:pPr>
              <a:t>‹#›</a:t>
            </a:fld>
            <a:endParaRPr lang="en-US"/>
          </a:p>
        </p:txBody>
      </p:sp>
    </p:spTree>
    <p:extLst>
      <p:ext uri="{BB962C8B-B14F-4D97-AF65-F5344CB8AC3E}">
        <p14:creationId xmlns:p14="http://schemas.microsoft.com/office/powerpoint/2010/main" val="15973018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0" y="0"/>
            <a:ext cx="4069105" cy="355124"/>
          </a:xfrm>
          <a:prstGeom prst="rect">
            <a:avLst/>
          </a:prstGeom>
          <a:noFill/>
          <a:ln w="9525">
            <a:noFill/>
            <a:miter lim="800000"/>
            <a:headEnd/>
            <a:tailEnd/>
          </a:ln>
          <a:effectLst/>
        </p:spPr>
        <p:txBody>
          <a:bodyPr vert="horz" wrap="square" lIns="94378" tIns="47189" rIns="94378" bIns="47189" numCol="1" anchor="t" anchorCtr="0" compatLnSpc="1">
            <a:prstTxWarp prst="textNoShape">
              <a:avLst/>
            </a:prstTxWarp>
          </a:bodyPr>
          <a:lstStyle>
            <a:lvl1pPr defTabSz="943890">
              <a:defRPr sz="1200"/>
            </a:lvl1pPr>
          </a:lstStyle>
          <a:p>
            <a:pPr>
              <a:defRPr/>
            </a:pPr>
            <a:r>
              <a:rPr lang="en-US"/>
              <a:t>LD Identification</a:t>
            </a:r>
          </a:p>
        </p:txBody>
      </p:sp>
      <p:sp>
        <p:nvSpPr>
          <p:cNvPr id="43011" name="Rectangle 3"/>
          <p:cNvSpPr>
            <a:spLocks noGrp="1" noChangeArrowheads="1"/>
          </p:cNvSpPr>
          <p:nvPr>
            <p:ph type="dt" idx="1"/>
          </p:nvPr>
        </p:nvSpPr>
        <p:spPr bwMode="auto">
          <a:xfrm>
            <a:off x="5317730" y="0"/>
            <a:ext cx="4069105" cy="355124"/>
          </a:xfrm>
          <a:prstGeom prst="rect">
            <a:avLst/>
          </a:prstGeom>
          <a:noFill/>
          <a:ln w="9525">
            <a:noFill/>
            <a:miter lim="800000"/>
            <a:headEnd/>
            <a:tailEnd/>
          </a:ln>
          <a:effectLst/>
        </p:spPr>
        <p:txBody>
          <a:bodyPr vert="horz" wrap="square" lIns="94378" tIns="47189" rIns="94378" bIns="47189" numCol="1" anchor="t" anchorCtr="0" compatLnSpc="1">
            <a:prstTxWarp prst="textNoShape">
              <a:avLst/>
            </a:prstTxWarp>
          </a:bodyPr>
          <a:lstStyle>
            <a:lvl1pPr algn="r" defTabSz="943890">
              <a:defRPr sz="1200"/>
            </a:lvl1pPr>
          </a:lstStyle>
          <a:p>
            <a:pPr>
              <a:defRPr/>
            </a:pPr>
            <a:endParaRPr lang="en-US"/>
          </a:p>
        </p:txBody>
      </p:sp>
      <p:sp>
        <p:nvSpPr>
          <p:cNvPr id="108548" name="Rectangle 4"/>
          <p:cNvSpPr>
            <a:spLocks noGrp="1" noRot="1" noChangeAspect="1" noChangeArrowheads="1" noTextEdit="1"/>
          </p:cNvSpPr>
          <p:nvPr>
            <p:ph type="sldImg" idx="2"/>
          </p:nvPr>
        </p:nvSpPr>
        <p:spPr bwMode="auto">
          <a:xfrm>
            <a:off x="2921000" y="533400"/>
            <a:ext cx="3549650" cy="2662238"/>
          </a:xfrm>
          <a:prstGeom prst="rect">
            <a:avLst/>
          </a:prstGeom>
          <a:noFill/>
          <a:ln w="9525">
            <a:solidFill>
              <a:srgbClr val="000000"/>
            </a:solidFill>
            <a:miter lim="800000"/>
            <a:headEnd/>
            <a:tailEnd/>
          </a:ln>
        </p:spPr>
      </p:sp>
      <p:sp>
        <p:nvSpPr>
          <p:cNvPr id="43013" name="Rectangle 5"/>
          <p:cNvSpPr>
            <a:spLocks noGrp="1" noChangeArrowheads="1"/>
          </p:cNvSpPr>
          <p:nvPr>
            <p:ph type="body" sz="quarter" idx="3"/>
          </p:nvPr>
        </p:nvSpPr>
        <p:spPr bwMode="auto">
          <a:xfrm>
            <a:off x="936879" y="3373676"/>
            <a:ext cx="7514718" cy="3196114"/>
          </a:xfrm>
          <a:prstGeom prst="rect">
            <a:avLst/>
          </a:prstGeom>
          <a:noFill/>
          <a:ln w="9525">
            <a:noFill/>
            <a:miter lim="800000"/>
            <a:headEnd/>
            <a:tailEnd/>
          </a:ln>
          <a:effectLst/>
        </p:spPr>
        <p:txBody>
          <a:bodyPr vert="horz" wrap="square" lIns="94378" tIns="47189" rIns="94378" bIns="471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3014" name="Rectangle 6"/>
          <p:cNvSpPr>
            <a:spLocks noGrp="1" noChangeArrowheads="1"/>
          </p:cNvSpPr>
          <p:nvPr>
            <p:ph type="ftr" sz="quarter" idx="4"/>
          </p:nvPr>
        </p:nvSpPr>
        <p:spPr bwMode="auto">
          <a:xfrm>
            <a:off x="0" y="6745708"/>
            <a:ext cx="4069105" cy="355124"/>
          </a:xfrm>
          <a:prstGeom prst="rect">
            <a:avLst/>
          </a:prstGeom>
          <a:noFill/>
          <a:ln w="9525">
            <a:noFill/>
            <a:miter lim="800000"/>
            <a:headEnd/>
            <a:tailEnd/>
          </a:ln>
          <a:effectLst/>
        </p:spPr>
        <p:txBody>
          <a:bodyPr vert="horz" wrap="square" lIns="94378" tIns="47189" rIns="94378" bIns="47189" numCol="1" anchor="b" anchorCtr="0" compatLnSpc="1">
            <a:prstTxWarp prst="textNoShape">
              <a:avLst/>
            </a:prstTxWarp>
          </a:bodyPr>
          <a:lstStyle>
            <a:lvl1pPr defTabSz="943890">
              <a:defRPr sz="1200"/>
            </a:lvl1pPr>
          </a:lstStyle>
          <a:p>
            <a:pPr>
              <a:defRPr/>
            </a:pPr>
            <a:r>
              <a:rPr lang="en-US"/>
              <a:t>presented by George McCloskey Ph.D.</a:t>
            </a:r>
          </a:p>
        </p:txBody>
      </p:sp>
      <p:sp>
        <p:nvSpPr>
          <p:cNvPr id="43015" name="Rectangle 7"/>
          <p:cNvSpPr>
            <a:spLocks noGrp="1" noChangeArrowheads="1"/>
          </p:cNvSpPr>
          <p:nvPr>
            <p:ph type="sldNum" sz="quarter" idx="5"/>
          </p:nvPr>
        </p:nvSpPr>
        <p:spPr bwMode="auto">
          <a:xfrm>
            <a:off x="5317730" y="6745708"/>
            <a:ext cx="4069105" cy="355124"/>
          </a:xfrm>
          <a:prstGeom prst="rect">
            <a:avLst/>
          </a:prstGeom>
          <a:noFill/>
          <a:ln w="9525">
            <a:noFill/>
            <a:miter lim="800000"/>
            <a:headEnd/>
            <a:tailEnd/>
          </a:ln>
          <a:effectLst/>
        </p:spPr>
        <p:txBody>
          <a:bodyPr vert="horz" wrap="square" lIns="94378" tIns="47189" rIns="94378" bIns="47189" numCol="1" anchor="b" anchorCtr="0" compatLnSpc="1">
            <a:prstTxWarp prst="textNoShape">
              <a:avLst/>
            </a:prstTxWarp>
          </a:bodyPr>
          <a:lstStyle>
            <a:lvl1pPr algn="r" defTabSz="943890">
              <a:defRPr sz="1200"/>
            </a:lvl1pPr>
          </a:lstStyle>
          <a:p>
            <a:pPr>
              <a:defRPr/>
            </a:pPr>
            <a:fld id="{14EA93E3-F6D9-4098-9E0C-9E719558C975}" type="slidenum">
              <a:rPr lang="en-US"/>
              <a:pPr>
                <a:defRPr/>
              </a:pPr>
              <a:t>‹#›</a:t>
            </a:fld>
            <a:endParaRPr lang="en-US"/>
          </a:p>
        </p:txBody>
      </p:sp>
    </p:spTree>
    <p:extLst>
      <p:ext uri="{BB962C8B-B14F-4D97-AF65-F5344CB8AC3E}">
        <p14:creationId xmlns:p14="http://schemas.microsoft.com/office/powerpoint/2010/main" val="1336332693"/>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hdr" sz="quarter"/>
          </p:nvPr>
        </p:nvSpPr>
        <p:spPr>
          <a:noFill/>
        </p:spPr>
        <p:txBody>
          <a:bodyPr/>
          <a:lstStyle/>
          <a:p>
            <a:r>
              <a:rPr lang="en-US"/>
              <a:t>Executive Functions</a:t>
            </a:r>
          </a:p>
        </p:txBody>
      </p:sp>
      <p:sp>
        <p:nvSpPr>
          <p:cNvPr id="267267" name="Rectangle 6"/>
          <p:cNvSpPr>
            <a:spLocks noGrp="1" noChangeArrowheads="1"/>
          </p:cNvSpPr>
          <p:nvPr>
            <p:ph type="ftr" sz="quarter" idx="4"/>
          </p:nvPr>
        </p:nvSpPr>
        <p:spPr>
          <a:noFill/>
        </p:spPr>
        <p:txBody>
          <a:bodyPr/>
          <a:lstStyle/>
          <a:p>
            <a:r>
              <a:rPr lang="en-US"/>
              <a:t>presented by George McCloskey Ph.D.</a:t>
            </a:r>
          </a:p>
        </p:txBody>
      </p:sp>
      <p:sp>
        <p:nvSpPr>
          <p:cNvPr id="267268" name="Rectangle 7"/>
          <p:cNvSpPr>
            <a:spLocks noGrp="1" noChangeArrowheads="1"/>
          </p:cNvSpPr>
          <p:nvPr>
            <p:ph type="sldNum" sz="quarter" idx="5"/>
          </p:nvPr>
        </p:nvSpPr>
        <p:spPr>
          <a:noFill/>
        </p:spPr>
        <p:txBody>
          <a:bodyPr/>
          <a:lstStyle/>
          <a:p>
            <a:fld id="{B8630B4E-A0ED-4494-A20C-577A4F915B3B}" type="slidenum">
              <a:rPr lang="en-US" smtClean="0"/>
              <a:pPr/>
              <a:t>1</a:t>
            </a:fld>
            <a:endParaRPr lang="en-US"/>
          </a:p>
        </p:txBody>
      </p:sp>
      <p:sp>
        <p:nvSpPr>
          <p:cNvPr id="267269" name="Rectangle 2"/>
          <p:cNvSpPr>
            <a:spLocks noGrp="1" noRot="1" noChangeAspect="1" noChangeArrowheads="1" noTextEdit="1"/>
          </p:cNvSpPr>
          <p:nvPr>
            <p:ph type="sldImg"/>
          </p:nvPr>
        </p:nvSpPr>
        <p:spPr>
          <a:ln/>
        </p:spPr>
      </p:sp>
      <p:sp>
        <p:nvSpPr>
          <p:cNvPr id="26727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920993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a:solidFill>
                  <a:schemeClr val="tx1"/>
                </a:solidFill>
                <a:latin typeface="Arial" panose="020B0604020202020204" pitchFamily="34" charset="0"/>
              </a:defRPr>
            </a:lvl1pPr>
            <a:lvl2pPr marL="742950" indent="-285750" defTabSz="925513" eaLnBrk="0" hangingPunct="0">
              <a:defRPr>
                <a:solidFill>
                  <a:schemeClr val="tx1"/>
                </a:solidFill>
                <a:latin typeface="Arial" panose="020B0604020202020204" pitchFamily="34" charset="0"/>
              </a:defRPr>
            </a:lvl2pPr>
            <a:lvl3pPr marL="1143000" indent="-228600" defTabSz="925513" eaLnBrk="0" hangingPunct="0">
              <a:defRPr>
                <a:solidFill>
                  <a:schemeClr val="tx1"/>
                </a:solidFill>
                <a:latin typeface="Arial" panose="020B0604020202020204" pitchFamily="34" charset="0"/>
              </a:defRPr>
            </a:lvl3pPr>
            <a:lvl4pPr marL="1600200" indent="-228600" defTabSz="925513" eaLnBrk="0" hangingPunct="0">
              <a:defRPr>
                <a:solidFill>
                  <a:schemeClr val="tx1"/>
                </a:solidFill>
                <a:latin typeface="Arial" panose="020B0604020202020204" pitchFamily="34" charset="0"/>
              </a:defRPr>
            </a:lvl4pPr>
            <a:lvl5pPr marL="2057400" indent="-228600" defTabSz="925513" eaLnBrk="0" hangingPunct="0">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George McCloskey, Ph.D.</a:t>
            </a:r>
          </a:p>
        </p:txBody>
      </p:sp>
      <p:sp>
        <p:nvSpPr>
          <p:cNvPr id="38605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a:solidFill>
                  <a:schemeClr val="tx1"/>
                </a:solidFill>
                <a:latin typeface="Arial" panose="020B0604020202020204" pitchFamily="34" charset="0"/>
              </a:defRPr>
            </a:lvl1pPr>
            <a:lvl2pPr marL="742950" indent="-285750" defTabSz="925513" eaLnBrk="0" hangingPunct="0">
              <a:defRPr>
                <a:solidFill>
                  <a:schemeClr val="tx1"/>
                </a:solidFill>
                <a:latin typeface="Arial" panose="020B0604020202020204" pitchFamily="34" charset="0"/>
              </a:defRPr>
            </a:lvl2pPr>
            <a:lvl3pPr marL="1143000" indent="-228600" defTabSz="925513" eaLnBrk="0" hangingPunct="0">
              <a:defRPr>
                <a:solidFill>
                  <a:schemeClr val="tx1"/>
                </a:solidFill>
                <a:latin typeface="Arial" panose="020B0604020202020204" pitchFamily="34" charset="0"/>
              </a:defRPr>
            </a:lvl3pPr>
            <a:lvl4pPr marL="1600200" indent="-228600" defTabSz="925513" eaLnBrk="0" hangingPunct="0">
              <a:defRPr>
                <a:solidFill>
                  <a:schemeClr val="tx1"/>
                </a:solidFill>
                <a:latin typeface="Arial" panose="020B0604020202020204" pitchFamily="34" charset="0"/>
              </a:defRPr>
            </a:lvl4pPr>
            <a:lvl5pPr marL="2057400" indent="-228600" defTabSz="925513" eaLnBrk="0" hangingPunct="0">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5A59673-BDB5-482F-B65E-3258A8879A63}" type="slidenum">
              <a:rPr lang="en-US" altLang="en-US"/>
              <a:pPr eaLnBrk="1" hangingPunct="1"/>
              <a:t>11</a:t>
            </a:fld>
            <a:endParaRPr lang="en-US" altLang="en-US"/>
          </a:p>
        </p:txBody>
      </p:sp>
      <p:sp>
        <p:nvSpPr>
          <p:cNvPr id="386052" name="Rectangle 2"/>
          <p:cNvSpPr>
            <a:spLocks noGrp="1" noRot="1" noChangeAspect="1" noChangeArrowheads="1" noTextEdit="1"/>
          </p:cNvSpPr>
          <p:nvPr>
            <p:ph type="sldImg"/>
          </p:nvPr>
        </p:nvSpPr>
        <p:spPr>
          <a:ln/>
        </p:spPr>
      </p:sp>
      <p:sp>
        <p:nvSpPr>
          <p:cNvPr id="3860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SI- changed scoring to 2,1,0 on initial items b/c got better discrimination between mild and mod disabilities</a:t>
            </a:r>
          </a:p>
        </p:txBody>
      </p:sp>
    </p:spTree>
    <p:extLst>
      <p:ext uri="{BB962C8B-B14F-4D97-AF65-F5344CB8AC3E}">
        <p14:creationId xmlns:p14="http://schemas.microsoft.com/office/powerpoint/2010/main" val="1608095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5863" y="698500"/>
            <a:ext cx="4654550" cy="3490913"/>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George McCloskey, Ph.D.</a:t>
            </a:r>
          </a:p>
        </p:txBody>
      </p:sp>
      <p:sp>
        <p:nvSpPr>
          <p:cNvPr id="5" name="Slide Number Placeholder 4"/>
          <p:cNvSpPr>
            <a:spLocks noGrp="1"/>
          </p:cNvSpPr>
          <p:nvPr>
            <p:ph type="sldNum" sz="quarter" idx="11"/>
          </p:nvPr>
        </p:nvSpPr>
        <p:spPr/>
        <p:txBody>
          <a:bodyPr/>
          <a:lstStyle/>
          <a:p>
            <a:fld id="{F3780833-51C7-4562-9F3E-95BF8AE877B2}" type="slidenum">
              <a:rPr lang="en-US" altLang="en-US" smtClean="0"/>
              <a:pPr/>
              <a:t>20</a:t>
            </a:fld>
            <a:endParaRPr lang="en-US" altLang="en-US"/>
          </a:p>
        </p:txBody>
      </p:sp>
    </p:spTree>
    <p:extLst>
      <p:ext uri="{BB962C8B-B14F-4D97-AF65-F5344CB8AC3E}">
        <p14:creationId xmlns:p14="http://schemas.microsoft.com/office/powerpoint/2010/main" val="1091290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LD Identification</a:t>
            </a:r>
          </a:p>
        </p:txBody>
      </p:sp>
      <p:sp>
        <p:nvSpPr>
          <p:cNvPr id="5" name="Footer Placeholder 4"/>
          <p:cNvSpPr>
            <a:spLocks noGrp="1"/>
          </p:cNvSpPr>
          <p:nvPr>
            <p:ph type="ftr" sz="quarter" idx="11"/>
          </p:nvPr>
        </p:nvSpPr>
        <p:spPr/>
        <p:txBody>
          <a:bodyPr/>
          <a:lstStyle/>
          <a:p>
            <a:pPr>
              <a:defRPr/>
            </a:pPr>
            <a:r>
              <a:rPr lang="en-US"/>
              <a:t>presented by George McCloskey Ph.D.</a:t>
            </a:r>
          </a:p>
        </p:txBody>
      </p:sp>
      <p:sp>
        <p:nvSpPr>
          <p:cNvPr id="6" name="Slide Number Placeholder 5"/>
          <p:cNvSpPr>
            <a:spLocks noGrp="1"/>
          </p:cNvSpPr>
          <p:nvPr>
            <p:ph type="sldNum" sz="quarter" idx="12"/>
          </p:nvPr>
        </p:nvSpPr>
        <p:spPr/>
        <p:txBody>
          <a:bodyPr/>
          <a:lstStyle/>
          <a:p>
            <a:pPr>
              <a:defRPr/>
            </a:pPr>
            <a:fld id="{14EA93E3-F6D9-4098-9E0C-9E719558C975}" type="slidenum">
              <a:rPr lang="en-US" smtClean="0"/>
              <a:pPr>
                <a:defRPr/>
              </a:pPr>
              <a:t>120</a:t>
            </a:fld>
            <a:endParaRPr lang="en-US"/>
          </a:p>
        </p:txBody>
      </p:sp>
    </p:spTree>
    <p:extLst>
      <p:ext uri="{BB962C8B-B14F-4D97-AF65-F5344CB8AC3E}">
        <p14:creationId xmlns:p14="http://schemas.microsoft.com/office/powerpoint/2010/main" val="137071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a:solidFill>
                  <a:schemeClr val="tx1"/>
                </a:solidFill>
                <a:latin typeface="Arial" panose="020B0604020202020204" pitchFamily="34" charset="0"/>
              </a:defRPr>
            </a:lvl1pPr>
            <a:lvl2pPr marL="742950" indent="-285750" defTabSz="925513" eaLnBrk="0" hangingPunct="0">
              <a:defRPr>
                <a:solidFill>
                  <a:schemeClr val="tx1"/>
                </a:solidFill>
                <a:latin typeface="Arial" panose="020B0604020202020204" pitchFamily="34" charset="0"/>
              </a:defRPr>
            </a:lvl2pPr>
            <a:lvl3pPr marL="1143000" indent="-228600" defTabSz="925513" eaLnBrk="0" hangingPunct="0">
              <a:defRPr>
                <a:solidFill>
                  <a:schemeClr val="tx1"/>
                </a:solidFill>
                <a:latin typeface="Arial" panose="020B0604020202020204" pitchFamily="34" charset="0"/>
              </a:defRPr>
            </a:lvl3pPr>
            <a:lvl4pPr marL="1600200" indent="-228600" defTabSz="925513" eaLnBrk="0" hangingPunct="0">
              <a:defRPr>
                <a:solidFill>
                  <a:schemeClr val="tx1"/>
                </a:solidFill>
                <a:latin typeface="Arial" panose="020B0604020202020204" pitchFamily="34" charset="0"/>
              </a:defRPr>
            </a:lvl4pPr>
            <a:lvl5pPr marL="2057400" indent="-228600" defTabSz="925513" eaLnBrk="0" hangingPunct="0">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George McCloskey, Ph.D.</a:t>
            </a:r>
          </a:p>
        </p:txBody>
      </p:sp>
      <p:sp>
        <p:nvSpPr>
          <p:cNvPr id="38605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a:solidFill>
                  <a:schemeClr val="tx1"/>
                </a:solidFill>
                <a:latin typeface="Arial" panose="020B0604020202020204" pitchFamily="34" charset="0"/>
              </a:defRPr>
            </a:lvl1pPr>
            <a:lvl2pPr marL="742950" indent="-285750" defTabSz="925513" eaLnBrk="0" hangingPunct="0">
              <a:defRPr>
                <a:solidFill>
                  <a:schemeClr val="tx1"/>
                </a:solidFill>
                <a:latin typeface="Arial" panose="020B0604020202020204" pitchFamily="34" charset="0"/>
              </a:defRPr>
            </a:lvl2pPr>
            <a:lvl3pPr marL="1143000" indent="-228600" defTabSz="925513" eaLnBrk="0" hangingPunct="0">
              <a:defRPr>
                <a:solidFill>
                  <a:schemeClr val="tx1"/>
                </a:solidFill>
                <a:latin typeface="Arial" panose="020B0604020202020204" pitchFamily="34" charset="0"/>
              </a:defRPr>
            </a:lvl3pPr>
            <a:lvl4pPr marL="1600200" indent="-228600" defTabSz="925513" eaLnBrk="0" hangingPunct="0">
              <a:defRPr>
                <a:solidFill>
                  <a:schemeClr val="tx1"/>
                </a:solidFill>
                <a:latin typeface="Arial" panose="020B0604020202020204" pitchFamily="34" charset="0"/>
              </a:defRPr>
            </a:lvl4pPr>
            <a:lvl5pPr marL="2057400" indent="-228600" defTabSz="925513" eaLnBrk="0" hangingPunct="0">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5A59673-BDB5-482F-B65E-3258A8879A63}" type="slidenum">
              <a:rPr lang="en-US" altLang="en-US"/>
              <a:pPr eaLnBrk="1" hangingPunct="1"/>
              <a:t>130</a:t>
            </a:fld>
            <a:endParaRPr lang="en-US" altLang="en-US"/>
          </a:p>
        </p:txBody>
      </p:sp>
      <p:sp>
        <p:nvSpPr>
          <p:cNvPr id="386052" name="Rectangle 2"/>
          <p:cNvSpPr>
            <a:spLocks noGrp="1" noRot="1" noChangeAspect="1" noChangeArrowheads="1" noTextEdit="1"/>
          </p:cNvSpPr>
          <p:nvPr>
            <p:ph type="sldImg"/>
          </p:nvPr>
        </p:nvSpPr>
        <p:spPr>
          <a:ln/>
        </p:spPr>
      </p:sp>
      <p:sp>
        <p:nvSpPr>
          <p:cNvPr id="3860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SI- changed scoring to 2,1,0 on initial items b/c got better discrimination between mild and mod disabilities</a:t>
            </a:r>
          </a:p>
        </p:txBody>
      </p:sp>
    </p:spTree>
    <p:extLst>
      <p:ext uri="{BB962C8B-B14F-4D97-AF65-F5344CB8AC3E}">
        <p14:creationId xmlns:p14="http://schemas.microsoft.com/office/powerpoint/2010/main" val="1612746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6633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87818E-97B0-400C-B424-A0DE647CD7E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marL="342900" indent="-342900">
              <a:buFont typeface="Wingdings" panose="05000000000000000000" pitchFamily="2" charset="2"/>
              <a:buChar char="§"/>
              <a:defRPr/>
            </a:lvl1pPr>
            <a:lvl2pPr marL="742950" indent="-28575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42C7D25-99B4-43F2-8CCE-B05A22528CC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marL="457200" indent="-457200">
              <a:buFont typeface="Wingdings" panose="05000000000000000000" pitchFamily="2" charset="2"/>
              <a:buChar char="§"/>
              <a:defRPr/>
            </a:lvl1pPr>
            <a:lvl2pPr marL="914400" indent="-457200">
              <a:buFont typeface="Wingdings" panose="05000000000000000000" pitchFamily="2" charset="2"/>
              <a:buChar char="§"/>
              <a:defRPr/>
            </a:lvl2pPr>
            <a:lvl3pPr marL="1257300" indent="-342900">
              <a:buFont typeface="Wingdings" panose="05000000000000000000" pitchFamily="2" charset="2"/>
              <a:buChar char="§"/>
              <a:defRPr/>
            </a:lvl3pPr>
            <a:lvl4pPr marL="1714500" indent="-342900">
              <a:buFont typeface="Wingdings" panose="05000000000000000000" pitchFamily="2" charset="2"/>
              <a:buChar char="§"/>
              <a:defRPr/>
            </a:lvl4pPr>
            <a:lvl5pPr marL="2171700" indent="-3429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6D8FCF4-73C3-4EC0-9FD8-C397EF43B3A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4000" b="1">
                <a:solidFill>
                  <a:srgbClr val="66330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lgn="l">
              <a:defRPr>
                <a:solidFill>
                  <a:srgbClr val="663300"/>
                </a:solidFill>
                <a:latin typeface="Arial" panose="020B0604020202020204" pitchFamily="34" charset="0"/>
                <a:cs typeface="Arial" panose="020B0604020202020204" pitchFamily="34" charset="0"/>
              </a:defRPr>
            </a:lvl1pPr>
            <a:lvl2pPr algn="l">
              <a:defRPr>
                <a:solidFill>
                  <a:srgbClr val="663300"/>
                </a:solidFill>
                <a:latin typeface="Arial" panose="020B0604020202020204" pitchFamily="34" charset="0"/>
                <a:cs typeface="Arial" panose="020B0604020202020204" pitchFamily="34" charset="0"/>
              </a:defRPr>
            </a:lvl2pPr>
            <a:lvl3pPr algn="l">
              <a:defRPr>
                <a:solidFill>
                  <a:srgbClr val="663300"/>
                </a:solidFill>
                <a:latin typeface="Arial" panose="020B0604020202020204" pitchFamily="34" charset="0"/>
                <a:cs typeface="Arial" panose="020B0604020202020204" pitchFamily="34" charset="0"/>
              </a:defRPr>
            </a:lvl3pPr>
            <a:lvl4pPr algn="l">
              <a:defRPr>
                <a:solidFill>
                  <a:srgbClr val="663300"/>
                </a:solidFill>
                <a:latin typeface="Arial" panose="020B0604020202020204" pitchFamily="34" charset="0"/>
                <a:cs typeface="Arial" panose="020B0604020202020204" pitchFamily="34" charset="0"/>
              </a:defRPr>
            </a:lvl4pPr>
            <a:lvl5pPr algn="l">
              <a:defRPr>
                <a:solidFill>
                  <a:srgbClr val="6633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FF7055B-3570-460D-9450-176D019A913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CC1DE91-3DE5-43E8-B201-DB6D9AC2574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342C924-9B1C-4AAB-9ABE-9D2F2996995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marL="342900" indent="-342900">
              <a:buFont typeface="Wingdings" panose="05000000000000000000" pitchFamily="2" charset="2"/>
              <a:buChar char="§"/>
              <a:defRPr sz="2400"/>
            </a:lvl1pPr>
            <a:lvl2pPr marL="742950" indent="-285750">
              <a:buFont typeface="Wingdings" panose="05000000000000000000" pitchFamily="2" charset="2"/>
              <a:buChar char="§"/>
              <a:defRPr sz="20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marL="342900" indent="-342900">
              <a:buFont typeface="Wingdings" panose="05000000000000000000" pitchFamily="2" charset="2"/>
              <a:buChar char="§"/>
              <a:defRPr sz="2400"/>
            </a:lvl1pPr>
            <a:lvl2pPr marL="742950" indent="-285750">
              <a:buFont typeface="Wingdings" panose="05000000000000000000" pitchFamily="2" charset="2"/>
              <a:buChar char="§"/>
              <a:defRPr sz="20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670446C-2135-419C-800A-4770491F974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25BAAD9-7F38-42C6-841F-541C4A89B1A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63623"/>
            <a:ext cx="5111750" cy="5853113"/>
          </a:xfrm>
        </p:spPr>
        <p:txBody>
          <a:bodyPr/>
          <a:lstStyle>
            <a:lvl1pPr marL="342900" indent="-342900">
              <a:buFont typeface="Wingdings" panose="05000000000000000000" pitchFamily="2" charset="2"/>
              <a:buChar char="§"/>
              <a:defRPr sz="3200"/>
            </a:lvl1pPr>
            <a:lvl2pPr marL="742950" indent="-285750">
              <a:buFont typeface="Wingdings" panose="05000000000000000000" pitchFamily="2" charset="2"/>
              <a:buChar char="§"/>
              <a:defRPr sz="2800"/>
            </a:lvl2pPr>
            <a:lvl3pPr marL="1143000" indent="-228600">
              <a:buFont typeface="Wingdings" panose="05000000000000000000" pitchFamily="2" charset="2"/>
              <a:buChar char="§"/>
              <a:defRPr sz="2400"/>
            </a:lvl3pPr>
            <a:lvl4pPr marL="1600200" indent="-228600">
              <a:buFont typeface="Wingdings" panose="05000000000000000000" pitchFamily="2" charset="2"/>
              <a:buChar char="§"/>
              <a:defRPr sz="2000"/>
            </a:lvl4pPr>
            <a:lvl5pPr marL="2057400" indent="-228600">
              <a:buFont typeface="Wingdings" panose="05000000000000000000" pitchFamily="2" charset="2"/>
              <a:buChar cha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053D9EA-BD5A-498B-8105-A243D1BFF84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240EA72-12F9-4341-9E29-AFD8F6702B7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alpha val="0"/>
          </a:srgb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Rockwell" pitchFamily="18"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Rockwell" pitchFamily="18"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latin typeface="Rockwell" pitchFamily="18" charset="0"/>
              </a:defRPr>
            </a:lvl1pPr>
          </a:lstStyle>
          <a:p>
            <a:pPr>
              <a:defRPr/>
            </a:pPr>
            <a:fld id="{EA485FF9-BA52-4E6E-B3C9-4084270DAC95}"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hf hdr="0" ftr="0" dt="0"/>
  <p:txStyles>
    <p:titleStyle>
      <a:lvl1pPr algn="l" rtl="0" fontAlgn="base">
        <a:spcBef>
          <a:spcPct val="0"/>
        </a:spcBef>
        <a:spcAft>
          <a:spcPct val="0"/>
        </a:spcAft>
        <a:defRPr sz="4400" b="1" kern="1200">
          <a:solidFill>
            <a:srgbClr val="663300"/>
          </a:solidFill>
          <a:latin typeface="Arial" panose="020B0604020202020204" pitchFamily="34" charset="0"/>
          <a:ea typeface="+mj-ea"/>
          <a:cs typeface="Arial" panose="020B0604020202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rgbClr val="663300"/>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Font typeface="Arial" charset="0"/>
        <a:buChar char="–"/>
        <a:defRPr sz="2800" kern="1200">
          <a:solidFill>
            <a:srgbClr val="663300"/>
          </a:solidFill>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Font typeface="Arial" charset="0"/>
        <a:buChar char="•"/>
        <a:defRPr sz="2400" kern="1200">
          <a:solidFill>
            <a:srgbClr val="663300"/>
          </a:solidFill>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Font typeface="Arial" charset="0"/>
        <a:buChar char="–"/>
        <a:defRPr sz="2000" kern="1200">
          <a:solidFill>
            <a:srgbClr val="663300"/>
          </a:solidFill>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Font typeface="Arial" charset="0"/>
        <a:buChar char="»"/>
        <a:defRPr sz="2000" kern="1200">
          <a:solidFill>
            <a:srgbClr val="6633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5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lide Number Placeholder 5"/>
          <p:cNvSpPr>
            <a:spLocks noGrp="1"/>
          </p:cNvSpPr>
          <p:nvPr>
            <p:ph type="sldNum" sz="quarter" idx="12"/>
          </p:nvPr>
        </p:nvSpPr>
        <p:spPr>
          <a:noFill/>
        </p:spPr>
        <p:txBody>
          <a:bodyPr/>
          <a:lstStyle/>
          <a:p>
            <a:fld id="{03346E52-E7B4-4694-97D6-DF5E47A04C91}" type="slidenum">
              <a:rPr lang="en-US" smtClean="0"/>
              <a:pPr/>
              <a:t>1</a:t>
            </a:fld>
            <a:endParaRPr lang="en-US"/>
          </a:p>
        </p:txBody>
      </p:sp>
      <p:sp>
        <p:nvSpPr>
          <p:cNvPr id="2051" name="Rectangle 3"/>
          <p:cNvSpPr>
            <a:spLocks noGrp="1" noChangeArrowheads="1"/>
          </p:cNvSpPr>
          <p:nvPr>
            <p:ph type="body" idx="1"/>
          </p:nvPr>
        </p:nvSpPr>
        <p:spPr>
          <a:xfrm>
            <a:off x="228600" y="3343275"/>
            <a:ext cx="8601075" cy="2215314"/>
          </a:xfrm>
        </p:spPr>
        <p:txBody>
          <a:bodyPr/>
          <a:lstStyle/>
          <a:p>
            <a:pPr algn="ctr" eaLnBrk="1" hangingPunct="1">
              <a:buFont typeface="Wingdings" pitchFamily="2" charset="2"/>
              <a:buNone/>
            </a:pPr>
            <a:r>
              <a:rPr lang="en-US" sz="1800" dirty="0"/>
              <a:t>Presented by</a:t>
            </a:r>
          </a:p>
          <a:p>
            <a:pPr algn="ctr" eaLnBrk="1" hangingPunct="1">
              <a:buFont typeface="Wingdings" pitchFamily="2" charset="2"/>
              <a:buNone/>
            </a:pPr>
            <a:r>
              <a:rPr lang="en-US" sz="2800" b="1" dirty="0"/>
              <a:t>George McCloskey, Ph.D.</a:t>
            </a:r>
          </a:p>
          <a:p>
            <a:pPr algn="ctr" eaLnBrk="1" hangingPunct="1">
              <a:buFont typeface="Wingdings" pitchFamily="2" charset="2"/>
              <a:buNone/>
            </a:pPr>
            <a:r>
              <a:rPr lang="en-US" sz="2800" b="1" dirty="0"/>
              <a:t>Philadelphia College of Osteopathic Medicine</a:t>
            </a:r>
          </a:p>
          <a:p>
            <a:pPr algn="ctr" eaLnBrk="1" hangingPunct="1">
              <a:buFont typeface="Wingdings" pitchFamily="2" charset="2"/>
              <a:buNone/>
            </a:pPr>
            <a:r>
              <a:rPr lang="en-US" sz="2800" b="1" dirty="0"/>
              <a:t>gmccloskz@aol.com or </a:t>
            </a:r>
          </a:p>
          <a:p>
            <a:pPr algn="ctr" eaLnBrk="1" hangingPunct="1">
              <a:buFont typeface="Wingdings" pitchFamily="2" charset="2"/>
              <a:buNone/>
            </a:pPr>
            <a:r>
              <a:rPr lang="en-US" sz="2800" b="1" dirty="0"/>
              <a:t>georgemcc@pcom.edu </a:t>
            </a:r>
          </a:p>
        </p:txBody>
      </p:sp>
      <p:sp>
        <p:nvSpPr>
          <p:cNvPr id="8" name="Rectangle 7"/>
          <p:cNvSpPr/>
          <p:nvPr/>
        </p:nvSpPr>
        <p:spPr>
          <a:xfrm>
            <a:off x="536343" y="334278"/>
            <a:ext cx="984113" cy="930995"/>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9" name="Straight Connector 8"/>
          <p:cNvCxnSpPr/>
          <p:nvPr/>
        </p:nvCxnSpPr>
        <p:spPr>
          <a:xfrm>
            <a:off x="2381025" y="2859995"/>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2052" name="Rectangle 4"/>
          <p:cNvSpPr>
            <a:spLocks noGrp="1" noChangeArrowheads="1"/>
          </p:cNvSpPr>
          <p:nvPr>
            <p:ph type="title"/>
          </p:nvPr>
        </p:nvSpPr>
        <p:spPr>
          <a:xfrm>
            <a:off x="805070" y="-58703"/>
            <a:ext cx="7833602" cy="2120937"/>
          </a:xfrm>
        </p:spPr>
        <p:txBody>
          <a:bodyPr/>
          <a:lstStyle/>
          <a:p>
            <a:pPr eaLnBrk="1" hangingPunct="1"/>
            <a:r>
              <a:rPr lang="en-US" dirty="0"/>
              <a:t>Executive Functions Assessment</a:t>
            </a:r>
          </a:p>
        </p:txBody>
      </p:sp>
    </p:spTree>
    <p:extLst>
      <p:ext uri="{BB962C8B-B14F-4D97-AF65-F5344CB8AC3E}">
        <p14:creationId xmlns:p14="http://schemas.microsoft.com/office/powerpoint/2010/main" val="2814178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type="body" idx="1"/>
          </p:nvPr>
        </p:nvSpPr>
        <p:spPr>
          <a:xfrm>
            <a:off x="363090" y="1393548"/>
            <a:ext cx="7994877" cy="4952048"/>
          </a:xfrm>
        </p:spPr>
        <p:txBody>
          <a:bodyPr/>
          <a:lstStyle/>
          <a:p>
            <a:pPr eaLnBrk="1" hangingPunct="1">
              <a:buSzPct val="80000"/>
              <a:buFont typeface="Wingdings" pitchFamily="2" charset="2"/>
              <a:buChar char="§"/>
            </a:pPr>
            <a:r>
              <a:rPr lang="en-US" dirty="0"/>
              <a:t>The use of standardized directions and the one-to-one format of test administration make it difficult to identify the extent that executive functions are or are not involved in task performance.</a:t>
            </a:r>
          </a:p>
          <a:p>
            <a:pPr eaLnBrk="1" hangingPunct="1">
              <a:buSzPct val="80000"/>
              <a:buFont typeface="Wingdings" pitchFamily="2" charset="2"/>
              <a:buChar char="§"/>
            </a:pPr>
            <a:r>
              <a:rPr lang="en-US" dirty="0"/>
              <a:t>As a result of this, assessment of the use of executive functions during test performance hinges on careful observation of response behaviors.</a:t>
            </a:r>
          </a:p>
        </p:txBody>
      </p:sp>
      <p:sp>
        <p:nvSpPr>
          <p:cNvPr id="9" name="Rectangle 8"/>
          <p:cNvSpPr/>
          <p:nvPr/>
        </p:nvSpPr>
        <p:spPr>
          <a:xfrm>
            <a:off x="363090" y="231643"/>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0" name="Straight Connector 9"/>
          <p:cNvCxnSpPr/>
          <p:nvPr/>
        </p:nvCxnSpPr>
        <p:spPr>
          <a:xfrm>
            <a:off x="1482293" y="1112870"/>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45058" name="Rectangle 2"/>
          <p:cNvSpPr>
            <a:spLocks noGrp="1" noChangeArrowheads="1"/>
          </p:cNvSpPr>
          <p:nvPr>
            <p:ph type="title"/>
          </p:nvPr>
        </p:nvSpPr>
        <p:spPr>
          <a:xfrm>
            <a:off x="475338" y="193456"/>
            <a:ext cx="8484282" cy="705757"/>
          </a:xfrm>
        </p:spPr>
        <p:txBody>
          <a:bodyPr/>
          <a:lstStyle/>
          <a:p>
            <a:pPr algn="l" eaLnBrk="1" hangingPunct="1"/>
            <a:r>
              <a:rPr lang="en-US" sz="3600" b="1" dirty="0"/>
              <a:t>Executive Functions and Intelligence</a:t>
            </a:r>
          </a:p>
        </p:txBody>
      </p:sp>
      <p:grpSp>
        <p:nvGrpSpPr>
          <p:cNvPr id="6" name="Group 5"/>
          <p:cNvGrpSpPr/>
          <p:nvPr/>
        </p:nvGrpSpPr>
        <p:grpSpPr>
          <a:xfrm>
            <a:off x="6978129" y="5934191"/>
            <a:ext cx="2165870" cy="822810"/>
            <a:chOff x="9873863" y="5167348"/>
            <a:chExt cx="4801727" cy="1904783"/>
          </a:xfrm>
        </p:grpSpPr>
        <p:pic>
          <p:nvPicPr>
            <p:cNvPr id="7" name="Picture 2" descr="http://s3-us-west-1.amazonaws.com/www-prod-storage.cloud.caltech.edu/styles/article_photo/s3/CT_Quartz-IQ_SPOTLIGHT.jpg?itok=XwRbcW8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254" t="1583" r="27953" b="33516"/>
            <a:stretch/>
          </p:blipFill>
          <p:spPr bwMode="auto">
            <a:xfrm>
              <a:off x="9873863" y="5167348"/>
              <a:ext cx="2038453" cy="190478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561703" y="5442871"/>
              <a:ext cx="3113887" cy="1353739"/>
            </a:xfrm>
            <a:prstGeom prst="rect">
              <a:avLst/>
            </a:prstGeom>
            <a:noFill/>
          </p:spPr>
          <p:txBody>
            <a:bodyPr wrap="none" rtlCol="0">
              <a:spAutoFit/>
            </a:bodyPr>
            <a:lstStyle/>
            <a:p>
              <a:r>
                <a:rPr lang="en-US" sz="3200" dirty="0">
                  <a:effectLst>
                    <a:outerShdw blurRad="38100" dist="38100" dir="2700000" algn="tl">
                      <a:srgbClr val="000000">
                        <a:alpha val="43137"/>
                      </a:srgbClr>
                    </a:outerShdw>
                  </a:effectLst>
                </a:rPr>
                <a:t> = EF?</a:t>
              </a:r>
            </a:p>
          </p:txBody>
        </p:sp>
      </p:grpSp>
    </p:spTree>
    <p:extLst>
      <p:ext uri="{BB962C8B-B14F-4D97-AF65-F5344CB8AC3E}">
        <p14:creationId xmlns:p14="http://schemas.microsoft.com/office/powerpoint/2010/main" val="37412597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5537" y="2190750"/>
            <a:ext cx="7458075" cy="2992438"/>
            <a:chOff x="175537" y="2190750"/>
            <a:chExt cx="7458075" cy="2992438"/>
          </a:xfrm>
        </p:grpSpPr>
        <p:sp>
          <p:nvSpPr>
            <p:cNvPr id="106499" name="Line 3"/>
            <p:cNvSpPr>
              <a:spLocks noChangeShapeType="1"/>
            </p:cNvSpPr>
            <p:nvPr/>
          </p:nvSpPr>
          <p:spPr bwMode="auto">
            <a:xfrm>
              <a:off x="2267862" y="2193925"/>
              <a:ext cx="1587" cy="1006475"/>
            </a:xfrm>
            <a:prstGeom prst="line">
              <a:avLst/>
            </a:prstGeom>
            <a:noFill/>
            <a:ln w="57150">
              <a:solidFill>
                <a:srgbClr val="FF9900"/>
              </a:solidFill>
              <a:round/>
              <a:headEnd/>
              <a:tailEnd/>
            </a:ln>
          </p:spPr>
          <p:txBody>
            <a:bodyPr/>
            <a:lstStyle/>
            <a:p>
              <a:endParaRPr lang="en-US">
                <a:solidFill>
                  <a:srgbClr val="984807"/>
                </a:solidFill>
              </a:endParaRPr>
            </a:p>
          </p:txBody>
        </p:sp>
        <p:sp>
          <p:nvSpPr>
            <p:cNvPr id="106500" name="Line 4"/>
            <p:cNvSpPr>
              <a:spLocks noChangeShapeType="1"/>
            </p:cNvSpPr>
            <p:nvPr/>
          </p:nvSpPr>
          <p:spPr bwMode="auto">
            <a:xfrm>
              <a:off x="4249062" y="3200400"/>
              <a:ext cx="1588" cy="1006475"/>
            </a:xfrm>
            <a:prstGeom prst="line">
              <a:avLst/>
            </a:prstGeom>
            <a:noFill/>
            <a:ln w="57150">
              <a:solidFill>
                <a:srgbClr val="FF9900"/>
              </a:solidFill>
              <a:round/>
              <a:headEnd/>
              <a:tailEnd/>
            </a:ln>
          </p:spPr>
          <p:txBody>
            <a:bodyPr/>
            <a:lstStyle/>
            <a:p>
              <a:endParaRPr lang="en-US">
                <a:solidFill>
                  <a:srgbClr val="984807"/>
                </a:solidFill>
              </a:endParaRPr>
            </a:p>
          </p:txBody>
        </p:sp>
        <p:sp>
          <p:nvSpPr>
            <p:cNvPr id="106501" name="Line 5"/>
            <p:cNvSpPr>
              <a:spLocks noChangeShapeType="1"/>
            </p:cNvSpPr>
            <p:nvPr/>
          </p:nvSpPr>
          <p:spPr bwMode="auto">
            <a:xfrm>
              <a:off x="4215725" y="4191000"/>
              <a:ext cx="1785937" cy="0"/>
            </a:xfrm>
            <a:prstGeom prst="line">
              <a:avLst/>
            </a:prstGeom>
            <a:noFill/>
            <a:ln w="57150">
              <a:solidFill>
                <a:srgbClr val="FF9900"/>
              </a:solidFill>
              <a:round/>
              <a:headEnd/>
              <a:tailEnd/>
            </a:ln>
          </p:spPr>
          <p:txBody>
            <a:bodyPr/>
            <a:lstStyle/>
            <a:p>
              <a:endParaRPr lang="en-US">
                <a:solidFill>
                  <a:srgbClr val="984807"/>
                </a:solidFill>
              </a:endParaRPr>
            </a:p>
          </p:txBody>
        </p:sp>
        <p:sp>
          <p:nvSpPr>
            <p:cNvPr id="106502" name="Line 6"/>
            <p:cNvSpPr>
              <a:spLocks noChangeShapeType="1"/>
            </p:cNvSpPr>
            <p:nvPr/>
          </p:nvSpPr>
          <p:spPr bwMode="auto">
            <a:xfrm>
              <a:off x="6001662" y="4175125"/>
              <a:ext cx="1588" cy="1006475"/>
            </a:xfrm>
            <a:prstGeom prst="line">
              <a:avLst/>
            </a:prstGeom>
            <a:noFill/>
            <a:ln w="57150">
              <a:solidFill>
                <a:srgbClr val="FF9900"/>
              </a:solidFill>
              <a:round/>
              <a:headEnd/>
              <a:tailEnd/>
            </a:ln>
          </p:spPr>
          <p:txBody>
            <a:bodyPr/>
            <a:lstStyle/>
            <a:p>
              <a:endParaRPr lang="en-US">
                <a:solidFill>
                  <a:srgbClr val="984807"/>
                </a:solidFill>
              </a:endParaRPr>
            </a:p>
          </p:txBody>
        </p:sp>
        <p:sp>
          <p:nvSpPr>
            <p:cNvPr id="106503" name="Line 7"/>
            <p:cNvSpPr>
              <a:spLocks noChangeShapeType="1"/>
            </p:cNvSpPr>
            <p:nvPr/>
          </p:nvSpPr>
          <p:spPr bwMode="auto">
            <a:xfrm>
              <a:off x="6006425" y="5181600"/>
              <a:ext cx="1627187" cy="1588"/>
            </a:xfrm>
            <a:prstGeom prst="line">
              <a:avLst/>
            </a:prstGeom>
            <a:noFill/>
            <a:ln w="57150">
              <a:solidFill>
                <a:srgbClr val="FF9900"/>
              </a:solidFill>
              <a:round/>
              <a:headEnd/>
              <a:tailEnd/>
            </a:ln>
          </p:spPr>
          <p:txBody>
            <a:bodyPr/>
            <a:lstStyle/>
            <a:p>
              <a:endParaRPr lang="en-US">
                <a:solidFill>
                  <a:srgbClr val="984807"/>
                </a:solidFill>
              </a:endParaRPr>
            </a:p>
          </p:txBody>
        </p:sp>
        <p:sp>
          <p:nvSpPr>
            <p:cNvPr id="106504" name="Line 8"/>
            <p:cNvSpPr>
              <a:spLocks noChangeShapeType="1"/>
            </p:cNvSpPr>
            <p:nvPr/>
          </p:nvSpPr>
          <p:spPr bwMode="auto">
            <a:xfrm>
              <a:off x="2191662" y="3200400"/>
              <a:ext cx="2090738" cy="1588"/>
            </a:xfrm>
            <a:prstGeom prst="line">
              <a:avLst/>
            </a:prstGeom>
            <a:noFill/>
            <a:ln w="57150">
              <a:solidFill>
                <a:srgbClr val="FF9900"/>
              </a:solidFill>
              <a:round/>
              <a:headEnd/>
              <a:tailEnd/>
            </a:ln>
          </p:spPr>
          <p:txBody>
            <a:bodyPr/>
            <a:lstStyle/>
            <a:p>
              <a:endParaRPr lang="en-US">
                <a:solidFill>
                  <a:srgbClr val="984807"/>
                </a:solidFill>
              </a:endParaRPr>
            </a:p>
          </p:txBody>
        </p:sp>
        <p:sp>
          <p:nvSpPr>
            <p:cNvPr id="106505" name="Line 9"/>
            <p:cNvSpPr>
              <a:spLocks noChangeShapeType="1"/>
            </p:cNvSpPr>
            <p:nvPr/>
          </p:nvSpPr>
          <p:spPr bwMode="auto">
            <a:xfrm>
              <a:off x="175537" y="2190750"/>
              <a:ext cx="2092325" cy="1588"/>
            </a:xfrm>
            <a:prstGeom prst="line">
              <a:avLst/>
            </a:prstGeom>
            <a:noFill/>
            <a:ln w="57150">
              <a:solidFill>
                <a:srgbClr val="FF9900"/>
              </a:solidFill>
              <a:round/>
              <a:headEnd/>
              <a:tailEnd/>
            </a:ln>
          </p:spPr>
          <p:txBody>
            <a:bodyPr/>
            <a:lstStyle/>
            <a:p>
              <a:endParaRPr lang="en-US">
                <a:solidFill>
                  <a:srgbClr val="984807"/>
                </a:solidFill>
              </a:endParaRPr>
            </a:p>
          </p:txBody>
        </p:sp>
      </p:grpSp>
      <p:sp>
        <p:nvSpPr>
          <p:cNvPr id="106506" name="Text Box 10"/>
          <p:cNvSpPr txBox="1">
            <a:spLocks noChangeArrowheads="1"/>
          </p:cNvSpPr>
          <p:nvPr/>
        </p:nvSpPr>
        <p:spPr bwMode="auto">
          <a:xfrm>
            <a:off x="345177" y="1547360"/>
            <a:ext cx="1721946" cy="523220"/>
          </a:xfrm>
          <a:prstGeom prst="rect">
            <a:avLst/>
          </a:prstGeom>
          <a:noFill/>
          <a:ln w="9525">
            <a:noFill/>
            <a:miter lim="800000"/>
            <a:headEnd/>
            <a:tailEnd/>
          </a:ln>
        </p:spPr>
        <p:txBody>
          <a:bodyPr wrap="none">
            <a:spAutoFit/>
          </a:bodyPr>
          <a:lstStyle/>
          <a:p>
            <a:r>
              <a:rPr lang="en-US" sz="2800" b="1" dirty="0">
                <a:solidFill>
                  <a:srgbClr val="984807"/>
                </a:solidFill>
                <a:latin typeface="Times New Roman" pitchFamily="18" charset="0"/>
              </a:rPr>
              <a:t>Construct</a:t>
            </a:r>
          </a:p>
        </p:txBody>
      </p:sp>
      <p:sp>
        <p:nvSpPr>
          <p:cNvPr id="106507" name="Text Box 11"/>
          <p:cNvSpPr txBox="1">
            <a:spLocks noChangeArrowheads="1"/>
          </p:cNvSpPr>
          <p:nvPr/>
        </p:nvSpPr>
        <p:spPr bwMode="auto">
          <a:xfrm>
            <a:off x="2286912" y="2540000"/>
            <a:ext cx="2565126" cy="523220"/>
          </a:xfrm>
          <a:prstGeom prst="rect">
            <a:avLst/>
          </a:prstGeom>
          <a:noFill/>
          <a:ln w="9525">
            <a:noFill/>
            <a:miter lim="800000"/>
            <a:headEnd/>
            <a:tailEnd/>
          </a:ln>
        </p:spPr>
        <p:txBody>
          <a:bodyPr wrap="none">
            <a:spAutoFit/>
          </a:bodyPr>
          <a:lstStyle/>
          <a:p>
            <a:r>
              <a:rPr lang="en-US" sz="2800" b="1" dirty="0">
                <a:solidFill>
                  <a:srgbClr val="984807"/>
                </a:solidFill>
                <a:latin typeface="Times New Roman" pitchFamily="18" charset="0"/>
              </a:rPr>
              <a:t>Construct + EF</a:t>
            </a:r>
          </a:p>
        </p:txBody>
      </p:sp>
      <p:sp>
        <p:nvSpPr>
          <p:cNvPr id="106508" name="Text Box 12"/>
          <p:cNvSpPr txBox="1">
            <a:spLocks noChangeArrowheads="1"/>
          </p:cNvSpPr>
          <p:nvPr/>
        </p:nvSpPr>
        <p:spPr bwMode="auto">
          <a:xfrm>
            <a:off x="4404637" y="3586163"/>
            <a:ext cx="2860078" cy="523220"/>
          </a:xfrm>
          <a:prstGeom prst="rect">
            <a:avLst/>
          </a:prstGeom>
          <a:noFill/>
          <a:ln w="9525">
            <a:noFill/>
            <a:miter lim="800000"/>
            <a:headEnd/>
            <a:tailEnd/>
          </a:ln>
        </p:spPr>
        <p:txBody>
          <a:bodyPr wrap="none">
            <a:spAutoFit/>
          </a:bodyPr>
          <a:lstStyle/>
          <a:p>
            <a:r>
              <a:rPr lang="en-US" sz="2800" b="1" dirty="0">
                <a:solidFill>
                  <a:srgbClr val="984807"/>
                </a:solidFill>
                <a:latin typeface="Times New Roman" pitchFamily="18" charset="0"/>
              </a:rPr>
              <a:t>Construct + + EF</a:t>
            </a:r>
          </a:p>
        </p:txBody>
      </p:sp>
      <p:sp>
        <p:nvSpPr>
          <p:cNvPr id="106509" name="Text Box 13"/>
          <p:cNvSpPr txBox="1">
            <a:spLocks noChangeArrowheads="1"/>
          </p:cNvSpPr>
          <p:nvPr/>
        </p:nvSpPr>
        <p:spPr bwMode="auto">
          <a:xfrm>
            <a:off x="6009600" y="4572000"/>
            <a:ext cx="3065263" cy="523220"/>
          </a:xfrm>
          <a:prstGeom prst="rect">
            <a:avLst/>
          </a:prstGeom>
          <a:noFill/>
          <a:ln w="9525">
            <a:noFill/>
            <a:miter lim="800000"/>
            <a:headEnd/>
            <a:tailEnd/>
          </a:ln>
        </p:spPr>
        <p:txBody>
          <a:bodyPr wrap="none">
            <a:spAutoFit/>
          </a:bodyPr>
          <a:lstStyle/>
          <a:p>
            <a:r>
              <a:rPr lang="en-US" sz="2800" b="1" dirty="0">
                <a:solidFill>
                  <a:srgbClr val="984807"/>
                </a:solidFill>
                <a:latin typeface="Times New Roman" pitchFamily="18" charset="0"/>
              </a:rPr>
              <a:t>Construct+ + + EF</a:t>
            </a:r>
          </a:p>
        </p:txBody>
      </p:sp>
      <p:sp>
        <p:nvSpPr>
          <p:cNvPr id="106510" name="Text Box 14"/>
          <p:cNvSpPr txBox="1">
            <a:spLocks noChangeArrowheads="1"/>
          </p:cNvSpPr>
          <p:nvPr/>
        </p:nvSpPr>
        <p:spPr bwMode="auto">
          <a:xfrm>
            <a:off x="210462" y="4419600"/>
            <a:ext cx="4953000" cy="1800225"/>
          </a:xfrm>
          <a:prstGeom prst="rect">
            <a:avLst/>
          </a:prstGeom>
          <a:noFill/>
          <a:ln w="9525">
            <a:noFill/>
            <a:miter lim="800000"/>
            <a:headEnd/>
            <a:tailEnd/>
          </a:ln>
        </p:spPr>
        <p:txBody>
          <a:bodyPr>
            <a:spAutoFit/>
          </a:bodyPr>
          <a:lstStyle/>
          <a:p>
            <a:r>
              <a:rPr lang="en-US" sz="2800" b="1">
                <a:solidFill>
                  <a:srgbClr val="984807"/>
                </a:solidFill>
                <a:latin typeface="Times New Roman" pitchFamily="18" charset="0"/>
              </a:rPr>
              <a:t>Progressive deterioration </a:t>
            </a:r>
          </a:p>
          <a:p>
            <a:r>
              <a:rPr lang="en-US" sz="2800" b="1">
                <a:solidFill>
                  <a:srgbClr val="984807"/>
                </a:solidFill>
                <a:latin typeface="Times New Roman" pitchFamily="18" charset="0"/>
              </a:rPr>
              <a:t>of performance is observed </a:t>
            </a:r>
          </a:p>
          <a:p>
            <a:r>
              <a:rPr lang="en-US" sz="2800" b="1">
                <a:solidFill>
                  <a:srgbClr val="984807"/>
                </a:solidFill>
                <a:latin typeface="Times New Roman" pitchFamily="18" charset="0"/>
              </a:rPr>
              <a:t>as executive function demands (+ EF) become greater.</a:t>
            </a:r>
          </a:p>
        </p:txBody>
      </p:sp>
      <p:sp>
        <p:nvSpPr>
          <p:cNvPr id="106511" name="Line 21"/>
          <p:cNvSpPr>
            <a:spLocks noChangeShapeType="1"/>
          </p:cNvSpPr>
          <p:nvPr/>
        </p:nvSpPr>
        <p:spPr bwMode="auto">
          <a:xfrm>
            <a:off x="896262" y="2895600"/>
            <a:ext cx="5486400" cy="2667000"/>
          </a:xfrm>
          <a:prstGeom prst="line">
            <a:avLst/>
          </a:prstGeom>
          <a:noFill/>
          <a:ln w="38100">
            <a:solidFill>
              <a:srgbClr val="FF9900"/>
            </a:solidFill>
            <a:round/>
            <a:headEnd/>
            <a:tailEnd type="triangle" w="med" len="med"/>
          </a:ln>
        </p:spPr>
        <p:txBody>
          <a:bodyPr/>
          <a:lstStyle/>
          <a:p>
            <a:endParaRPr lang="en-US">
              <a:solidFill>
                <a:srgbClr val="984807"/>
              </a:solidFill>
            </a:endParaRPr>
          </a:p>
        </p:txBody>
      </p:sp>
      <p:sp>
        <p:nvSpPr>
          <p:cNvPr id="106512" name="Text Box 22"/>
          <p:cNvSpPr txBox="1">
            <a:spLocks noChangeArrowheads="1"/>
          </p:cNvSpPr>
          <p:nvPr/>
        </p:nvSpPr>
        <p:spPr bwMode="auto">
          <a:xfrm>
            <a:off x="316825" y="2476500"/>
            <a:ext cx="1174360" cy="369332"/>
          </a:xfrm>
          <a:prstGeom prst="rect">
            <a:avLst/>
          </a:prstGeom>
          <a:noFill/>
          <a:ln w="9525">
            <a:noFill/>
            <a:miter lim="800000"/>
            <a:headEnd/>
            <a:tailEnd/>
          </a:ln>
        </p:spPr>
        <p:txBody>
          <a:bodyPr wrap="none">
            <a:spAutoFit/>
          </a:bodyPr>
          <a:lstStyle/>
          <a:p>
            <a:r>
              <a:rPr lang="en-US" b="1">
                <a:solidFill>
                  <a:srgbClr val="984807"/>
                </a:solidFill>
                <a:latin typeface="Times New Roman" pitchFamily="18" charset="0"/>
              </a:rPr>
              <a:t>Start here</a:t>
            </a:r>
          </a:p>
        </p:txBody>
      </p:sp>
      <p:sp>
        <p:nvSpPr>
          <p:cNvPr id="21" name="Rectangle 20"/>
          <p:cNvSpPr/>
          <p:nvPr/>
        </p:nvSpPr>
        <p:spPr>
          <a:xfrm>
            <a:off x="7633612" y="352638"/>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sp>
        <p:nvSpPr>
          <p:cNvPr id="106498" name="Rectangle 2"/>
          <p:cNvSpPr>
            <a:spLocks noGrp="1" noChangeArrowheads="1"/>
          </p:cNvSpPr>
          <p:nvPr>
            <p:ph type="title"/>
          </p:nvPr>
        </p:nvSpPr>
        <p:spPr>
          <a:xfrm>
            <a:off x="345177" y="492338"/>
            <a:ext cx="8229600" cy="1143000"/>
          </a:xfrm>
        </p:spPr>
        <p:txBody>
          <a:bodyPr/>
          <a:lstStyle/>
          <a:p>
            <a:pPr eaLnBrk="1" hangingPunct="1"/>
            <a:r>
              <a:rPr lang="en-US" dirty="0"/>
              <a:t>Cascading </a:t>
            </a:r>
            <a:br>
              <a:rPr lang="en-US" dirty="0"/>
            </a:br>
            <a:r>
              <a:rPr lang="en-US" dirty="0"/>
              <a:t>		  Production </a:t>
            </a:r>
            <a:br>
              <a:rPr lang="en-US" dirty="0"/>
            </a:br>
            <a:r>
              <a:rPr lang="en-US" dirty="0"/>
              <a:t>				   Decrement</a:t>
            </a:r>
          </a:p>
        </p:txBody>
      </p:sp>
    </p:spTree>
    <p:extLst>
      <p:ext uri="{BB962C8B-B14F-4D97-AF65-F5344CB8AC3E}">
        <p14:creationId xmlns:p14="http://schemas.microsoft.com/office/powerpoint/2010/main" val="23766149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body" idx="1"/>
          </p:nvPr>
        </p:nvSpPr>
        <p:spPr>
          <a:xfrm>
            <a:off x="145993" y="1370599"/>
            <a:ext cx="8610600" cy="5029200"/>
          </a:xfrm>
        </p:spPr>
        <p:txBody>
          <a:bodyPr/>
          <a:lstStyle/>
          <a:p>
            <a:pPr eaLnBrk="1" hangingPunct="1">
              <a:buFont typeface="Wingdings" pitchFamily="2" charset="2"/>
              <a:buChar char="§"/>
            </a:pPr>
            <a:r>
              <a:rPr lang="en-US" sz="3600" dirty="0"/>
              <a:t>Identify a specific cognitive construct baseline using a measure that minimizes EF involvement.</a:t>
            </a:r>
          </a:p>
          <a:p>
            <a:pPr eaLnBrk="1" hangingPunct="1">
              <a:buFont typeface="Wingdings" pitchFamily="2" charset="2"/>
              <a:buChar char="§"/>
            </a:pPr>
            <a:r>
              <a:rPr lang="en-US" sz="3600" dirty="0"/>
              <a:t>Select and use a measure that adds executive function demands to the baseline construct and observe the results.</a:t>
            </a:r>
          </a:p>
          <a:p>
            <a:pPr eaLnBrk="1" hangingPunct="1">
              <a:buFont typeface="Wingdings" pitchFamily="2" charset="2"/>
              <a:buChar char="§"/>
            </a:pPr>
            <a:r>
              <a:rPr lang="en-US" sz="3600" dirty="0"/>
              <a:t>Continue to add additional EF         demands and observe results.</a:t>
            </a:r>
          </a:p>
        </p:txBody>
      </p:sp>
      <p:sp>
        <p:nvSpPr>
          <p:cNvPr id="9" name="Rectangle 8"/>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10" name="Straight Connector 9"/>
          <p:cNvCxnSpPr/>
          <p:nvPr/>
        </p:nvCxnSpPr>
        <p:spPr>
          <a:xfrm>
            <a:off x="1539198" y="1205362"/>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107523" name="Rectangle 3"/>
          <p:cNvSpPr>
            <a:spLocks noGrp="1" noChangeArrowheads="1"/>
          </p:cNvSpPr>
          <p:nvPr>
            <p:ph type="title"/>
          </p:nvPr>
        </p:nvSpPr>
        <p:spPr>
          <a:xfrm>
            <a:off x="304800" y="92981"/>
            <a:ext cx="7467600" cy="990600"/>
          </a:xfrm>
        </p:spPr>
        <p:txBody>
          <a:bodyPr/>
          <a:lstStyle/>
          <a:p>
            <a:pPr algn="l" eaLnBrk="1" hangingPunct="1"/>
            <a:r>
              <a:rPr lang="en-US" sz="3200" dirty="0"/>
              <a:t>Individually-administered </a:t>
            </a:r>
            <a:br>
              <a:rPr lang="en-US" sz="3200" dirty="0"/>
            </a:br>
            <a:r>
              <a:rPr lang="en-US" sz="3200" dirty="0"/>
              <a:t>			     Assessments of EF</a:t>
            </a:r>
          </a:p>
        </p:txBody>
      </p:sp>
      <p:grpSp>
        <p:nvGrpSpPr>
          <p:cNvPr id="6" name="Group 5"/>
          <p:cNvGrpSpPr/>
          <p:nvPr/>
        </p:nvGrpSpPr>
        <p:grpSpPr>
          <a:xfrm>
            <a:off x="6756935" y="4572861"/>
            <a:ext cx="2242686" cy="1886551"/>
            <a:chOff x="175537" y="2190750"/>
            <a:chExt cx="7458075" cy="2992438"/>
          </a:xfrm>
        </p:grpSpPr>
        <p:sp>
          <p:nvSpPr>
            <p:cNvPr id="7" name="Line 3"/>
            <p:cNvSpPr>
              <a:spLocks noChangeShapeType="1"/>
            </p:cNvSpPr>
            <p:nvPr/>
          </p:nvSpPr>
          <p:spPr bwMode="auto">
            <a:xfrm>
              <a:off x="2267862" y="2193925"/>
              <a:ext cx="1587" cy="1006475"/>
            </a:xfrm>
            <a:prstGeom prst="line">
              <a:avLst/>
            </a:prstGeom>
            <a:noFill/>
            <a:ln w="57150">
              <a:solidFill>
                <a:srgbClr val="FF9900"/>
              </a:solidFill>
              <a:round/>
              <a:headEnd/>
              <a:tailEnd/>
            </a:ln>
          </p:spPr>
          <p:txBody>
            <a:bodyPr/>
            <a:lstStyle/>
            <a:p>
              <a:endParaRPr lang="en-US">
                <a:solidFill>
                  <a:srgbClr val="984807"/>
                </a:solidFill>
              </a:endParaRPr>
            </a:p>
          </p:txBody>
        </p:sp>
        <p:sp>
          <p:nvSpPr>
            <p:cNvPr id="8" name="Line 4"/>
            <p:cNvSpPr>
              <a:spLocks noChangeShapeType="1"/>
            </p:cNvSpPr>
            <p:nvPr/>
          </p:nvSpPr>
          <p:spPr bwMode="auto">
            <a:xfrm>
              <a:off x="4249062" y="3200400"/>
              <a:ext cx="1588" cy="1006475"/>
            </a:xfrm>
            <a:prstGeom prst="line">
              <a:avLst/>
            </a:prstGeom>
            <a:noFill/>
            <a:ln w="57150">
              <a:solidFill>
                <a:srgbClr val="FF9900"/>
              </a:solidFill>
              <a:round/>
              <a:headEnd/>
              <a:tailEnd/>
            </a:ln>
          </p:spPr>
          <p:txBody>
            <a:bodyPr/>
            <a:lstStyle/>
            <a:p>
              <a:endParaRPr lang="en-US">
                <a:solidFill>
                  <a:srgbClr val="984807"/>
                </a:solidFill>
              </a:endParaRPr>
            </a:p>
          </p:txBody>
        </p:sp>
        <p:sp>
          <p:nvSpPr>
            <p:cNvPr id="11" name="Line 5"/>
            <p:cNvSpPr>
              <a:spLocks noChangeShapeType="1"/>
            </p:cNvSpPr>
            <p:nvPr/>
          </p:nvSpPr>
          <p:spPr bwMode="auto">
            <a:xfrm>
              <a:off x="4215725" y="4191000"/>
              <a:ext cx="1785937" cy="0"/>
            </a:xfrm>
            <a:prstGeom prst="line">
              <a:avLst/>
            </a:prstGeom>
            <a:noFill/>
            <a:ln w="57150">
              <a:solidFill>
                <a:srgbClr val="FF9900"/>
              </a:solidFill>
              <a:round/>
              <a:headEnd/>
              <a:tailEnd/>
            </a:ln>
          </p:spPr>
          <p:txBody>
            <a:bodyPr/>
            <a:lstStyle/>
            <a:p>
              <a:endParaRPr lang="en-US">
                <a:solidFill>
                  <a:srgbClr val="984807"/>
                </a:solidFill>
              </a:endParaRPr>
            </a:p>
          </p:txBody>
        </p:sp>
        <p:sp>
          <p:nvSpPr>
            <p:cNvPr id="12" name="Line 6"/>
            <p:cNvSpPr>
              <a:spLocks noChangeShapeType="1"/>
            </p:cNvSpPr>
            <p:nvPr/>
          </p:nvSpPr>
          <p:spPr bwMode="auto">
            <a:xfrm>
              <a:off x="6001662" y="4175125"/>
              <a:ext cx="1588" cy="1006475"/>
            </a:xfrm>
            <a:prstGeom prst="line">
              <a:avLst/>
            </a:prstGeom>
            <a:noFill/>
            <a:ln w="57150">
              <a:solidFill>
                <a:srgbClr val="FF9900"/>
              </a:solidFill>
              <a:round/>
              <a:headEnd/>
              <a:tailEnd/>
            </a:ln>
          </p:spPr>
          <p:txBody>
            <a:bodyPr/>
            <a:lstStyle/>
            <a:p>
              <a:endParaRPr lang="en-US">
                <a:solidFill>
                  <a:srgbClr val="984807"/>
                </a:solidFill>
              </a:endParaRPr>
            </a:p>
          </p:txBody>
        </p:sp>
        <p:sp>
          <p:nvSpPr>
            <p:cNvPr id="13" name="Line 7"/>
            <p:cNvSpPr>
              <a:spLocks noChangeShapeType="1"/>
            </p:cNvSpPr>
            <p:nvPr/>
          </p:nvSpPr>
          <p:spPr bwMode="auto">
            <a:xfrm>
              <a:off x="6006425" y="5181600"/>
              <a:ext cx="1627187" cy="1588"/>
            </a:xfrm>
            <a:prstGeom prst="line">
              <a:avLst/>
            </a:prstGeom>
            <a:noFill/>
            <a:ln w="57150">
              <a:solidFill>
                <a:srgbClr val="FF9900"/>
              </a:solidFill>
              <a:round/>
              <a:headEnd/>
              <a:tailEnd/>
            </a:ln>
          </p:spPr>
          <p:txBody>
            <a:bodyPr/>
            <a:lstStyle/>
            <a:p>
              <a:endParaRPr lang="en-US">
                <a:solidFill>
                  <a:srgbClr val="984807"/>
                </a:solidFill>
              </a:endParaRPr>
            </a:p>
          </p:txBody>
        </p:sp>
        <p:sp>
          <p:nvSpPr>
            <p:cNvPr id="14" name="Line 8"/>
            <p:cNvSpPr>
              <a:spLocks noChangeShapeType="1"/>
            </p:cNvSpPr>
            <p:nvPr/>
          </p:nvSpPr>
          <p:spPr bwMode="auto">
            <a:xfrm>
              <a:off x="2191662" y="3200400"/>
              <a:ext cx="2090738" cy="1588"/>
            </a:xfrm>
            <a:prstGeom prst="line">
              <a:avLst/>
            </a:prstGeom>
            <a:noFill/>
            <a:ln w="57150">
              <a:solidFill>
                <a:srgbClr val="FF9900"/>
              </a:solidFill>
              <a:round/>
              <a:headEnd/>
              <a:tailEnd/>
            </a:ln>
          </p:spPr>
          <p:txBody>
            <a:bodyPr/>
            <a:lstStyle/>
            <a:p>
              <a:endParaRPr lang="en-US">
                <a:solidFill>
                  <a:srgbClr val="984807"/>
                </a:solidFill>
              </a:endParaRPr>
            </a:p>
          </p:txBody>
        </p:sp>
        <p:sp>
          <p:nvSpPr>
            <p:cNvPr id="15" name="Line 9"/>
            <p:cNvSpPr>
              <a:spLocks noChangeShapeType="1"/>
            </p:cNvSpPr>
            <p:nvPr/>
          </p:nvSpPr>
          <p:spPr bwMode="auto">
            <a:xfrm>
              <a:off x="175537" y="2190750"/>
              <a:ext cx="2092325" cy="1588"/>
            </a:xfrm>
            <a:prstGeom prst="line">
              <a:avLst/>
            </a:prstGeom>
            <a:noFill/>
            <a:ln w="57150">
              <a:solidFill>
                <a:srgbClr val="FF9900"/>
              </a:solidFill>
              <a:round/>
              <a:headEnd/>
              <a:tailEnd/>
            </a:ln>
          </p:spPr>
          <p:txBody>
            <a:bodyPr/>
            <a:lstStyle/>
            <a:p>
              <a:endParaRPr lang="en-US">
                <a:solidFill>
                  <a:srgbClr val="984807"/>
                </a:solidFill>
              </a:endParaRPr>
            </a:p>
          </p:txBody>
        </p:sp>
      </p:grpSp>
    </p:spTree>
    <p:extLst>
      <p:ext uri="{BB962C8B-B14F-4D97-AF65-F5344CB8AC3E}">
        <p14:creationId xmlns:p14="http://schemas.microsoft.com/office/powerpoint/2010/main" val="35757261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76200" y="617538"/>
            <a:ext cx="8229600" cy="1143000"/>
          </a:xfrm>
        </p:spPr>
        <p:txBody>
          <a:bodyPr/>
          <a:lstStyle/>
          <a:p>
            <a:pPr eaLnBrk="1" hangingPunct="1"/>
            <a:r>
              <a:rPr lang="en-US"/>
              <a:t>					Increment </a:t>
            </a:r>
            <a:br>
              <a:rPr lang="en-US"/>
            </a:br>
            <a:r>
              <a:rPr lang="en-US"/>
              <a:t>		  	Production </a:t>
            </a:r>
            <a:br>
              <a:rPr lang="en-US"/>
            </a:br>
            <a:r>
              <a:rPr lang="en-US"/>
              <a:t>  Cascading</a:t>
            </a:r>
          </a:p>
        </p:txBody>
      </p:sp>
      <p:sp>
        <p:nvSpPr>
          <p:cNvPr id="108547" name="Text Box 20"/>
          <p:cNvSpPr txBox="1">
            <a:spLocks noChangeArrowheads="1"/>
          </p:cNvSpPr>
          <p:nvPr/>
        </p:nvSpPr>
        <p:spPr bwMode="auto">
          <a:xfrm>
            <a:off x="228600" y="3284538"/>
            <a:ext cx="4038600" cy="2676525"/>
          </a:xfrm>
          <a:prstGeom prst="rect">
            <a:avLst/>
          </a:prstGeom>
          <a:noFill/>
          <a:ln w="9525">
            <a:noFill/>
            <a:miter lim="800000"/>
            <a:headEnd/>
            <a:tailEnd/>
          </a:ln>
        </p:spPr>
        <p:txBody>
          <a:bodyPr>
            <a:spAutoFit/>
          </a:bodyPr>
          <a:lstStyle/>
          <a:p>
            <a:r>
              <a:rPr lang="en-US" sz="2400" b="1">
                <a:solidFill>
                  <a:srgbClr val="984807"/>
                </a:solidFill>
                <a:latin typeface="Times New Roman" pitchFamily="18" charset="0"/>
              </a:rPr>
              <a:t>Cascading production increment:  Progressive improvement </a:t>
            </a:r>
          </a:p>
          <a:p>
            <a:r>
              <a:rPr lang="en-US" sz="2400" b="1">
                <a:solidFill>
                  <a:srgbClr val="984807"/>
                </a:solidFill>
                <a:latin typeface="Times New Roman" pitchFamily="18" charset="0"/>
              </a:rPr>
              <a:t>of performance is observed </a:t>
            </a:r>
          </a:p>
          <a:p>
            <a:r>
              <a:rPr lang="en-US" sz="2400" b="1">
                <a:solidFill>
                  <a:srgbClr val="984807"/>
                </a:solidFill>
                <a:latin typeface="Times New Roman" pitchFamily="18" charset="0"/>
              </a:rPr>
              <a:t>as task embedded executive function demands (+ EF) </a:t>
            </a:r>
          </a:p>
          <a:p>
            <a:r>
              <a:rPr lang="en-US" sz="2400" b="1">
                <a:solidFill>
                  <a:srgbClr val="984807"/>
                </a:solidFill>
                <a:latin typeface="Times New Roman" pitchFamily="18" charset="0"/>
              </a:rPr>
              <a:t>are lessened.</a:t>
            </a:r>
          </a:p>
        </p:txBody>
      </p:sp>
      <p:grpSp>
        <p:nvGrpSpPr>
          <p:cNvPr id="2" name="Group 22"/>
          <p:cNvGrpSpPr>
            <a:grpSpLocks/>
          </p:cNvGrpSpPr>
          <p:nvPr/>
        </p:nvGrpSpPr>
        <p:grpSpPr bwMode="auto">
          <a:xfrm flipH="1">
            <a:off x="4762500" y="1836738"/>
            <a:ext cx="3619500" cy="4478337"/>
            <a:chOff x="3125" y="412"/>
            <a:chExt cx="1736" cy="1561"/>
          </a:xfrm>
        </p:grpSpPr>
        <p:sp>
          <p:nvSpPr>
            <p:cNvPr id="108558" name="Line 23"/>
            <p:cNvSpPr>
              <a:spLocks noChangeShapeType="1"/>
            </p:cNvSpPr>
            <p:nvPr/>
          </p:nvSpPr>
          <p:spPr bwMode="auto">
            <a:xfrm>
              <a:off x="3590" y="412"/>
              <a:ext cx="0" cy="520"/>
            </a:xfrm>
            <a:prstGeom prst="line">
              <a:avLst/>
            </a:prstGeom>
            <a:noFill/>
            <a:ln w="57150">
              <a:solidFill>
                <a:srgbClr val="FF9900"/>
              </a:solidFill>
              <a:round/>
              <a:headEnd/>
              <a:tailEnd/>
            </a:ln>
          </p:spPr>
          <p:txBody>
            <a:bodyPr/>
            <a:lstStyle/>
            <a:p>
              <a:endParaRPr lang="en-US" sz="2400">
                <a:solidFill>
                  <a:srgbClr val="984807"/>
                </a:solidFill>
              </a:endParaRPr>
            </a:p>
          </p:txBody>
        </p:sp>
        <p:sp>
          <p:nvSpPr>
            <p:cNvPr id="108559" name="Line 24"/>
            <p:cNvSpPr>
              <a:spLocks noChangeShapeType="1"/>
            </p:cNvSpPr>
            <p:nvPr/>
          </p:nvSpPr>
          <p:spPr bwMode="auto">
            <a:xfrm>
              <a:off x="4046" y="932"/>
              <a:ext cx="0" cy="521"/>
            </a:xfrm>
            <a:prstGeom prst="line">
              <a:avLst/>
            </a:prstGeom>
            <a:noFill/>
            <a:ln w="57150">
              <a:solidFill>
                <a:srgbClr val="FF9900"/>
              </a:solidFill>
              <a:round/>
              <a:headEnd/>
              <a:tailEnd/>
            </a:ln>
          </p:spPr>
          <p:txBody>
            <a:bodyPr/>
            <a:lstStyle/>
            <a:p>
              <a:endParaRPr lang="en-US" sz="2400">
                <a:solidFill>
                  <a:srgbClr val="984807"/>
                </a:solidFill>
              </a:endParaRPr>
            </a:p>
          </p:txBody>
        </p:sp>
        <p:sp>
          <p:nvSpPr>
            <p:cNvPr id="108560" name="Line 25"/>
            <p:cNvSpPr>
              <a:spLocks noChangeShapeType="1"/>
            </p:cNvSpPr>
            <p:nvPr/>
          </p:nvSpPr>
          <p:spPr bwMode="auto">
            <a:xfrm>
              <a:off x="4037" y="1453"/>
              <a:ext cx="473" cy="0"/>
            </a:xfrm>
            <a:prstGeom prst="line">
              <a:avLst/>
            </a:prstGeom>
            <a:noFill/>
            <a:ln w="57150">
              <a:solidFill>
                <a:srgbClr val="FF9900"/>
              </a:solidFill>
              <a:round/>
              <a:headEnd/>
              <a:tailEnd/>
            </a:ln>
          </p:spPr>
          <p:txBody>
            <a:bodyPr/>
            <a:lstStyle/>
            <a:p>
              <a:endParaRPr lang="en-US" sz="2400">
                <a:solidFill>
                  <a:srgbClr val="984807"/>
                </a:solidFill>
              </a:endParaRPr>
            </a:p>
          </p:txBody>
        </p:sp>
        <p:sp>
          <p:nvSpPr>
            <p:cNvPr id="108561" name="Line 26"/>
            <p:cNvSpPr>
              <a:spLocks noChangeShapeType="1"/>
            </p:cNvSpPr>
            <p:nvPr/>
          </p:nvSpPr>
          <p:spPr bwMode="auto">
            <a:xfrm>
              <a:off x="4502" y="1453"/>
              <a:ext cx="0" cy="520"/>
            </a:xfrm>
            <a:prstGeom prst="line">
              <a:avLst/>
            </a:prstGeom>
            <a:noFill/>
            <a:ln w="57150">
              <a:solidFill>
                <a:srgbClr val="FF9900"/>
              </a:solidFill>
              <a:round/>
              <a:headEnd/>
              <a:tailEnd/>
            </a:ln>
          </p:spPr>
          <p:txBody>
            <a:bodyPr/>
            <a:lstStyle/>
            <a:p>
              <a:endParaRPr lang="en-US" sz="2400">
                <a:solidFill>
                  <a:srgbClr val="984807"/>
                </a:solidFill>
              </a:endParaRPr>
            </a:p>
          </p:txBody>
        </p:sp>
        <p:sp>
          <p:nvSpPr>
            <p:cNvPr id="108562" name="Line 27"/>
            <p:cNvSpPr>
              <a:spLocks noChangeShapeType="1"/>
            </p:cNvSpPr>
            <p:nvPr/>
          </p:nvSpPr>
          <p:spPr bwMode="auto">
            <a:xfrm>
              <a:off x="4493" y="1973"/>
              <a:ext cx="368" cy="0"/>
            </a:xfrm>
            <a:prstGeom prst="line">
              <a:avLst/>
            </a:prstGeom>
            <a:noFill/>
            <a:ln w="57150">
              <a:solidFill>
                <a:srgbClr val="FF9900"/>
              </a:solidFill>
              <a:round/>
              <a:headEnd/>
              <a:tailEnd/>
            </a:ln>
          </p:spPr>
          <p:txBody>
            <a:bodyPr/>
            <a:lstStyle/>
            <a:p>
              <a:endParaRPr lang="en-US" sz="2400">
                <a:solidFill>
                  <a:srgbClr val="984807"/>
                </a:solidFill>
              </a:endParaRPr>
            </a:p>
          </p:txBody>
        </p:sp>
        <p:sp>
          <p:nvSpPr>
            <p:cNvPr id="108563" name="Line 28"/>
            <p:cNvSpPr>
              <a:spLocks noChangeShapeType="1"/>
            </p:cNvSpPr>
            <p:nvPr/>
          </p:nvSpPr>
          <p:spPr bwMode="auto">
            <a:xfrm>
              <a:off x="3581" y="932"/>
              <a:ext cx="473" cy="0"/>
            </a:xfrm>
            <a:prstGeom prst="line">
              <a:avLst/>
            </a:prstGeom>
            <a:noFill/>
            <a:ln w="57150">
              <a:solidFill>
                <a:srgbClr val="FF9900"/>
              </a:solidFill>
              <a:round/>
              <a:headEnd/>
              <a:tailEnd/>
            </a:ln>
          </p:spPr>
          <p:txBody>
            <a:bodyPr/>
            <a:lstStyle/>
            <a:p>
              <a:endParaRPr lang="en-US" sz="2400">
                <a:solidFill>
                  <a:srgbClr val="984807"/>
                </a:solidFill>
              </a:endParaRPr>
            </a:p>
          </p:txBody>
        </p:sp>
        <p:sp>
          <p:nvSpPr>
            <p:cNvPr id="108564" name="Line 29"/>
            <p:cNvSpPr>
              <a:spLocks noChangeShapeType="1"/>
            </p:cNvSpPr>
            <p:nvPr/>
          </p:nvSpPr>
          <p:spPr bwMode="auto">
            <a:xfrm>
              <a:off x="3125" y="412"/>
              <a:ext cx="473" cy="0"/>
            </a:xfrm>
            <a:prstGeom prst="line">
              <a:avLst/>
            </a:prstGeom>
            <a:noFill/>
            <a:ln w="57150">
              <a:solidFill>
                <a:srgbClr val="FF9900"/>
              </a:solidFill>
              <a:round/>
              <a:headEnd/>
              <a:tailEnd/>
            </a:ln>
          </p:spPr>
          <p:txBody>
            <a:bodyPr/>
            <a:lstStyle/>
            <a:p>
              <a:endParaRPr lang="en-US" sz="2400">
                <a:solidFill>
                  <a:srgbClr val="984807"/>
                </a:solidFill>
              </a:endParaRPr>
            </a:p>
          </p:txBody>
        </p:sp>
      </p:grpSp>
      <p:sp>
        <p:nvSpPr>
          <p:cNvPr id="108549" name="Text Box 30"/>
          <p:cNvSpPr txBox="1">
            <a:spLocks noChangeArrowheads="1"/>
          </p:cNvSpPr>
          <p:nvPr/>
        </p:nvSpPr>
        <p:spPr bwMode="auto">
          <a:xfrm>
            <a:off x="7290031" y="1379538"/>
            <a:ext cx="1502334" cy="461665"/>
          </a:xfrm>
          <a:prstGeom prst="rect">
            <a:avLst/>
          </a:prstGeom>
          <a:noFill/>
          <a:ln w="9525">
            <a:noFill/>
            <a:miter lim="800000"/>
            <a:headEnd/>
            <a:tailEnd/>
          </a:ln>
        </p:spPr>
        <p:txBody>
          <a:bodyPr wrap="none">
            <a:spAutoFit/>
          </a:bodyPr>
          <a:lstStyle/>
          <a:p>
            <a:r>
              <a:rPr lang="en-US" sz="2400" b="1" dirty="0">
                <a:solidFill>
                  <a:srgbClr val="984807"/>
                </a:solidFill>
                <a:latin typeface="Times New Roman" pitchFamily="18" charset="0"/>
              </a:rPr>
              <a:t>Construct</a:t>
            </a:r>
          </a:p>
        </p:txBody>
      </p:sp>
      <p:sp>
        <p:nvSpPr>
          <p:cNvPr id="108550" name="Text Box 31"/>
          <p:cNvSpPr txBox="1">
            <a:spLocks noChangeArrowheads="1"/>
          </p:cNvSpPr>
          <p:nvPr/>
        </p:nvSpPr>
        <p:spPr bwMode="auto">
          <a:xfrm>
            <a:off x="5773056" y="2388288"/>
            <a:ext cx="1579278" cy="830997"/>
          </a:xfrm>
          <a:prstGeom prst="rect">
            <a:avLst/>
          </a:prstGeom>
          <a:noFill/>
          <a:ln w="9525">
            <a:noFill/>
            <a:miter lim="800000"/>
            <a:headEnd/>
            <a:tailEnd/>
          </a:ln>
        </p:spPr>
        <p:txBody>
          <a:bodyPr wrap="none">
            <a:spAutoFit/>
          </a:bodyPr>
          <a:lstStyle/>
          <a:p>
            <a:r>
              <a:rPr lang="en-US" sz="2400" b="1" dirty="0">
                <a:solidFill>
                  <a:srgbClr val="984807"/>
                </a:solidFill>
                <a:latin typeface="Times New Roman" pitchFamily="18" charset="0"/>
              </a:rPr>
              <a:t>Construct </a:t>
            </a:r>
          </a:p>
          <a:p>
            <a:r>
              <a:rPr lang="en-US" sz="2400" b="1" dirty="0">
                <a:solidFill>
                  <a:srgbClr val="984807"/>
                </a:solidFill>
                <a:latin typeface="Times New Roman" pitchFamily="18" charset="0"/>
              </a:rPr>
              <a:t>+ EF</a:t>
            </a:r>
          </a:p>
        </p:txBody>
      </p:sp>
      <p:sp>
        <p:nvSpPr>
          <p:cNvPr id="108551" name="Text Box 32"/>
          <p:cNvSpPr txBox="1">
            <a:spLocks noChangeArrowheads="1"/>
          </p:cNvSpPr>
          <p:nvPr/>
        </p:nvSpPr>
        <p:spPr bwMode="auto">
          <a:xfrm>
            <a:off x="4876794" y="3850602"/>
            <a:ext cx="1579278" cy="830997"/>
          </a:xfrm>
          <a:prstGeom prst="rect">
            <a:avLst/>
          </a:prstGeom>
          <a:noFill/>
          <a:ln w="9525">
            <a:noFill/>
            <a:miter lim="800000"/>
            <a:headEnd/>
            <a:tailEnd/>
          </a:ln>
        </p:spPr>
        <p:txBody>
          <a:bodyPr wrap="none">
            <a:spAutoFit/>
          </a:bodyPr>
          <a:lstStyle/>
          <a:p>
            <a:r>
              <a:rPr lang="en-US" sz="2400" b="1" dirty="0">
                <a:solidFill>
                  <a:srgbClr val="984807"/>
                </a:solidFill>
                <a:latin typeface="Times New Roman" pitchFamily="18" charset="0"/>
              </a:rPr>
              <a:t>Construct </a:t>
            </a:r>
          </a:p>
          <a:p>
            <a:r>
              <a:rPr lang="en-US" sz="2400" b="1" dirty="0">
                <a:solidFill>
                  <a:srgbClr val="984807"/>
                </a:solidFill>
                <a:latin typeface="Times New Roman" pitchFamily="18" charset="0"/>
              </a:rPr>
              <a:t>+ + EF</a:t>
            </a:r>
          </a:p>
        </p:txBody>
      </p:sp>
      <p:sp>
        <p:nvSpPr>
          <p:cNvPr id="108552" name="Text Box 33"/>
          <p:cNvSpPr txBox="1">
            <a:spLocks noChangeArrowheads="1"/>
          </p:cNvSpPr>
          <p:nvPr/>
        </p:nvSpPr>
        <p:spPr bwMode="auto">
          <a:xfrm>
            <a:off x="4002529" y="5445586"/>
            <a:ext cx="2128837" cy="830997"/>
          </a:xfrm>
          <a:prstGeom prst="rect">
            <a:avLst/>
          </a:prstGeom>
          <a:noFill/>
          <a:ln w="9525">
            <a:noFill/>
            <a:miter lim="800000"/>
            <a:headEnd/>
            <a:tailEnd/>
          </a:ln>
        </p:spPr>
        <p:txBody>
          <a:bodyPr>
            <a:spAutoFit/>
          </a:bodyPr>
          <a:lstStyle/>
          <a:p>
            <a:r>
              <a:rPr lang="en-US" sz="2400" b="1" dirty="0">
                <a:solidFill>
                  <a:srgbClr val="984807"/>
                </a:solidFill>
                <a:latin typeface="Times New Roman" pitchFamily="18" charset="0"/>
              </a:rPr>
              <a:t>Construct </a:t>
            </a:r>
          </a:p>
          <a:p>
            <a:r>
              <a:rPr lang="en-US" sz="2400" b="1" dirty="0">
                <a:solidFill>
                  <a:srgbClr val="984807"/>
                </a:solidFill>
                <a:latin typeface="Times New Roman" pitchFamily="18" charset="0"/>
              </a:rPr>
              <a:t>+ + + EF</a:t>
            </a:r>
          </a:p>
        </p:txBody>
      </p:sp>
      <p:sp>
        <p:nvSpPr>
          <p:cNvPr id="108553" name="Line 34"/>
          <p:cNvSpPr>
            <a:spLocks noChangeShapeType="1"/>
          </p:cNvSpPr>
          <p:nvPr/>
        </p:nvSpPr>
        <p:spPr bwMode="auto">
          <a:xfrm flipV="1">
            <a:off x="6477000" y="2979738"/>
            <a:ext cx="1993900" cy="2790825"/>
          </a:xfrm>
          <a:prstGeom prst="line">
            <a:avLst/>
          </a:prstGeom>
          <a:noFill/>
          <a:ln w="38100">
            <a:solidFill>
              <a:srgbClr val="FF9900"/>
            </a:solidFill>
            <a:round/>
            <a:headEnd/>
            <a:tailEnd type="triangle" w="med" len="med"/>
          </a:ln>
        </p:spPr>
        <p:txBody>
          <a:bodyPr/>
          <a:lstStyle/>
          <a:p>
            <a:endParaRPr lang="en-US" sz="2400">
              <a:solidFill>
                <a:srgbClr val="984807"/>
              </a:solidFill>
            </a:endParaRPr>
          </a:p>
        </p:txBody>
      </p:sp>
      <p:sp>
        <p:nvSpPr>
          <p:cNvPr id="108554" name="Text Box 35"/>
          <p:cNvSpPr txBox="1">
            <a:spLocks noChangeArrowheads="1"/>
          </p:cNvSpPr>
          <p:nvPr/>
        </p:nvSpPr>
        <p:spPr bwMode="auto">
          <a:xfrm>
            <a:off x="5791200" y="5875338"/>
            <a:ext cx="1503168" cy="461665"/>
          </a:xfrm>
          <a:prstGeom prst="rect">
            <a:avLst/>
          </a:prstGeom>
          <a:noFill/>
          <a:ln w="9525">
            <a:noFill/>
            <a:miter lim="800000"/>
            <a:headEnd/>
            <a:tailEnd/>
          </a:ln>
        </p:spPr>
        <p:txBody>
          <a:bodyPr wrap="none">
            <a:spAutoFit/>
          </a:bodyPr>
          <a:lstStyle/>
          <a:p>
            <a:r>
              <a:rPr lang="en-US" sz="2400" b="1">
                <a:solidFill>
                  <a:srgbClr val="984807"/>
                </a:solidFill>
                <a:latin typeface="Times New Roman" pitchFamily="18" charset="0"/>
              </a:rPr>
              <a:t>Start here</a:t>
            </a:r>
          </a:p>
        </p:txBody>
      </p:sp>
      <p:sp>
        <p:nvSpPr>
          <p:cNvPr id="21" name="Rectangle 20"/>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spTree>
    <p:extLst>
      <p:ext uri="{BB962C8B-B14F-4D97-AF65-F5344CB8AC3E}">
        <p14:creationId xmlns:p14="http://schemas.microsoft.com/office/powerpoint/2010/main" val="215798798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1295400" y="685800"/>
            <a:ext cx="8229600" cy="1143000"/>
          </a:xfrm>
        </p:spPr>
        <p:txBody>
          <a:bodyPr/>
          <a:lstStyle/>
          <a:p>
            <a:pPr eaLnBrk="1" hangingPunct="1"/>
            <a:r>
              <a:rPr lang="en-US">
                <a:solidFill>
                  <a:srgbClr val="984807"/>
                </a:solidFill>
              </a:rPr>
              <a:t>Cascading </a:t>
            </a:r>
            <a:br>
              <a:rPr lang="en-US">
                <a:solidFill>
                  <a:srgbClr val="984807"/>
                </a:solidFill>
              </a:rPr>
            </a:br>
            <a:r>
              <a:rPr lang="en-US">
                <a:solidFill>
                  <a:srgbClr val="984807"/>
                </a:solidFill>
              </a:rPr>
              <a:t>		  Production </a:t>
            </a:r>
            <a:br>
              <a:rPr lang="en-US">
                <a:solidFill>
                  <a:srgbClr val="984807"/>
                </a:solidFill>
              </a:rPr>
            </a:br>
            <a:r>
              <a:rPr lang="en-US">
                <a:solidFill>
                  <a:srgbClr val="984807"/>
                </a:solidFill>
              </a:rPr>
              <a:t>				   Decrement</a:t>
            </a:r>
          </a:p>
        </p:txBody>
      </p:sp>
      <p:grpSp>
        <p:nvGrpSpPr>
          <p:cNvPr id="20" name="Group 19"/>
          <p:cNvGrpSpPr/>
          <p:nvPr/>
        </p:nvGrpSpPr>
        <p:grpSpPr>
          <a:xfrm>
            <a:off x="393247" y="2190750"/>
            <a:ext cx="7501617" cy="2977924"/>
            <a:chOff x="393247" y="2190750"/>
            <a:chExt cx="7501617" cy="2977924"/>
          </a:xfrm>
        </p:grpSpPr>
        <p:sp>
          <p:nvSpPr>
            <p:cNvPr id="109571" name="Line 3"/>
            <p:cNvSpPr>
              <a:spLocks noChangeShapeType="1"/>
            </p:cNvSpPr>
            <p:nvPr/>
          </p:nvSpPr>
          <p:spPr bwMode="auto">
            <a:xfrm>
              <a:off x="2461760" y="2190750"/>
              <a:ext cx="1587" cy="1006475"/>
            </a:xfrm>
            <a:prstGeom prst="line">
              <a:avLst/>
            </a:prstGeom>
            <a:noFill/>
            <a:ln w="57150">
              <a:solidFill>
                <a:srgbClr val="FF9900"/>
              </a:solidFill>
              <a:round/>
              <a:headEnd/>
              <a:tailEnd/>
            </a:ln>
          </p:spPr>
          <p:txBody>
            <a:bodyPr/>
            <a:lstStyle/>
            <a:p>
              <a:endParaRPr lang="en-US">
                <a:solidFill>
                  <a:srgbClr val="984807"/>
                </a:solidFill>
              </a:endParaRPr>
            </a:p>
          </p:txBody>
        </p:sp>
        <p:sp>
          <p:nvSpPr>
            <p:cNvPr id="109572" name="Line 4"/>
            <p:cNvSpPr>
              <a:spLocks noChangeShapeType="1"/>
            </p:cNvSpPr>
            <p:nvPr/>
          </p:nvSpPr>
          <p:spPr bwMode="auto">
            <a:xfrm>
              <a:off x="4495800" y="3200400"/>
              <a:ext cx="1588" cy="1006475"/>
            </a:xfrm>
            <a:prstGeom prst="line">
              <a:avLst/>
            </a:prstGeom>
            <a:noFill/>
            <a:ln w="57150">
              <a:solidFill>
                <a:srgbClr val="FF9900"/>
              </a:solidFill>
              <a:round/>
              <a:headEnd/>
              <a:tailEnd/>
            </a:ln>
          </p:spPr>
          <p:txBody>
            <a:bodyPr/>
            <a:lstStyle/>
            <a:p>
              <a:endParaRPr lang="en-US">
                <a:solidFill>
                  <a:srgbClr val="984807"/>
                </a:solidFill>
              </a:endParaRPr>
            </a:p>
          </p:txBody>
        </p:sp>
        <p:sp>
          <p:nvSpPr>
            <p:cNvPr id="109573" name="Line 5"/>
            <p:cNvSpPr>
              <a:spLocks noChangeShapeType="1"/>
            </p:cNvSpPr>
            <p:nvPr/>
          </p:nvSpPr>
          <p:spPr bwMode="auto">
            <a:xfrm>
              <a:off x="4476977" y="4191000"/>
              <a:ext cx="1785937" cy="0"/>
            </a:xfrm>
            <a:prstGeom prst="line">
              <a:avLst/>
            </a:prstGeom>
            <a:noFill/>
            <a:ln w="57150">
              <a:solidFill>
                <a:srgbClr val="FF9900"/>
              </a:solidFill>
              <a:round/>
              <a:headEnd/>
              <a:tailEnd/>
            </a:ln>
          </p:spPr>
          <p:txBody>
            <a:bodyPr/>
            <a:lstStyle/>
            <a:p>
              <a:endParaRPr lang="en-US">
                <a:solidFill>
                  <a:srgbClr val="984807"/>
                </a:solidFill>
              </a:endParaRPr>
            </a:p>
          </p:txBody>
        </p:sp>
        <p:sp>
          <p:nvSpPr>
            <p:cNvPr id="109574" name="Line 6"/>
            <p:cNvSpPr>
              <a:spLocks noChangeShapeType="1"/>
            </p:cNvSpPr>
            <p:nvPr/>
          </p:nvSpPr>
          <p:spPr bwMode="auto">
            <a:xfrm>
              <a:off x="6248400" y="4160611"/>
              <a:ext cx="1588" cy="1006475"/>
            </a:xfrm>
            <a:prstGeom prst="line">
              <a:avLst/>
            </a:prstGeom>
            <a:noFill/>
            <a:ln w="57150">
              <a:solidFill>
                <a:srgbClr val="FF9900"/>
              </a:solidFill>
              <a:round/>
              <a:headEnd/>
              <a:tailEnd/>
            </a:ln>
          </p:spPr>
          <p:txBody>
            <a:bodyPr/>
            <a:lstStyle/>
            <a:p>
              <a:endParaRPr lang="en-US">
                <a:solidFill>
                  <a:srgbClr val="984807"/>
                </a:solidFill>
              </a:endParaRPr>
            </a:p>
          </p:txBody>
        </p:sp>
        <p:sp>
          <p:nvSpPr>
            <p:cNvPr id="109575" name="Line 7"/>
            <p:cNvSpPr>
              <a:spLocks noChangeShapeType="1"/>
            </p:cNvSpPr>
            <p:nvPr/>
          </p:nvSpPr>
          <p:spPr bwMode="auto">
            <a:xfrm>
              <a:off x="6267677" y="5167086"/>
              <a:ext cx="1627187" cy="1588"/>
            </a:xfrm>
            <a:prstGeom prst="line">
              <a:avLst/>
            </a:prstGeom>
            <a:noFill/>
            <a:ln w="57150">
              <a:solidFill>
                <a:srgbClr val="FF9900"/>
              </a:solidFill>
              <a:round/>
              <a:headEnd/>
              <a:tailEnd/>
            </a:ln>
          </p:spPr>
          <p:txBody>
            <a:bodyPr/>
            <a:lstStyle/>
            <a:p>
              <a:endParaRPr lang="en-US">
                <a:solidFill>
                  <a:srgbClr val="984807"/>
                </a:solidFill>
              </a:endParaRPr>
            </a:p>
          </p:txBody>
        </p:sp>
        <p:sp>
          <p:nvSpPr>
            <p:cNvPr id="109576" name="Line 8"/>
            <p:cNvSpPr>
              <a:spLocks noChangeShapeType="1"/>
            </p:cNvSpPr>
            <p:nvPr/>
          </p:nvSpPr>
          <p:spPr bwMode="auto">
            <a:xfrm>
              <a:off x="2438400" y="3200400"/>
              <a:ext cx="2090738" cy="1588"/>
            </a:xfrm>
            <a:prstGeom prst="line">
              <a:avLst/>
            </a:prstGeom>
            <a:noFill/>
            <a:ln w="57150">
              <a:solidFill>
                <a:srgbClr val="FF9900"/>
              </a:solidFill>
              <a:round/>
              <a:headEnd/>
              <a:tailEnd/>
            </a:ln>
          </p:spPr>
          <p:txBody>
            <a:bodyPr/>
            <a:lstStyle/>
            <a:p>
              <a:endParaRPr lang="en-US">
                <a:solidFill>
                  <a:srgbClr val="984807"/>
                </a:solidFill>
              </a:endParaRPr>
            </a:p>
          </p:txBody>
        </p:sp>
        <p:sp>
          <p:nvSpPr>
            <p:cNvPr id="109577" name="Line 9"/>
            <p:cNvSpPr>
              <a:spLocks noChangeShapeType="1"/>
            </p:cNvSpPr>
            <p:nvPr/>
          </p:nvSpPr>
          <p:spPr bwMode="auto">
            <a:xfrm>
              <a:off x="393247" y="2190750"/>
              <a:ext cx="2092325" cy="1588"/>
            </a:xfrm>
            <a:prstGeom prst="line">
              <a:avLst/>
            </a:prstGeom>
            <a:noFill/>
            <a:ln w="57150">
              <a:solidFill>
                <a:srgbClr val="FF9900"/>
              </a:solidFill>
              <a:round/>
              <a:headEnd/>
              <a:tailEnd/>
            </a:ln>
          </p:spPr>
          <p:txBody>
            <a:bodyPr/>
            <a:lstStyle/>
            <a:p>
              <a:endParaRPr lang="en-US">
                <a:solidFill>
                  <a:srgbClr val="984807"/>
                </a:solidFill>
              </a:endParaRPr>
            </a:p>
          </p:txBody>
        </p:sp>
      </p:grpSp>
      <p:sp>
        <p:nvSpPr>
          <p:cNvPr id="109578" name="Text Box 10"/>
          <p:cNvSpPr txBox="1">
            <a:spLocks noChangeArrowheads="1"/>
          </p:cNvSpPr>
          <p:nvPr/>
        </p:nvSpPr>
        <p:spPr bwMode="auto">
          <a:xfrm>
            <a:off x="152400" y="1251858"/>
            <a:ext cx="3028950" cy="954088"/>
          </a:xfrm>
          <a:prstGeom prst="rect">
            <a:avLst/>
          </a:prstGeom>
          <a:noFill/>
          <a:ln w="9525">
            <a:noFill/>
            <a:miter lim="800000"/>
            <a:headEnd/>
            <a:tailEnd/>
          </a:ln>
        </p:spPr>
        <p:txBody>
          <a:bodyPr wrap="none">
            <a:spAutoFit/>
          </a:bodyPr>
          <a:lstStyle/>
          <a:p>
            <a:r>
              <a:rPr lang="en-US" sz="2800" b="1" dirty="0">
                <a:solidFill>
                  <a:srgbClr val="984807"/>
                </a:solidFill>
                <a:latin typeface="Times New Roman" pitchFamily="18" charset="0"/>
              </a:rPr>
              <a:t>Reasoning Ability:</a:t>
            </a:r>
          </a:p>
          <a:p>
            <a:r>
              <a:rPr lang="en-US" sz="2800" b="1" dirty="0">
                <a:solidFill>
                  <a:srgbClr val="984807"/>
                </a:solidFill>
                <a:latin typeface="Times New Roman" pitchFamily="18" charset="0"/>
              </a:rPr>
              <a:t>Matrix Reasoning</a:t>
            </a:r>
          </a:p>
        </p:txBody>
      </p:sp>
      <p:sp>
        <p:nvSpPr>
          <p:cNvPr id="109579" name="Text Box 13"/>
          <p:cNvSpPr txBox="1">
            <a:spLocks noChangeArrowheads="1"/>
          </p:cNvSpPr>
          <p:nvPr/>
        </p:nvSpPr>
        <p:spPr bwMode="auto">
          <a:xfrm>
            <a:off x="6430506" y="3258468"/>
            <a:ext cx="1781257" cy="1815882"/>
          </a:xfrm>
          <a:prstGeom prst="rect">
            <a:avLst/>
          </a:prstGeom>
          <a:noFill/>
          <a:ln w="9525">
            <a:noFill/>
            <a:miter lim="800000"/>
            <a:headEnd/>
            <a:tailEnd/>
          </a:ln>
        </p:spPr>
        <p:txBody>
          <a:bodyPr wrap="none">
            <a:spAutoFit/>
          </a:bodyPr>
          <a:lstStyle/>
          <a:p>
            <a:r>
              <a:rPr lang="en-US" sz="2800" b="1" dirty="0">
                <a:solidFill>
                  <a:srgbClr val="984807"/>
                </a:solidFill>
                <a:latin typeface="Times New Roman" pitchFamily="18" charset="0"/>
              </a:rPr>
              <a:t>Reasoning</a:t>
            </a:r>
          </a:p>
          <a:p>
            <a:r>
              <a:rPr lang="en-US" sz="2800" b="1" dirty="0">
                <a:solidFill>
                  <a:srgbClr val="984807"/>
                </a:solidFill>
                <a:latin typeface="Times New Roman" pitchFamily="18" charset="0"/>
              </a:rPr>
              <a:t>Ability </a:t>
            </a:r>
          </a:p>
          <a:p>
            <a:r>
              <a:rPr lang="en-US" sz="2800" b="1" dirty="0">
                <a:solidFill>
                  <a:srgbClr val="984807"/>
                </a:solidFill>
                <a:latin typeface="Times New Roman" pitchFamily="18" charset="0"/>
              </a:rPr>
              <a:t>+ + + EF:</a:t>
            </a:r>
          </a:p>
          <a:p>
            <a:r>
              <a:rPr lang="en-US" sz="2800" b="1" dirty="0">
                <a:solidFill>
                  <a:srgbClr val="984807"/>
                </a:solidFill>
                <a:latin typeface="Times New Roman" pitchFamily="18" charset="0"/>
              </a:rPr>
              <a:t>WCST</a:t>
            </a:r>
          </a:p>
        </p:txBody>
      </p:sp>
      <p:sp>
        <p:nvSpPr>
          <p:cNvPr id="109580" name="Text Box 14"/>
          <p:cNvSpPr txBox="1">
            <a:spLocks noChangeArrowheads="1"/>
          </p:cNvSpPr>
          <p:nvPr/>
        </p:nvSpPr>
        <p:spPr bwMode="auto">
          <a:xfrm>
            <a:off x="457200" y="4419600"/>
            <a:ext cx="4953000" cy="1800225"/>
          </a:xfrm>
          <a:prstGeom prst="rect">
            <a:avLst/>
          </a:prstGeom>
          <a:noFill/>
          <a:ln w="9525">
            <a:noFill/>
            <a:miter lim="800000"/>
            <a:headEnd/>
            <a:tailEnd/>
          </a:ln>
        </p:spPr>
        <p:txBody>
          <a:bodyPr>
            <a:spAutoFit/>
          </a:bodyPr>
          <a:lstStyle/>
          <a:p>
            <a:r>
              <a:rPr lang="en-US" sz="2800" b="1">
                <a:solidFill>
                  <a:srgbClr val="984807"/>
                </a:solidFill>
                <a:latin typeface="Times New Roman" pitchFamily="18" charset="0"/>
              </a:rPr>
              <a:t>Progressive deterioration </a:t>
            </a:r>
          </a:p>
          <a:p>
            <a:r>
              <a:rPr lang="en-US" sz="2800" b="1">
                <a:solidFill>
                  <a:srgbClr val="984807"/>
                </a:solidFill>
                <a:latin typeface="Times New Roman" pitchFamily="18" charset="0"/>
              </a:rPr>
              <a:t>of performance is observed </a:t>
            </a:r>
          </a:p>
          <a:p>
            <a:r>
              <a:rPr lang="en-US" sz="2800" b="1">
                <a:solidFill>
                  <a:srgbClr val="984807"/>
                </a:solidFill>
                <a:latin typeface="Times New Roman" pitchFamily="18" charset="0"/>
              </a:rPr>
              <a:t>as executive function demands (+ EF) become greater.</a:t>
            </a:r>
          </a:p>
        </p:txBody>
      </p:sp>
      <p:sp>
        <p:nvSpPr>
          <p:cNvPr id="109581" name="Line 20"/>
          <p:cNvSpPr>
            <a:spLocks noChangeShapeType="1"/>
          </p:cNvSpPr>
          <p:nvPr/>
        </p:nvSpPr>
        <p:spPr bwMode="auto">
          <a:xfrm>
            <a:off x="1143000" y="2895600"/>
            <a:ext cx="5486400" cy="2667000"/>
          </a:xfrm>
          <a:prstGeom prst="line">
            <a:avLst/>
          </a:prstGeom>
          <a:noFill/>
          <a:ln w="38100">
            <a:solidFill>
              <a:srgbClr val="FF9900"/>
            </a:solidFill>
            <a:round/>
            <a:headEnd/>
            <a:tailEnd type="triangle" w="med" len="med"/>
          </a:ln>
        </p:spPr>
        <p:txBody>
          <a:bodyPr/>
          <a:lstStyle/>
          <a:p>
            <a:endParaRPr lang="en-US">
              <a:solidFill>
                <a:srgbClr val="984807"/>
              </a:solidFill>
            </a:endParaRPr>
          </a:p>
        </p:txBody>
      </p:sp>
      <p:sp>
        <p:nvSpPr>
          <p:cNvPr id="109582" name="Text Box 21"/>
          <p:cNvSpPr txBox="1">
            <a:spLocks noChangeArrowheads="1"/>
          </p:cNvSpPr>
          <p:nvPr/>
        </p:nvSpPr>
        <p:spPr bwMode="auto">
          <a:xfrm>
            <a:off x="563563" y="2476500"/>
            <a:ext cx="1174360" cy="369332"/>
          </a:xfrm>
          <a:prstGeom prst="rect">
            <a:avLst/>
          </a:prstGeom>
          <a:noFill/>
          <a:ln w="9525">
            <a:noFill/>
            <a:miter lim="800000"/>
            <a:headEnd/>
            <a:tailEnd/>
          </a:ln>
        </p:spPr>
        <p:txBody>
          <a:bodyPr wrap="none">
            <a:spAutoFit/>
          </a:bodyPr>
          <a:lstStyle/>
          <a:p>
            <a:r>
              <a:rPr lang="en-US" b="1">
                <a:solidFill>
                  <a:srgbClr val="984807"/>
                </a:solidFill>
                <a:latin typeface="Times New Roman" pitchFamily="18" charset="0"/>
              </a:rPr>
              <a:t>Start here</a:t>
            </a:r>
          </a:p>
        </p:txBody>
      </p:sp>
      <p:sp>
        <p:nvSpPr>
          <p:cNvPr id="18" name="Rectangle 17"/>
          <p:cNvSpPr/>
          <p:nvPr/>
        </p:nvSpPr>
        <p:spPr>
          <a:xfrm>
            <a:off x="7705033" y="330200"/>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spTree>
    <p:extLst>
      <p:ext uri="{BB962C8B-B14F-4D97-AF65-F5344CB8AC3E}">
        <p14:creationId xmlns:p14="http://schemas.microsoft.com/office/powerpoint/2010/main" val="153080705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type="title"/>
          </p:nvPr>
        </p:nvSpPr>
        <p:spPr>
          <a:xfrm>
            <a:off x="1293586" y="275769"/>
            <a:ext cx="7429500" cy="740229"/>
          </a:xfrm>
          <a:noFill/>
        </p:spPr>
        <p:txBody>
          <a:bodyPr anchor="b"/>
          <a:lstStyle/>
          <a:p>
            <a:pPr algn="l" eaLnBrk="1" hangingPunct="1"/>
            <a:r>
              <a:rPr lang="en-US" sz="3200" dirty="0"/>
              <a:t>Measuring intelligence </a:t>
            </a:r>
            <a:br>
              <a:rPr lang="en-US" sz="3200" dirty="0"/>
            </a:br>
            <a:r>
              <a:rPr lang="en-US" sz="3200" dirty="0"/>
              <a:t>		with a reasoning task</a:t>
            </a:r>
          </a:p>
        </p:txBody>
      </p:sp>
      <p:pic>
        <p:nvPicPr>
          <p:cNvPr id="48132" name="Picture 4" descr="MR 3"/>
          <p:cNvPicPr>
            <a:picLocks noChangeAspect="1" noChangeArrowheads="1"/>
          </p:cNvPicPr>
          <p:nvPr/>
        </p:nvPicPr>
        <p:blipFill>
          <a:blip r:embed="rId2" cstate="print"/>
          <a:srcRect/>
          <a:stretch>
            <a:fillRect/>
          </a:stretch>
        </p:blipFill>
        <p:spPr bwMode="auto">
          <a:xfrm>
            <a:off x="815975" y="1089025"/>
            <a:ext cx="7229475" cy="5467350"/>
          </a:xfrm>
          <a:prstGeom prst="rect">
            <a:avLst/>
          </a:prstGeom>
          <a:noFill/>
          <a:ln w="9525">
            <a:noFill/>
            <a:miter lim="800000"/>
            <a:headEnd/>
            <a:tailEnd/>
          </a:ln>
        </p:spPr>
      </p:pic>
      <p:sp>
        <p:nvSpPr>
          <p:cNvPr id="5" name="Rectangle 4"/>
          <p:cNvSpPr/>
          <p:nvPr/>
        </p:nvSpPr>
        <p:spPr>
          <a:xfrm>
            <a:off x="405717" y="261709"/>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6" name="Straight Connector 5"/>
          <p:cNvCxnSpPr/>
          <p:nvPr/>
        </p:nvCxnSpPr>
        <p:spPr>
          <a:xfrm>
            <a:off x="1902048" y="1147306"/>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41928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6378575" y="582613"/>
            <a:ext cx="1524000" cy="1858962"/>
            <a:chOff x="4018" y="1545"/>
            <a:chExt cx="960" cy="1171"/>
          </a:xfrm>
        </p:grpSpPr>
        <p:sp>
          <p:nvSpPr>
            <p:cNvPr id="51220" name="AutoShape 4"/>
            <p:cNvSpPr>
              <a:spLocks noChangeArrowheads="1"/>
            </p:cNvSpPr>
            <p:nvPr/>
          </p:nvSpPr>
          <p:spPr bwMode="auto">
            <a:xfrm>
              <a:off x="4092" y="2183"/>
              <a:ext cx="403" cy="429"/>
            </a:xfrm>
            <a:prstGeom prst="diamond">
              <a:avLst/>
            </a:prstGeom>
            <a:solidFill>
              <a:srgbClr val="FFCC00"/>
            </a:solidFill>
            <a:ln w="9525">
              <a:solidFill>
                <a:schemeClr val="tx1"/>
              </a:solidFill>
              <a:miter lim="800000"/>
              <a:headEnd/>
              <a:tailEnd/>
            </a:ln>
          </p:spPr>
          <p:txBody>
            <a:bodyPr wrap="none" anchor="ctr"/>
            <a:lstStyle/>
            <a:p>
              <a:endParaRPr lang="en-US"/>
            </a:p>
          </p:txBody>
        </p:sp>
        <p:sp>
          <p:nvSpPr>
            <p:cNvPr id="51221" name="Rectangle 5"/>
            <p:cNvSpPr>
              <a:spLocks noChangeArrowheads="1"/>
            </p:cNvSpPr>
            <p:nvPr/>
          </p:nvSpPr>
          <p:spPr bwMode="auto">
            <a:xfrm>
              <a:off x="4018" y="1545"/>
              <a:ext cx="960" cy="1171"/>
            </a:xfrm>
            <a:prstGeom prst="rect">
              <a:avLst/>
            </a:prstGeom>
            <a:noFill/>
            <a:ln w="9525">
              <a:solidFill>
                <a:schemeClr val="tx1"/>
              </a:solidFill>
              <a:miter lim="800000"/>
              <a:headEnd/>
              <a:tailEnd/>
            </a:ln>
          </p:spPr>
          <p:txBody>
            <a:bodyPr wrap="none" anchor="ctr"/>
            <a:lstStyle/>
            <a:p>
              <a:endParaRPr lang="en-US"/>
            </a:p>
          </p:txBody>
        </p:sp>
        <p:sp>
          <p:nvSpPr>
            <p:cNvPr id="51222" name="AutoShape 6"/>
            <p:cNvSpPr>
              <a:spLocks noChangeArrowheads="1"/>
            </p:cNvSpPr>
            <p:nvPr/>
          </p:nvSpPr>
          <p:spPr bwMode="auto">
            <a:xfrm>
              <a:off x="4044" y="1650"/>
              <a:ext cx="403" cy="429"/>
            </a:xfrm>
            <a:prstGeom prst="diamond">
              <a:avLst/>
            </a:prstGeom>
            <a:solidFill>
              <a:srgbClr val="FFCC00"/>
            </a:solidFill>
            <a:ln w="9525">
              <a:solidFill>
                <a:schemeClr val="tx1"/>
              </a:solidFill>
              <a:miter lim="800000"/>
              <a:headEnd/>
              <a:tailEnd/>
            </a:ln>
          </p:spPr>
          <p:txBody>
            <a:bodyPr wrap="none" anchor="ctr"/>
            <a:lstStyle/>
            <a:p>
              <a:endParaRPr lang="en-US"/>
            </a:p>
          </p:txBody>
        </p:sp>
        <p:sp>
          <p:nvSpPr>
            <p:cNvPr id="51223" name="AutoShape 7"/>
            <p:cNvSpPr>
              <a:spLocks noChangeArrowheads="1"/>
            </p:cNvSpPr>
            <p:nvPr/>
          </p:nvSpPr>
          <p:spPr bwMode="auto">
            <a:xfrm>
              <a:off x="4552" y="2177"/>
              <a:ext cx="403" cy="429"/>
            </a:xfrm>
            <a:prstGeom prst="diamond">
              <a:avLst/>
            </a:prstGeom>
            <a:solidFill>
              <a:srgbClr val="FFCC00"/>
            </a:solidFill>
            <a:ln w="9525">
              <a:solidFill>
                <a:schemeClr val="tx1"/>
              </a:solidFill>
              <a:miter lim="800000"/>
              <a:headEnd/>
              <a:tailEnd/>
            </a:ln>
          </p:spPr>
          <p:txBody>
            <a:bodyPr wrap="none" anchor="ctr"/>
            <a:lstStyle/>
            <a:p>
              <a:endParaRPr lang="en-US"/>
            </a:p>
          </p:txBody>
        </p:sp>
        <p:sp>
          <p:nvSpPr>
            <p:cNvPr id="51224" name="AutoShape 8"/>
            <p:cNvSpPr>
              <a:spLocks noChangeArrowheads="1"/>
            </p:cNvSpPr>
            <p:nvPr/>
          </p:nvSpPr>
          <p:spPr bwMode="auto">
            <a:xfrm>
              <a:off x="4512" y="1661"/>
              <a:ext cx="403" cy="429"/>
            </a:xfrm>
            <a:prstGeom prst="diamond">
              <a:avLst/>
            </a:prstGeom>
            <a:solidFill>
              <a:srgbClr val="FFCC00"/>
            </a:solidFill>
            <a:ln w="9525">
              <a:solidFill>
                <a:schemeClr val="tx1"/>
              </a:solidFill>
              <a:miter lim="800000"/>
              <a:headEnd/>
              <a:tailEnd/>
            </a:ln>
          </p:spPr>
          <p:txBody>
            <a:bodyPr wrap="none" anchor="ctr"/>
            <a:lstStyle/>
            <a:p>
              <a:endParaRPr lang="en-US"/>
            </a:p>
          </p:txBody>
        </p:sp>
      </p:grpSp>
      <p:grpSp>
        <p:nvGrpSpPr>
          <p:cNvPr id="3" name="Group 9"/>
          <p:cNvGrpSpPr>
            <a:grpSpLocks/>
          </p:cNvGrpSpPr>
          <p:nvPr/>
        </p:nvGrpSpPr>
        <p:grpSpPr bwMode="auto">
          <a:xfrm>
            <a:off x="3073400" y="584200"/>
            <a:ext cx="1524000" cy="1858963"/>
            <a:chOff x="1936" y="1546"/>
            <a:chExt cx="960" cy="1171"/>
          </a:xfrm>
        </p:grpSpPr>
        <p:sp>
          <p:nvSpPr>
            <p:cNvPr id="51217" name="Rectangle 10"/>
            <p:cNvSpPr>
              <a:spLocks noChangeArrowheads="1"/>
            </p:cNvSpPr>
            <p:nvPr/>
          </p:nvSpPr>
          <p:spPr bwMode="auto">
            <a:xfrm>
              <a:off x="1936" y="1546"/>
              <a:ext cx="960" cy="1171"/>
            </a:xfrm>
            <a:prstGeom prst="rect">
              <a:avLst/>
            </a:prstGeom>
            <a:noFill/>
            <a:ln w="9525">
              <a:solidFill>
                <a:schemeClr val="tx1"/>
              </a:solidFill>
              <a:miter lim="800000"/>
              <a:headEnd/>
              <a:tailEnd/>
            </a:ln>
          </p:spPr>
          <p:txBody>
            <a:bodyPr wrap="none" anchor="ctr"/>
            <a:lstStyle/>
            <a:p>
              <a:endParaRPr lang="en-US"/>
            </a:p>
          </p:txBody>
        </p:sp>
        <p:sp>
          <p:nvSpPr>
            <p:cNvPr id="51218" name="Oval 11"/>
            <p:cNvSpPr>
              <a:spLocks noChangeArrowheads="1"/>
            </p:cNvSpPr>
            <p:nvPr/>
          </p:nvSpPr>
          <p:spPr bwMode="auto">
            <a:xfrm>
              <a:off x="2248" y="1684"/>
              <a:ext cx="311" cy="347"/>
            </a:xfrm>
            <a:prstGeom prst="ellipse">
              <a:avLst/>
            </a:prstGeom>
            <a:solidFill>
              <a:srgbClr val="FF0000"/>
            </a:solidFill>
            <a:ln w="9525">
              <a:solidFill>
                <a:schemeClr val="tx1"/>
              </a:solidFill>
              <a:miter lim="800000"/>
              <a:headEnd/>
              <a:tailEnd/>
            </a:ln>
          </p:spPr>
          <p:txBody>
            <a:bodyPr wrap="none" anchor="ctr"/>
            <a:lstStyle/>
            <a:p>
              <a:endParaRPr lang="en-US"/>
            </a:p>
          </p:txBody>
        </p:sp>
        <p:sp>
          <p:nvSpPr>
            <p:cNvPr id="51219" name="Oval 12"/>
            <p:cNvSpPr>
              <a:spLocks noChangeArrowheads="1"/>
            </p:cNvSpPr>
            <p:nvPr/>
          </p:nvSpPr>
          <p:spPr bwMode="auto">
            <a:xfrm>
              <a:off x="2245" y="2146"/>
              <a:ext cx="311" cy="347"/>
            </a:xfrm>
            <a:prstGeom prst="ellipse">
              <a:avLst/>
            </a:prstGeom>
            <a:solidFill>
              <a:srgbClr val="FF0000"/>
            </a:solidFill>
            <a:ln w="9525">
              <a:solidFill>
                <a:schemeClr val="tx1"/>
              </a:solidFill>
              <a:miter lim="800000"/>
              <a:headEnd/>
              <a:tailEnd/>
            </a:ln>
          </p:spPr>
          <p:txBody>
            <a:bodyPr wrap="none" anchor="ctr"/>
            <a:lstStyle/>
            <a:p>
              <a:endParaRPr lang="en-US"/>
            </a:p>
          </p:txBody>
        </p:sp>
      </p:grpSp>
      <p:grpSp>
        <p:nvGrpSpPr>
          <p:cNvPr id="4" name="Group 13"/>
          <p:cNvGrpSpPr>
            <a:grpSpLocks/>
          </p:cNvGrpSpPr>
          <p:nvPr/>
        </p:nvGrpSpPr>
        <p:grpSpPr bwMode="auto">
          <a:xfrm>
            <a:off x="1390650" y="573088"/>
            <a:ext cx="1524000" cy="1858962"/>
            <a:chOff x="876" y="1539"/>
            <a:chExt cx="960" cy="1171"/>
          </a:xfrm>
        </p:grpSpPr>
        <p:sp>
          <p:nvSpPr>
            <p:cNvPr id="51215" name="Rectangle 14"/>
            <p:cNvSpPr>
              <a:spLocks noChangeArrowheads="1"/>
            </p:cNvSpPr>
            <p:nvPr/>
          </p:nvSpPr>
          <p:spPr bwMode="auto">
            <a:xfrm>
              <a:off x="876" y="1539"/>
              <a:ext cx="960" cy="1171"/>
            </a:xfrm>
            <a:prstGeom prst="rect">
              <a:avLst/>
            </a:prstGeom>
            <a:noFill/>
            <a:ln w="9525">
              <a:solidFill>
                <a:schemeClr val="tx1"/>
              </a:solidFill>
              <a:miter lim="800000"/>
              <a:headEnd/>
              <a:tailEnd/>
            </a:ln>
          </p:spPr>
          <p:txBody>
            <a:bodyPr wrap="none" anchor="ctr"/>
            <a:lstStyle/>
            <a:p>
              <a:endParaRPr lang="en-US"/>
            </a:p>
          </p:txBody>
        </p:sp>
        <p:sp>
          <p:nvSpPr>
            <p:cNvPr id="51216" name="AutoShape 15"/>
            <p:cNvSpPr>
              <a:spLocks noChangeArrowheads="1"/>
            </p:cNvSpPr>
            <p:nvPr/>
          </p:nvSpPr>
          <p:spPr bwMode="auto">
            <a:xfrm>
              <a:off x="1206" y="1922"/>
              <a:ext cx="311" cy="40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70 w 21600"/>
                <a:gd name="T13" fmla="*/ 2257 h 21600"/>
                <a:gd name="T14" fmla="*/ 16530 w 21600"/>
                <a:gd name="T15" fmla="*/ 13701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900"/>
            </a:solidFill>
            <a:ln w="9525">
              <a:solidFill>
                <a:schemeClr val="tx1"/>
              </a:solidFill>
              <a:miter lim="800000"/>
              <a:headEnd/>
              <a:tailEnd/>
            </a:ln>
          </p:spPr>
          <p:txBody>
            <a:bodyPr wrap="none" anchor="ctr"/>
            <a:lstStyle/>
            <a:p>
              <a:endParaRPr lang="en-US"/>
            </a:p>
          </p:txBody>
        </p:sp>
      </p:grpSp>
      <p:grpSp>
        <p:nvGrpSpPr>
          <p:cNvPr id="5" name="Group 16"/>
          <p:cNvGrpSpPr>
            <a:grpSpLocks/>
          </p:cNvGrpSpPr>
          <p:nvPr/>
        </p:nvGrpSpPr>
        <p:grpSpPr bwMode="auto">
          <a:xfrm>
            <a:off x="3830638" y="2865438"/>
            <a:ext cx="1524000" cy="1858962"/>
            <a:chOff x="2413" y="2815"/>
            <a:chExt cx="960" cy="1171"/>
          </a:xfrm>
        </p:grpSpPr>
        <p:sp>
          <p:nvSpPr>
            <p:cNvPr id="51213" name="Rectangle 17"/>
            <p:cNvSpPr>
              <a:spLocks noChangeArrowheads="1"/>
            </p:cNvSpPr>
            <p:nvPr/>
          </p:nvSpPr>
          <p:spPr bwMode="auto">
            <a:xfrm>
              <a:off x="2413" y="2815"/>
              <a:ext cx="960" cy="1171"/>
            </a:xfrm>
            <a:prstGeom prst="rect">
              <a:avLst/>
            </a:prstGeom>
            <a:noFill/>
            <a:ln w="9525">
              <a:solidFill>
                <a:schemeClr val="tx1"/>
              </a:solidFill>
              <a:miter lim="800000"/>
              <a:headEnd/>
              <a:tailEnd/>
            </a:ln>
          </p:spPr>
          <p:txBody>
            <a:bodyPr wrap="none" anchor="ctr"/>
            <a:lstStyle/>
            <a:p>
              <a:endParaRPr lang="en-US"/>
            </a:p>
          </p:txBody>
        </p:sp>
        <p:sp>
          <p:nvSpPr>
            <p:cNvPr id="51214" name="AutoShape 18"/>
            <p:cNvSpPr>
              <a:spLocks noChangeArrowheads="1"/>
            </p:cNvSpPr>
            <p:nvPr/>
          </p:nvSpPr>
          <p:spPr bwMode="auto">
            <a:xfrm>
              <a:off x="2757" y="3199"/>
              <a:ext cx="311" cy="40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70 w 21600"/>
                <a:gd name="T13" fmla="*/ 2257 h 21600"/>
                <a:gd name="T14" fmla="*/ 16530 w 21600"/>
                <a:gd name="T15" fmla="*/ 13701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solidFill>
                <a:schemeClr val="tx1"/>
              </a:solidFill>
              <a:miter lim="800000"/>
              <a:headEnd/>
              <a:tailEnd/>
            </a:ln>
          </p:spPr>
          <p:txBody>
            <a:bodyPr wrap="none" anchor="ctr"/>
            <a:lstStyle/>
            <a:p>
              <a:endParaRPr lang="en-US"/>
            </a:p>
          </p:txBody>
        </p:sp>
      </p:grpSp>
      <p:grpSp>
        <p:nvGrpSpPr>
          <p:cNvPr id="6" name="Group 19"/>
          <p:cNvGrpSpPr>
            <a:grpSpLocks/>
          </p:cNvGrpSpPr>
          <p:nvPr/>
        </p:nvGrpSpPr>
        <p:grpSpPr bwMode="auto">
          <a:xfrm>
            <a:off x="4724400" y="582613"/>
            <a:ext cx="1524000" cy="1858962"/>
            <a:chOff x="2976" y="1545"/>
            <a:chExt cx="960" cy="1171"/>
          </a:xfrm>
        </p:grpSpPr>
        <p:sp>
          <p:nvSpPr>
            <p:cNvPr id="51209" name="Rectangle 20"/>
            <p:cNvSpPr>
              <a:spLocks noChangeArrowheads="1"/>
            </p:cNvSpPr>
            <p:nvPr/>
          </p:nvSpPr>
          <p:spPr bwMode="auto">
            <a:xfrm>
              <a:off x="2976" y="1545"/>
              <a:ext cx="960" cy="1171"/>
            </a:xfrm>
            <a:prstGeom prst="rect">
              <a:avLst/>
            </a:prstGeom>
            <a:noFill/>
            <a:ln w="9525">
              <a:solidFill>
                <a:schemeClr val="tx1"/>
              </a:solidFill>
              <a:miter lim="800000"/>
              <a:headEnd/>
              <a:tailEnd/>
            </a:ln>
          </p:spPr>
          <p:txBody>
            <a:bodyPr wrap="none" anchor="ctr"/>
            <a:lstStyle/>
            <a:p>
              <a:endParaRPr lang="en-US"/>
            </a:p>
          </p:txBody>
        </p:sp>
        <p:sp>
          <p:nvSpPr>
            <p:cNvPr id="89109" name="AutoShape 21"/>
            <p:cNvSpPr>
              <a:spLocks noChangeArrowheads="1"/>
            </p:cNvSpPr>
            <p:nvPr/>
          </p:nvSpPr>
          <p:spPr bwMode="auto">
            <a:xfrm>
              <a:off x="2999" y="1592"/>
              <a:ext cx="374" cy="365"/>
            </a:xfrm>
            <a:prstGeom prst="star5">
              <a:avLst/>
            </a:prstGeom>
            <a:solidFill>
              <a:srgbClr val="0000FF"/>
            </a:solidFill>
            <a:ln w="9525">
              <a:solidFill>
                <a:schemeClr val="tx1"/>
              </a:solidFill>
              <a:miter lim="800000"/>
              <a:headEnd/>
              <a:tailEnd/>
            </a:ln>
            <a:effectLst/>
          </p:spPr>
          <p:txBody>
            <a:bodyPr wrap="none" anchor="ctr"/>
            <a:lstStyle/>
            <a:p>
              <a:pPr>
                <a:defRPr/>
              </a:pPr>
              <a:endParaRPr lang="en-US"/>
            </a:p>
          </p:txBody>
        </p:sp>
        <p:sp>
          <p:nvSpPr>
            <p:cNvPr id="89110" name="AutoShape 22"/>
            <p:cNvSpPr>
              <a:spLocks noChangeArrowheads="1"/>
            </p:cNvSpPr>
            <p:nvPr/>
          </p:nvSpPr>
          <p:spPr bwMode="auto">
            <a:xfrm>
              <a:off x="3241" y="1934"/>
              <a:ext cx="374" cy="365"/>
            </a:xfrm>
            <a:prstGeom prst="star5">
              <a:avLst/>
            </a:prstGeom>
            <a:solidFill>
              <a:srgbClr val="0000FF"/>
            </a:solidFill>
            <a:ln w="9525">
              <a:solidFill>
                <a:schemeClr val="tx1"/>
              </a:solidFill>
              <a:miter lim="800000"/>
              <a:headEnd/>
              <a:tailEnd/>
            </a:ln>
            <a:effectLst/>
          </p:spPr>
          <p:txBody>
            <a:bodyPr wrap="none" anchor="ctr"/>
            <a:lstStyle/>
            <a:p>
              <a:pPr>
                <a:defRPr/>
              </a:pPr>
              <a:endParaRPr lang="en-US"/>
            </a:p>
          </p:txBody>
        </p:sp>
        <p:sp>
          <p:nvSpPr>
            <p:cNvPr id="89111" name="AutoShape 23"/>
            <p:cNvSpPr>
              <a:spLocks noChangeArrowheads="1"/>
            </p:cNvSpPr>
            <p:nvPr/>
          </p:nvSpPr>
          <p:spPr bwMode="auto">
            <a:xfrm>
              <a:off x="3513" y="2279"/>
              <a:ext cx="374" cy="365"/>
            </a:xfrm>
            <a:prstGeom prst="star5">
              <a:avLst/>
            </a:prstGeom>
            <a:solidFill>
              <a:srgbClr val="0000FF"/>
            </a:solidFill>
            <a:ln w="9525">
              <a:solidFill>
                <a:schemeClr val="tx1"/>
              </a:solidFill>
              <a:miter lim="800000"/>
              <a:headEnd/>
              <a:tailEnd/>
            </a:ln>
            <a:effectLst/>
          </p:spPr>
          <p:txBody>
            <a:bodyPr wrap="none" anchor="ctr"/>
            <a:lstStyle/>
            <a:p>
              <a:pPr>
                <a:defRPr/>
              </a:pPr>
              <a:endParaRPr lang="en-US"/>
            </a:p>
          </p:txBody>
        </p:sp>
      </p:grpSp>
    </p:spTree>
    <p:extLst>
      <p:ext uri="{BB962C8B-B14F-4D97-AF65-F5344CB8AC3E}">
        <p14:creationId xmlns:p14="http://schemas.microsoft.com/office/powerpoint/2010/main" val="30460361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1295400" y="685800"/>
            <a:ext cx="8229600" cy="1143000"/>
          </a:xfrm>
        </p:spPr>
        <p:txBody>
          <a:bodyPr/>
          <a:lstStyle/>
          <a:p>
            <a:r>
              <a:rPr lang="en-US">
                <a:solidFill>
                  <a:srgbClr val="984807"/>
                </a:solidFill>
              </a:rPr>
              <a:t>Cascading </a:t>
            </a:r>
            <a:br>
              <a:rPr lang="en-US">
                <a:solidFill>
                  <a:srgbClr val="984807"/>
                </a:solidFill>
              </a:rPr>
            </a:br>
            <a:r>
              <a:rPr lang="en-US">
                <a:solidFill>
                  <a:srgbClr val="984807"/>
                </a:solidFill>
              </a:rPr>
              <a:t>		  Production </a:t>
            </a:r>
            <a:br>
              <a:rPr lang="en-US">
                <a:solidFill>
                  <a:srgbClr val="984807"/>
                </a:solidFill>
              </a:rPr>
            </a:br>
            <a:r>
              <a:rPr lang="en-US">
                <a:solidFill>
                  <a:srgbClr val="984807"/>
                </a:solidFill>
              </a:rPr>
              <a:t>				   Decrement</a:t>
            </a:r>
          </a:p>
        </p:txBody>
      </p:sp>
      <p:grpSp>
        <p:nvGrpSpPr>
          <p:cNvPr id="20" name="Group 19"/>
          <p:cNvGrpSpPr/>
          <p:nvPr/>
        </p:nvGrpSpPr>
        <p:grpSpPr>
          <a:xfrm>
            <a:off x="422275" y="2527300"/>
            <a:ext cx="7458075" cy="2992438"/>
            <a:chOff x="422275" y="2527300"/>
            <a:chExt cx="7458075" cy="2992438"/>
          </a:xfrm>
        </p:grpSpPr>
        <p:sp>
          <p:nvSpPr>
            <p:cNvPr id="110595" name="Line 3"/>
            <p:cNvSpPr>
              <a:spLocks noChangeShapeType="1"/>
            </p:cNvSpPr>
            <p:nvPr/>
          </p:nvSpPr>
          <p:spPr bwMode="auto">
            <a:xfrm>
              <a:off x="2490788" y="2527300"/>
              <a:ext cx="1587" cy="1006475"/>
            </a:xfrm>
            <a:prstGeom prst="line">
              <a:avLst/>
            </a:prstGeom>
            <a:noFill/>
            <a:ln w="57150">
              <a:solidFill>
                <a:srgbClr val="FF9900"/>
              </a:solidFill>
              <a:round/>
              <a:headEnd/>
              <a:tailEnd/>
            </a:ln>
          </p:spPr>
          <p:txBody>
            <a:bodyPr/>
            <a:lstStyle/>
            <a:p>
              <a:endParaRPr lang="en-US">
                <a:solidFill>
                  <a:srgbClr val="984807"/>
                </a:solidFill>
              </a:endParaRPr>
            </a:p>
          </p:txBody>
        </p:sp>
        <p:sp>
          <p:nvSpPr>
            <p:cNvPr id="110596" name="Line 4"/>
            <p:cNvSpPr>
              <a:spLocks noChangeShapeType="1"/>
            </p:cNvSpPr>
            <p:nvPr/>
          </p:nvSpPr>
          <p:spPr bwMode="auto">
            <a:xfrm>
              <a:off x="4495800" y="3536950"/>
              <a:ext cx="1588" cy="1006475"/>
            </a:xfrm>
            <a:prstGeom prst="line">
              <a:avLst/>
            </a:prstGeom>
            <a:noFill/>
            <a:ln w="57150">
              <a:solidFill>
                <a:srgbClr val="FF9900"/>
              </a:solidFill>
              <a:round/>
              <a:headEnd/>
              <a:tailEnd/>
            </a:ln>
          </p:spPr>
          <p:txBody>
            <a:bodyPr/>
            <a:lstStyle/>
            <a:p>
              <a:endParaRPr lang="en-US">
                <a:solidFill>
                  <a:srgbClr val="984807"/>
                </a:solidFill>
              </a:endParaRPr>
            </a:p>
          </p:txBody>
        </p:sp>
        <p:sp>
          <p:nvSpPr>
            <p:cNvPr id="110597" name="Line 5"/>
            <p:cNvSpPr>
              <a:spLocks noChangeShapeType="1"/>
            </p:cNvSpPr>
            <p:nvPr/>
          </p:nvSpPr>
          <p:spPr bwMode="auto">
            <a:xfrm>
              <a:off x="4462463" y="4527550"/>
              <a:ext cx="1785937" cy="0"/>
            </a:xfrm>
            <a:prstGeom prst="line">
              <a:avLst/>
            </a:prstGeom>
            <a:noFill/>
            <a:ln w="57150">
              <a:solidFill>
                <a:srgbClr val="FF9900"/>
              </a:solidFill>
              <a:round/>
              <a:headEnd/>
              <a:tailEnd/>
            </a:ln>
          </p:spPr>
          <p:txBody>
            <a:bodyPr/>
            <a:lstStyle/>
            <a:p>
              <a:endParaRPr lang="en-US">
                <a:solidFill>
                  <a:srgbClr val="984807"/>
                </a:solidFill>
              </a:endParaRPr>
            </a:p>
          </p:txBody>
        </p:sp>
        <p:sp>
          <p:nvSpPr>
            <p:cNvPr id="110598" name="Line 6"/>
            <p:cNvSpPr>
              <a:spLocks noChangeShapeType="1"/>
            </p:cNvSpPr>
            <p:nvPr/>
          </p:nvSpPr>
          <p:spPr bwMode="auto">
            <a:xfrm>
              <a:off x="6248400" y="4511675"/>
              <a:ext cx="1588" cy="1006475"/>
            </a:xfrm>
            <a:prstGeom prst="line">
              <a:avLst/>
            </a:prstGeom>
            <a:noFill/>
            <a:ln w="57150">
              <a:solidFill>
                <a:srgbClr val="FF9900"/>
              </a:solidFill>
              <a:round/>
              <a:headEnd/>
              <a:tailEnd/>
            </a:ln>
          </p:spPr>
          <p:txBody>
            <a:bodyPr/>
            <a:lstStyle/>
            <a:p>
              <a:endParaRPr lang="en-US">
                <a:solidFill>
                  <a:srgbClr val="984807"/>
                </a:solidFill>
              </a:endParaRPr>
            </a:p>
          </p:txBody>
        </p:sp>
        <p:sp>
          <p:nvSpPr>
            <p:cNvPr id="110599" name="Line 7"/>
            <p:cNvSpPr>
              <a:spLocks noChangeShapeType="1"/>
            </p:cNvSpPr>
            <p:nvPr/>
          </p:nvSpPr>
          <p:spPr bwMode="auto">
            <a:xfrm>
              <a:off x="6253163" y="5518150"/>
              <a:ext cx="1627187" cy="1588"/>
            </a:xfrm>
            <a:prstGeom prst="line">
              <a:avLst/>
            </a:prstGeom>
            <a:noFill/>
            <a:ln w="57150">
              <a:solidFill>
                <a:srgbClr val="FF9900"/>
              </a:solidFill>
              <a:round/>
              <a:headEnd/>
              <a:tailEnd/>
            </a:ln>
          </p:spPr>
          <p:txBody>
            <a:bodyPr/>
            <a:lstStyle/>
            <a:p>
              <a:endParaRPr lang="en-US">
                <a:solidFill>
                  <a:srgbClr val="984807"/>
                </a:solidFill>
              </a:endParaRPr>
            </a:p>
          </p:txBody>
        </p:sp>
        <p:sp>
          <p:nvSpPr>
            <p:cNvPr id="110600" name="Line 8"/>
            <p:cNvSpPr>
              <a:spLocks noChangeShapeType="1"/>
            </p:cNvSpPr>
            <p:nvPr/>
          </p:nvSpPr>
          <p:spPr bwMode="auto">
            <a:xfrm>
              <a:off x="2438400" y="3536950"/>
              <a:ext cx="2090738" cy="1588"/>
            </a:xfrm>
            <a:prstGeom prst="line">
              <a:avLst/>
            </a:prstGeom>
            <a:noFill/>
            <a:ln w="57150">
              <a:solidFill>
                <a:srgbClr val="FF9900"/>
              </a:solidFill>
              <a:round/>
              <a:headEnd/>
              <a:tailEnd/>
            </a:ln>
          </p:spPr>
          <p:txBody>
            <a:bodyPr/>
            <a:lstStyle/>
            <a:p>
              <a:endParaRPr lang="en-US">
                <a:solidFill>
                  <a:srgbClr val="984807"/>
                </a:solidFill>
              </a:endParaRPr>
            </a:p>
          </p:txBody>
        </p:sp>
        <p:sp>
          <p:nvSpPr>
            <p:cNvPr id="110601" name="Line 9"/>
            <p:cNvSpPr>
              <a:spLocks noChangeShapeType="1"/>
            </p:cNvSpPr>
            <p:nvPr/>
          </p:nvSpPr>
          <p:spPr bwMode="auto">
            <a:xfrm>
              <a:off x="422275" y="2527300"/>
              <a:ext cx="2092325" cy="1588"/>
            </a:xfrm>
            <a:prstGeom prst="line">
              <a:avLst/>
            </a:prstGeom>
            <a:noFill/>
            <a:ln w="57150">
              <a:solidFill>
                <a:srgbClr val="FF9900"/>
              </a:solidFill>
              <a:round/>
              <a:headEnd/>
              <a:tailEnd/>
            </a:ln>
          </p:spPr>
          <p:txBody>
            <a:bodyPr/>
            <a:lstStyle/>
            <a:p>
              <a:endParaRPr lang="en-US">
                <a:solidFill>
                  <a:srgbClr val="984807"/>
                </a:solidFill>
              </a:endParaRPr>
            </a:p>
          </p:txBody>
        </p:sp>
      </p:grpSp>
      <p:sp>
        <p:nvSpPr>
          <p:cNvPr id="110602" name="Text Box 10"/>
          <p:cNvSpPr txBox="1">
            <a:spLocks noChangeArrowheads="1"/>
          </p:cNvSpPr>
          <p:nvPr/>
        </p:nvSpPr>
        <p:spPr bwMode="auto">
          <a:xfrm>
            <a:off x="152400" y="1600200"/>
            <a:ext cx="3286125" cy="954088"/>
          </a:xfrm>
          <a:prstGeom prst="rect">
            <a:avLst/>
          </a:prstGeom>
          <a:noFill/>
          <a:ln w="9525">
            <a:noFill/>
            <a:miter lim="800000"/>
            <a:headEnd/>
            <a:tailEnd/>
          </a:ln>
        </p:spPr>
        <p:txBody>
          <a:bodyPr wrap="none">
            <a:spAutoFit/>
          </a:bodyPr>
          <a:lstStyle/>
          <a:p>
            <a:r>
              <a:rPr lang="en-US" sz="2800" b="1">
                <a:solidFill>
                  <a:srgbClr val="984807"/>
                </a:solidFill>
                <a:latin typeface="Times New Roman" pitchFamily="18" charset="0"/>
              </a:rPr>
              <a:t>Visuo-motorAbility:</a:t>
            </a:r>
          </a:p>
          <a:p>
            <a:r>
              <a:rPr lang="en-US" sz="2800" b="1">
                <a:solidFill>
                  <a:srgbClr val="984807"/>
                </a:solidFill>
                <a:latin typeface="Times New Roman" pitchFamily="18" charset="0"/>
              </a:rPr>
              <a:t>Design Copying</a:t>
            </a:r>
          </a:p>
        </p:txBody>
      </p:sp>
      <p:sp>
        <p:nvSpPr>
          <p:cNvPr id="110603" name="Text Box 11"/>
          <p:cNvSpPr txBox="1">
            <a:spLocks noChangeArrowheads="1"/>
          </p:cNvSpPr>
          <p:nvPr/>
        </p:nvSpPr>
        <p:spPr bwMode="auto">
          <a:xfrm>
            <a:off x="2614613" y="2635250"/>
            <a:ext cx="2206625" cy="954088"/>
          </a:xfrm>
          <a:prstGeom prst="rect">
            <a:avLst/>
          </a:prstGeom>
          <a:noFill/>
          <a:ln w="9525">
            <a:noFill/>
            <a:miter lim="800000"/>
            <a:headEnd/>
            <a:tailEnd/>
          </a:ln>
        </p:spPr>
        <p:txBody>
          <a:bodyPr wrap="none">
            <a:spAutoFit/>
          </a:bodyPr>
          <a:lstStyle/>
          <a:p>
            <a:r>
              <a:rPr lang="en-US" sz="2800" b="1">
                <a:solidFill>
                  <a:srgbClr val="984807"/>
                </a:solidFill>
                <a:latin typeface="Times New Roman" pitchFamily="18" charset="0"/>
              </a:rPr>
              <a:t>Ability + EF:</a:t>
            </a:r>
          </a:p>
          <a:p>
            <a:r>
              <a:rPr lang="en-US" sz="2800" b="1">
                <a:solidFill>
                  <a:srgbClr val="984807"/>
                </a:solidFill>
                <a:latin typeface="Times New Roman" pitchFamily="18" charset="0"/>
              </a:rPr>
              <a:t>BVMGT</a:t>
            </a:r>
          </a:p>
        </p:txBody>
      </p:sp>
      <p:sp>
        <p:nvSpPr>
          <p:cNvPr id="110604" name="Text Box 12"/>
          <p:cNvSpPr txBox="1">
            <a:spLocks noChangeArrowheads="1"/>
          </p:cNvSpPr>
          <p:nvPr/>
        </p:nvSpPr>
        <p:spPr bwMode="auto">
          <a:xfrm>
            <a:off x="4651375" y="3922713"/>
            <a:ext cx="2359025" cy="519112"/>
          </a:xfrm>
          <a:prstGeom prst="rect">
            <a:avLst/>
          </a:prstGeom>
          <a:noFill/>
          <a:ln w="9525">
            <a:noFill/>
            <a:miter lim="800000"/>
            <a:headEnd/>
            <a:tailEnd/>
          </a:ln>
        </p:spPr>
        <p:txBody>
          <a:bodyPr wrap="none">
            <a:spAutoFit/>
          </a:bodyPr>
          <a:lstStyle/>
          <a:p>
            <a:r>
              <a:rPr lang="en-US" sz="2800" b="1">
                <a:solidFill>
                  <a:srgbClr val="984807"/>
                </a:solidFill>
                <a:latin typeface="Times New Roman" pitchFamily="18" charset="0"/>
              </a:rPr>
              <a:t>Ability + + EF</a:t>
            </a:r>
          </a:p>
        </p:txBody>
      </p:sp>
      <p:sp>
        <p:nvSpPr>
          <p:cNvPr id="110605" name="Text Box 13"/>
          <p:cNvSpPr txBox="1">
            <a:spLocks noChangeArrowheads="1"/>
          </p:cNvSpPr>
          <p:nvPr/>
        </p:nvSpPr>
        <p:spPr bwMode="auto">
          <a:xfrm>
            <a:off x="6256338" y="4572000"/>
            <a:ext cx="2770187" cy="946150"/>
          </a:xfrm>
          <a:prstGeom prst="rect">
            <a:avLst/>
          </a:prstGeom>
          <a:noFill/>
          <a:ln w="9525">
            <a:noFill/>
            <a:miter lim="800000"/>
            <a:headEnd/>
            <a:tailEnd/>
          </a:ln>
        </p:spPr>
        <p:txBody>
          <a:bodyPr wrap="none">
            <a:spAutoFit/>
          </a:bodyPr>
          <a:lstStyle/>
          <a:p>
            <a:r>
              <a:rPr lang="en-US" sz="2800" b="1">
                <a:solidFill>
                  <a:srgbClr val="984807"/>
                </a:solidFill>
                <a:latin typeface="Times New Roman" pitchFamily="18" charset="0"/>
              </a:rPr>
              <a:t>Ability + + + EF:</a:t>
            </a:r>
          </a:p>
          <a:p>
            <a:r>
              <a:rPr lang="en-US" sz="2800" b="1">
                <a:solidFill>
                  <a:srgbClr val="984807"/>
                </a:solidFill>
                <a:latin typeface="Times New Roman" pitchFamily="18" charset="0"/>
              </a:rPr>
              <a:t>RCFT</a:t>
            </a:r>
          </a:p>
        </p:txBody>
      </p:sp>
      <p:sp>
        <p:nvSpPr>
          <p:cNvPr id="110606" name="Text Box 14"/>
          <p:cNvSpPr txBox="1">
            <a:spLocks noChangeArrowheads="1"/>
          </p:cNvSpPr>
          <p:nvPr/>
        </p:nvSpPr>
        <p:spPr bwMode="auto">
          <a:xfrm>
            <a:off x="457200" y="4756150"/>
            <a:ext cx="4953000" cy="1800225"/>
          </a:xfrm>
          <a:prstGeom prst="rect">
            <a:avLst/>
          </a:prstGeom>
          <a:noFill/>
          <a:ln w="9525">
            <a:noFill/>
            <a:miter lim="800000"/>
            <a:headEnd/>
            <a:tailEnd/>
          </a:ln>
        </p:spPr>
        <p:txBody>
          <a:bodyPr>
            <a:spAutoFit/>
          </a:bodyPr>
          <a:lstStyle/>
          <a:p>
            <a:r>
              <a:rPr lang="en-US" sz="2800" b="1">
                <a:solidFill>
                  <a:srgbClr val="984807"/>
                </a:solidFill>
                <a:latin typeface="Times New Roman" pitchFamily="18" charset="0"/>
              </a:rPr>
              <a:t>Progressive deterioration </a:t>
            </a:r>
          </a:p>
          <a:p>
            <a:r>
              <a:rPr lang="en-US" sz="2800" b="1">
                <a:solidFill>
                  <a:srgbClr val="984807"/>
                </a:solidFill>
                <a:latin typeface="Times New Roman" pitchFamily="18" charset="0"/>
              </a:rPr>
              <a:t>of performance is observed </a:t>
            </a:r>
          </a:p>
          <a:p>
            <a:r>
              <a:rPr lang="en-US" sz="2800" b="1">
                <a:solidFill>
                  <a:srgbClr val="984807"/>
                </a:solidFill>
                <a:latin typeface="Times New Roman" pitchFamily="18" charset="0"/>
              </a:rPr>
              <a:t>as executive function demands (+ EF) become greater.</a:t>
            </a:r>
          </a:p>
        </p:txBody>
      </p:sp>
      <p:sp>
        <p:nvSpPr>
          <p:cNvPr id="110607" name="Line 20"/>
          <p:cNvSpPr>
            <a:spLocks noChangeShapeType="1"/>
          </p:cNvSpPr>
          <p:nvPr/>
        </p:nvSpPr>
        <p:spPr bwMode="auto">
          <a:xfrm>
            <a:off x="1143000" y="3232150"/>
            <a:ext cx="5486400" cy="2667000"/>
          </a:xfrm>
          <a:prstGeom prst="line">
            <a:avLst/>
          </a:prstGeom>
          <a:noFill/>
          <a:ln w="38100">
            <a:solidFill>
              <a:srgbClr val="FF9900"/>
            </a:solidFill>
            <a:round/>
            <a:headEnd/>
            <a:tailEnd type="triangle" w="med" len="med"/>
          </a:ln>
        </p:spPr>
        <p:txBody>
          <a:bodyPr/>
          <a:lstStyle/>
          <a:p>
            <a:endParaRPr lang="en-US">
              <a:solidFill>
                <a:srgbClr val="984807"/>
              </a:solidFill>
            </a:endParaRPr>
          </a:p>
        </p:txBody>
      </p:sp>
      <p:sp>
        <p:nvSpPr>
          <p:cNvPr id="110608" name="Text Box 21"/>
          <p:cNvSpPr txBox="1">
            <a:spLocks noChangeArrowheads="1"/>
          </p:cNvSpPr>
          <p:nvPr/>
        </p:nvSpPr>
        <p:spPr bwMode="auto">
          <a:xfrm>
            <a:off x="563563" y="2813050"/>
            <a:ext cx="1174360" cy="369332"/>
          </a:xfrm>
          <a:prstGeom prst="rect">
            <a:avLst/>
          </a:prstGeom>
          <a:noFill/>
          <a:ln w="9525">
            <a:noFill/>
            <a:miter lim="800000"/>
            <a:headEnd/>
            <a:tailEnd/>
          </a:ln>
        </p:spPr>
        <p:txBody>
          <a:bodyPr wrap="none">
            <a:spAutoFit/>
          </a:bodyPr>
          <a:lstStyle/>
          <a:p>
            <a:r>
              <a:rPr lang="en-US" b="1">
                <a:solidFill>
                  <a:srgbClr val="984807"/>
                </a:solidFill>
                <a:latin typeface="Times New Roman" pitchFamily="18" charset="0"/>
              </a:rPr>
              <a:t>Start here</a:t>
            </a:r>
          </a:p>
        </p:txBody>
      </p:sp>
    </p:spTree>
    <p:extLst>
      <p:ext uri="{BB962C8B-B14F-4D97-AF65-F5344CB8AC3E}">
        <p14:creationId xmlns:p14="http://schemas.microsoft.com/office/powerpoint/2010/main" val="223966148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5"/>
          <p:cNvSpPr>
            <a:spLocks noGrp="1"/>
          </p:cNvSpPr>
          <p:nvPr>
            <p:ph type="sldNum" sz="quarter" idx="12"/>
          </p:nvPr>
        </p:nvSpPr>
        <p:spPr>
          <a:noFill/>
        </p:spPr>
        <p:txBody>
          <a:bodyPr/>
          <a:lstStyle/>
          <a:p>
            <a:fld id="{54A302AD-9CC9-4804-9823-C19FC4999495}" type="slidenum">
              <a:rPr lang="en-US" smtClean="0"/>
              <a:pPr/>
              <a:t>107</a:t>
            </a:fld>
            <a:endParaRPr lang="en-US"/>
          </a:p>
        </p:txBody>
      </p:sp>
      <p:pic>
        <p:nvPicPr>
          <p:cNvPr id="89093" name="Picture 4" descr="James NEPSY"/>
          <p:cNvPicPr>
            <a:picLocks noChangeAspect="1" noChangeArrowheads="1"/>
          </p:cNvPicPr>
          <p:nvPr/>
        </p:nvPicPr>
        <p:blipFill>
          <a:blip r:embed="rId2" cstate="print">
            <a:lum bright="-10000"/>
          </a:blip>
          <a:srcRect/>
          <a:stretch>
            <a:fillRect/>
          </a:stretch>
        </p:blipFill>
        <p:spPr bwMode="auto">
          <a:xfrm>
            <a:off x="123144" y="1285873"/>
            <a:ext cx="8888412" cy="5295900"/>
          </a:xfrm>
          <a:prstGeom prst="rect">
            <a:avLst/>
          </a:prstGeom>
          <a:noFill/>
          <a:ln w="9525">
            <a:noFill/>
            <a:miter lim="800000"/>
            <a:headEnd/>
            <a:tailEnd/>
          </a:ln>
        </p:spPr>
      </p:pic>
      <p:sp>
        <p:nvSpPr>
          <p:cNvPr id="9" name="Rectangle 8"/>
          <p:cNvSpPr/>
          <p:nvPr/>
        </p:nvSpPr>
        <p:spPr>
          <a:xfrm>
            <a:off x="173493" y="261709"/>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0" name="Straight Connector 9"/>
          <p:cNvCxnSpPr/>
          <p:nvPr/>
        </p:nvCxnSpPr>
        <p:spPr>
          <a:xfrm>
            <a:off x="1902048" y="1074736"/>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11" name="Rectangle 3"/>
          <p:cNvSpPr txBox="1">
            <a:spLocks noChangeArrowheads="1"/>
          </p:cNvSpPr>
          <p:nvPr/>
        </p:nvSpPr>
        <p:spPr bwMode="auto">
          <a:xfrm>
            <a:off x="1952380" y="6145439"/>
            <a:ext cx="7133551" cy="727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None/>
              <a:tabLst/>
              <a:defRPr/>
            </a:pPr>
            <a:r>
              <a:rPr kumimoji="0" lang="en-US" sz="3600" b="0" i="0" u="none" strike="noStrike" kern="1200" cap="none" spc="0" normalizeH="0" baseline="0" noProof="0" dirty="0">
                <a:ln>
                  <a:noFill/>
                </a:ln>
                <a:solidFill>
                  <a:schemeClr val="accent6">
                    <a:lumMod val="50000"/>
                  </a:schemeClr>
                </a:solidFill>
                <a:effectLst/>
                <a:uLnTx/>
                <a:uFillTx/>
                <a:latin typeface="Rockwell" pitchFamily="18" charset="0"/>
                <a:ea typeface="+mn-ea"/>
                <a:cs typeface="+mn-cs"/>
              </a:rPr>
              <a:t>Scaled Score 12, 75</a:t>
            </a:r>
            <a:r>
              <a:rPr kumimoji="0" lang="en-US" sz="3600" b="0" i="0" u="none" strike="noStrike" kern="1200" cap="none" spc="0" normalizeH="0" baseline="30000" noProof="0" dirty="0">
                <a:ln>
                  <a:noFill/>
                </a:ln>
                <a:solidFill>
                  <a:schemeClr val="accent6">
                    <a:lumMod val="50000"/>
                  </a:schemeClr>
                </a:solidFill>
                <a:effectLst/>
                <a:uLnTx/>
                <a:uFillTx/>
                <a:latin typeface="Rockwell" pitchFamily="18" charset="0"/>
                <a:ea typeface="+mn-ea"/>
                <a:cs typeface="+mn-cs"/>
              </a:rPr>
              <a:t>th</a:t>
            </a:r>
            <a:r>
              <a:rPr kumimoji="0" lang="en-US" sz="3600" b="0" i="0" u="none" strike="noStrike" kern="1200" cap="none" spc="0" normalizeH="0" baseline="0" noProof="0" dirty="0">
                <a:ln>
                  <a:noFill/>
                </a:ln>
                <a:solidFill>
                  <a:schemeClr val="accent6">
                    <a:lumMod val="50000"/>
                  </a:schemeClr>
                </a:solidFill>
                <a:effectLst/>
                <a:uLnTx/>
                <a:uFillTx/>
                <a:latin typeface="Rockwell" pitchFamily="18" charset="0"/>
                <a:ea typeface="+mn-ea"/>
                <a:cs typeface="+mn-cs"/>
              </a:rPr>
              <a:t> percentile</a:t>
            </a: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None/>
              <a:tabLst/>
              <a:defRPr/>
            </a:pPr>
            <a:endParaRPr kumimoji="0" lang="en-US" sz="3600" b="0" i="0" u="none" strike="noStrike" kern="1200" cap="none" spc="0" normalizeH="0" baseline="0" noProof="0" dirty="0">
              <a:ln>
                <a:noFill/>
              </a:ln>
              <a:solidFill>
                <a:schemeClr val="accent6">
                  <a:lumMod val="50000"/>
                </a:schemeClr>
              </a:solidFill>
              <a:effectLst/>
              <a:uLnTx/>
              <a:uFillTx/>
              <a:latin typeface="Rockwell" pitchFamily="18"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None/>
              <a:tabLst/>
              <a:defRPr/>
            </a:pPr>
            <a:endParaRPr kumimoji="0" lang="en-US" sz="3600" b="0" i="0" u="none" strike="noStrike" kern="1200" cap="none" spc="0" normalizeH="0" baseline="0" noProof="0" dirty="0">
              <a:ln>
                <a:noFill/>
              </a:ln>
              <a:solidFill>
                <a:schemeClr val="accent6">
                  <a:lumMod val="50000"/>
                </a:schemeClr>
              </a:solidFill>
              <a:effectLst/>
              <a:uLnTx/>
              <a:uFillTx/>
              <a:latin typeface="Rockwell" pitchFamily="18" charset="0"/>
              <a:ea typeface="+mn-ea"/>
              <a:cs typeface="+mn-cs"/>
            </a:endParaRPr>
          </a:p>
        </p:txBody>
      </p:sp>
      <p:sp>
        <p:nvSpPr>
          <p:cNvPr id="89092" name="Rectangle 3"/>
          <p:cNvSpPr>
            <a:spLocks noGrp="1" noChangeArrowheads="1"/>
          </p:cNvSpPr>
          <p:nvPr>
            <p:ph type="body" idx="1"/>
          </p:nvPr>
        </p:nvSpPr>
        <p:spPr>
          <a:xfrm>
            <a:off x="319535" y="241068"/>
            <a:ext cx="9144000" cy="727075"/>
          </a:xfrm>
        </p:spPr>
        <p:txBody>
          <a:bodyPr/>
          <a:lstStyle/>
          <a:p>
            <a:pPr eaLnBrk="1" hangingPunct="1">
              <a:buFont typeface="Wingdings" pitchFamily="2" charset="2"/>
              <a:buNone/>
            </a:pPr>
            <a:r>
              <a:rPr lang="en-US" sz="3600" dirty="0"/>
              <a:t>James Age 10, NEPSY Design Copying:</a:t>
            </a:r>
          </a:p>
          <a:p>
            <a:pPr eaLnBrk="1" hangingPunct="1">
              <a:buFont typeface="Wingdings" pitchFamily="2" charset="2"/>
              <a:buNone/>
            </a:pPr>
            <a:endParaRPr lang="en-US" sz="3600" dirty="0"/>
          </a:p>
          <a:p>
            <a:pPr eaLnBrk="1" hangingPunct="1">
              <a:buFont typeface="Wingdings" pitchFamily="2" charset="2"/>
              <a:buNone/>
            </a:pPr>
            <a:endParaRPr lang="en-US" sz="3600" dirty="0"/>
          </a:p>
        </p:txBody>
      </p:sp>
    </p:spTree>
    <p:extLst>
      <p:ext uri="{BB962C8B-B14F-4D97-AF65-F5344CB8AC3E}">
        <p14:creationId xmlns:p14="http://schemas.microsoft.com/office/powerpoint/2010/main" val="275998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Number Placeholder 5"/>
          <p:cNvSpPr>
            <a:spLocks noGrp="1"/>
          </p:cNvSpPr>
          <p:nvPr>
            <p:ph type="sldNum" sz="quarter" idx="12"/>
          </p:nvPr>
        </p:nvSpPr>
        <p:spPr>
          <a:noFill/>
        </p:spPr>
        <p:txBody>
          <a:bodyPr/>
          <a:lstStyle/>
          <a:p>
            <a:fld id="{4C753F2C-4968-47B8-AAD2-C43863C793E0}" type="slidenum">
              <a:rPr lang="en-US" smtClean="0"/>
              <a:pPr/>
              <a:t>108</a:t>
            </a:fld>
            <a:endParaRPr lang="en-US"/>
          </a:p>
        </p:txBody>
      </p:sp>
      <p:pic>
        <p:nvPicPr>
          <p:cNvPr id="90117" name="Picture 4" descr="Rey Figure"/>
          <p:cNvPicPr>
            <a:picLocks noChangeAspect="1" noChangeArrowheads="1"/>
          </p:cNvPicPr>
          <p:nvPr/>
        </p:nvPicPr>
        <p:blipFill>
          <a:blip r:embed="rId2" cstate="print"/>
          <a:srcRect/>
          <a:stretch>
            <a:fillRect/>
          </a:stretch>
        </p:blipFill>
        <p:spPr bwMode="auto">
          <a:xfrm>
            <a:off x="1587500" y="1485900"/>
            <a:ext cx="6297613" cy="4875213"/>
          </a:xfrm>
          <a:prstGeom prst="rect">
            <a:avLst/>
          </a:prstGeom>
          <a:noFill/>
          <a:ln w="9525">
            <a:noFill/>
            <a:miter lim="800000"/>
            <a:headEnd/>
            <a:tailEnd/>
          </a:ln>
        </p:spPr>
      </p:pic>
      <p:sp>
        <p:nvSpPr>
          <p:cNvPr id="10" name="Rectangle 9"/>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1" name="Straight Connector 10"/>
          <p:cNvCxnSpPr/>
          <p:nvPr/>
        </p:nvCxnSpPr>
        <p:spPr>
          <a:xfrm>
            <a:off x="1902048" y="1074736"/>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90116" name="Rectangle 3"/>
          <p:cNvSpPr>
            <a:spLocks noGrp="1" noChangeArrowheads="1"/>
          </p:cNvSpPr>
          <p:nvPr>
            <p:ph type="body" idx="1"/>
          </p:nvPr>
        </p:nvSpPr>
        <p:spPr>
          <a:xfrm>
            <a:off x="129950" y="184420"/>
            <a:ext cx="4218529" cy="759461"/>
          </a:xfrm>
        </p:spPr>
        <p:txBody>
          <a:bodyPr/>
          <a:lstStyle/>
          <a:p>
            <a:pPr eaLnBrk="1" hangingPunct="1">
              <a:buFont typeface="Wingdings" pitchFamily="2" charset="2"/>
              <a:buNone/>
            </a:pPr>
            <a:r>
              <a:rPr lang="en-US" sz="4000" b="1" dirty="0"/>
              <a:t>Now draw this:</a:t>
            </a:r>
          </a:p>
          <a:p>
            <a:pPr eaLnBrk="1" hangingPunct="1">
              <a:buFont typeface="Wingdings" pitchFamily="2" charset="2"/>
              <a:buNone/>
            </a:pPr>
            <a:endParaRPr lang="en-US" sz="4000" b="1" dirty="0"/>
          </a:p>
          <a:p>
            <a:pPr eaLnBrk="1" hangingPunct="1">
              <a:buFont typeface="Wingdings" pitchFamily="2" charset="2"/>
              <a:buNone/>
            </a:pPr>
            <a:endParaRPr lang="en-US" sz="4000" b="1" dirty="0"/>
          </a:p>
        </p:txBody>
      </p:sp>
      <p:pic>
        <p:nvPicPr>
          <p:cNvPr id="7" name="Picture 2" descr="http://static3.depositphotos.com/1001003/139/i/110/depositphotos_1394877-3d-circular-up-and-down-arrow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5113" y="184420"/>
            <a:ext cx="1125401" cy="1125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0637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5"/>
          <p:cNvSpPr>
            <a:spLocks noGrp="1"/>
          </p:cNvSpPr>
          <p:nvPr>
            <p:ph type="sldNum" sz="quarter" idx="12"/>
          </p:nvPr>
        </p:nvSpPr>
        <p:spPr>
          <a:noFill/>
        </p:spPr>
        <p:txBody>
          <a:bodyPr/>
          <a:lstStyle/>
          <a:p>
            <a:fld id="{D68539C4-4877-4F94-8E28-C10BF5173A38}" type="slidenum">
              <a:rPr lang="en-US" smtClean="0"/>
              <a:pPr/>
              <a:t>109</a:t>
            </a:fld>
            <a:endParaRPr lang="en-US"/>
          </a:p>
        </p:txBody>
      </p:sp>
      <p:pic>
        <p:nvPicPr>
          <p:cNvPr id="842756" name="Picture 4" descr="James Rey Copy"/>
          <p:cNvPicPr>
            <a:picLocks noChangeAspect="1" noChangeArrowheads="1"/>
          </p:cNvPicPr>
          <p:nvPr/>
        </p:nvPicPr>
        <p:blipFill>
          <a:blip r:embed="rId2" cstate="print">
            <a:lum bright="-10000"/>
          </a:blip>
          <a:srcRect/>
          <a:stretch>
            <a:fillRect/>
          </a:stretch>
        </p:blipFill>
        <p:spPr bwMode="auto">
          <a:xfrm>
            <a:off x="1271588" y="1709738"/>
            <a:ext cx="7150100" cy="4876800"/>
          </a:xfrm>
          <a:prstGeom prst="rect">
            <a:avLst/>
          </a:prstGeom>
          <a:noFill/>
          <a:ln w="9525">
            <a:noFill/>
            <a:miter lim="800000"/>
            <a:headEnd/>
            <a:tailEnd/>
          </a:ln>
        </p:spPr>
      </p:pic>
      <p:sp>
        <p:nvSpPr>
          <p:cNvPr id="9" name="Rectangle 8"/>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0" name="Straight Connector 9"/>
          <p:cNvCxnSpPr/>
          <p:nvPr/>
        </p:nvCxnSpPr>
        <p:spPr>
          <a:xfrm>
            <a:off x="1655305" y="1510167"/>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91140" name="Rectangle 3"/>
          <p:cNvSpPr>
            <a:spLocks noGrp="1" noChangeArrowheads="1"/>
          </p:cNvSpPr>
          <p:nvPr>
            <p:ph type="body" idx="1"/>
          </p:nvPr>
        </p:nvSpPr>
        <p:spPr>
          <a:xfrm>
            <a:off x="117017" y="33449"/>
            <a:ext cx="8942388" cy="1109663"/>
          </a:xfrm>
        </p:spPr>
        <p:txBody>
          <a:bodyPr/>
          <a:lstStyle/>
          <a:p>
            <a:pPr eaLnBrk="1" hangingPunct="1">
              <a:spcBef>
                <a:spcPts val="0"/>
              </a:spcBef>
              <a:buFont typeface="Wingdings" pitchFamily="2" charset="2"/>
              <a:buNone/>
            </a:pPr>
            <a:r>
              <a:rPr lang="en-US" sz="4000" dirty="0"/>
              <a:t>James Age 10, </a:t>
            </a:r>
          </a:p>
          <a:p>
            <a:pPr eaLnBrk="1" hangingPunct="1">
              <a:spcBef>
                <a:spcPts val="0"/>
              </a:spcBef>
              <a:buFont typeface="Wingdings" pitchFamily="2" charset="2"/>
              <a:buNone/>
            </a:pPr>
            <a:r>
              <a:rPr lang="en-US" sz="4000" dirty="0"/>
              <a:t>		Rey Complex Figure Copy:</a:t>
            </a:r>
          </a:p>
        </p:txBody>
      </p:sp>
    </p:spTree>
    <p:extLst>
      <p:ext uri="{BB962C8B-B14F-4D97-AF65-F5344CB8AC3E}">
        <p14:creationId xmlns:p14="http://schemas.microsoft.com/office/powerpoint/2010/main" val="253707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42756"/>
                                        </p:tgtEl>
                                        <p:attrNameLst>
                                          <p:attrName>style.visibility</p:attrName>
                                        </p:attrNameLst>
                                      </p:cBhvr>
                                      <p:to>
                                        <p:strVal val="visible"/>
                                      </p:to>
                                    </p:set>
                                    <p:animEffect transition="in" filter="blinds(horizontal)">
                                      <p:cBhvr>
                                        <p:cTn id="7" dur="500"/>
                                        <p:tgtEl>
                                          <p:spTgt spid="842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D2F3E3A-1171-4C13-8457-3A5B70ECA164}" type="slidenum">
              <a:rPr lang="en-US" altLang="en-US">
                <a:solidFill>
                  <a:srgbClr val="333333"/>
                </a:solidFill>
              </a:rPr>
              <a:pPr eaLnBrk="1" hangingPunct="1"/>
              <a:t>11</a:t>
            </a:fld>
            <a:endParaRPr lang="en-US" altLang="en-US">
              <a:solidFill>
                <a:srgbClr val="333333"/>
              </a:solidFill>
            </a:endParaRPr>
          </a:p>
        </p:txBody>
      </p:sp>
      <p:sp>
        <p:nvSpPr>
          <p:cNvPr id="173061" name="Rectangle 7"/>
          <p:cNvSpPr>
            <a:spLocks noGrp="1" noChangeArrowheads="1"/>
          </p:cNvSpPr>
          <p:nvPr>
            <p:ph type="body" idx="1"/>
          </p:nvPr>
        </p:nvSpPr>
        <p:spPr>
          <a:xfrm>
            <a:off x="203200" y="1676400"/>
            <a:ext cx="8636000" cy="5124450"/>
          </a:xfrm>
          <a:noFill/>
        </p:spPr>
        <p:txBody>
          <a:bodyPr/>
          <a:lstStyle/>
          <a:p>
            <a:pPr eaLnBrk="1" hangingPunct="1">
              <a:buFontTx/>
              <a:buNone/>
            </a:pPr>
            <a:r>
              <a:rPr lang="en-US" altLang="en-US" sz="4000"/>
              <a:t>  The Process Approach requires a clear understanding of what a task measures so that performance can be effectively task analyzed to characterize a person’s cognitive capacities as accurately as possible.</a:t>
            </a:r>
          </a:p>
        </p:txBody>
      </p:sp>
      <p:cxnSp>
        <p:nvCxnSpPr>
          <p:cNvPr id="9" name="Straight Connector 8"/>
          <p:cNvCxnSpPr/>
          <p:nvPr/>
        </p:nvCxnSpPr>
        <p:spPr>
          <a:xfrm>
            <a:off x="1457308" y="1160843"/>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92694" y="231376"/>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sp>
        <p:nvSpPr>
          <p:cNvPr id="173060" name="Rectangle 6"/>
          <p:cNvSpPr>
            <a:spLocks noChangeArrowheads="1"/>
          </p:cNvSpPr>
          <p:nvPr/>
        </p:nvSpPr>
        <p:spPr bwMode="auto">
          <a:xfrm>
            <a:off x="697530" y="179001"/>
            <a:ext cx="5781040" cy="7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dirty="0">
                <a:solidFill>
                  <a:srgbClr val="663300"/>
                </a:solidFill>
              </a:rPr>
              <a:t>Interpretive Levels</a:t>
            </a:r>
            <a:endParaRPr lang="en-US" altLang="en-US" sz="3600" b="1" dirty="0">
              <a:solidFill>
                <a:srgbClr val="663300"/>
              </a:solidFill>
            </a:endParaRPr>
          </a:p>
        </p:txBody>
      </p:sp>
    </p:spTree>
    <p:extLst>
      <p:ext uri="{BB962C8B-B14F-4D97-AF65-F5344CB8AC3E}">
        <p14:creationId xmlns:p14="http://schemas.microsoft.com/office/powerpoint/2010/main" val="18651961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Number Placeholder 5"/>
          <p:cNvSpPr>
            <a:spLocks noGrp="1"/>
          </p:cNvSpPr>
          <p:nvPr>
            <p:ph type="sldNum" sz="quarter" idx="12"/>
          </p:nvPr>
        </p:nvSpPr>
        <p:spPr>
          <a:noFill/>
        </p:spPr>
        <p:txBody>
          <a:bodyPr/>
          <a:lstStyle/>
          <a:p>
            <a:fld id="{25BBD011-59A2-4184-9A2B-F2CBDB1E332D}" type="slidenum">
              <a:rPr lang="en-US" smtClean="0"/>
              <a:pPr/>
              <a:t>110</a:t>
            </a:fld>
            <a:endParaRPr lang="en-US"/>
          </a:p>
        </p:txBody>
      </p:sp>
      <p:sp>
        <p:nvSpPr>
          <p:cNvPr id="111620" name="Rectangle 3"/>
          <p:cNvSpPr>
            <a:spLocks noGrp="1" noChangeArrowheads="1"/>
          </p:cNvSpPr>
          <p:nvPr>
            <p:ph type="body" idx="1"/>
          </p:nvPr>
        </p:nvSpPr>
        <p:spPr>
          <a:xfrm>
            <a:off x="484188" y="1219200"/>
            <a:ext cx="8272462" cy="3887788"/>
          </a:xfrm>
        </p:spPr>
        <p:txBody>
          <a:bodyPr/>
          <a:lstStyle/>
          <a:p>
            <a:pPr>
              <a:buNone/>
            </a:pPr>
            <a:r>
              <a:rPr lang="en-US" sz="4000" dirty="0"/>
              <a:t>Examples:</a:t>
            </a:r>
          </a:p>
          <a:p>
            <a:pPr marL="855663" lvl="1" indent="-398463">
              <a:buFont typeface="Wingdings" pitchFamily="2" charset="2"/>
              <a:buChar char="§"/>
            </a:pPr>
            <a:r>
              <a:rPr lang="en-US" sz="4000" dirty="0"/>
              <a:t>Naming animals in 60 seconds</a:t>
            </a:r>
          </a:p>
          <a:p>
            <a:pPr marL="855663" lvl="1" indent="-398463">
              <a:buFont typeface="Wingdings" pitchFamily="2" charset="2"/>
              <a:buChar char="§"/>
            </a:pPr>
            <a:r>
              <a:rPr lang="en-US" sz="4000" dirty="0"/>
              <a:t>Naming foods in 60 seconds</a:t>
            </a:r>
          </a:p>
          <a:p>
            <a:pPr marL="855663" lvl="1" indent="-398463">
              <a:buFont typeface="Wingdings" pitchFamily="2" charset="2"/>
              <a:buChar char="§"/>
            </a:pPr>
            <a:r>
              <a:rPr lang="en-US" sz="4000" dirty="0"/>
              <a:t>Naming words that begin with the letter “s” in 60 seconds</a:t>
            </a:r>
          </a:p>
          <a:p>
            <a:pPr marL="855663" lvl="1" indent="-398463">
              <a:buFont typeface="Wingdings" pitchFamily="2" charset="2"/>
              <a:buChar char="§"/>
            </a:pPr>
            <a:r>
              <a:rPr lang="en-US" sz="4000" dirty="0"/>
              <a:t>Naming words that begin with the letter “f” in 60 seconds</a:t>
            </a:r>
          </a:p>
        </p:txBody>
      </p:sp>
      <p:sp>
        <p:nvSpPr>
          <p:cNvPr id="10" name="Rectangle 9"/>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11" name="Straight Connector 10"/>
          <p:cNvCxnSpPr/>
          <p:nvPr/>
        </p:nvCxnSpPr>
        <p:spPr>
          <a:xfrm>
            <a:off x="1539198" y="1205362"/>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111619" name="Rectangle 2"/>
          <p:cNvSpPr>
            <a:spLocks noGrp="1" noChangeArrowheads="1"/>
          </p:cNvSpPr>
          <p:nvPr>
            <p:ph type="title"/>
          </p:nvPr>
        </p:nvSpPr>
        <p:spPr>
          <a:xfrm>
            <a:off x="347779" y="232681"/>
            <a:ext cx="8013700" cy="594858"/>
          </a:xfrm>
        </p:spPr>
        <p:txBody>
          <a:bodyPr/>
          <a:lstStyle/>
          <a:p>
            <a:pPr algn="l"/>
            <a:r>
              <a:rPr lang="en-US" sz="4000" dirty="0"/>
              <a:t>Assessing Retrieval Fluency</a:t>
            </a:r>
          </a:p>
        </p:txBody>
      </p:sp>
    </p:spTree>
    <p:extLst>
      <p:ext uri="{BB962C8B-B14F-4D97-AF65-F5344CB8AC3E}">
        <p14:creationId xmlns:p14="http://schemas.microsoft.com/office/powerpoint/2010/main" val="3033938178"/>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2"/>
          <p:cNvSpPr>
            <a:spLocks noGrp="1" noChangeArrowheads="1"/>
          </p:cNvSpPr>
          <p:nvPr>
            <p:ph idx="1"/>
          </p:nvPr>
        </p:nvSpPr>
        <p:spPr>
          <a:xfrm>
            <a:off x="333829" y="1233712"/>
            <a:ext cx="8534399" cy="5181601"/>
          </a:xfrm>
        </p:spPr>
        <p:txBody>
          <a:bodyPr/>
          <a:lstStyle/>
          <a:p>
            <a:pPr marL="0" indent="0" eaLnBrk="1" hangingPunct="1">
              <a:buFont typeface="Arial" charset="0"/>
              <a:buNone/>
            </a:pPr>
            <a:r>
              <a:rPr lang="en-US" sz="4000" dirty="0"/>
              <a:t>Examples of response patterns:</a:t>
            </a:r>
          </a:p>
          <a:p>
            <a:pPr marL="623888" lvl="1" indent="-333375" eaLnBrk="1" hangingPunct="1">
              <a:buFont typeface="Wingdings" pitchFamily="2" charset="2"/>
              <a:buChar char="§"/>
            </a:pPr>
            <a:r>
              <a:rPr lang="en-US" sz="4000" dirty="0"/>
              <a:t>Semantic “Flooding” – Retrieval with minimal executive direction; uncontrolled flow of words</a:t>
            </a:r>
          </a:p>
          <a:p>
            <a:pPr marL="623888" lvl="1" indent="-333375" eaLnBrk="1" hangingPunct="1">
              <a:buFont typeface="Wingdings" pitchFamily="2" charset="2"/>
              <a:buChar char="§"/>
            </a:pPr>
            <a:r>
              <a:rPr lang="en-US" sz="4000" dirty="0"/>
              <a:t>Controlled Access – Executive Functions used to organize retrieval of words by semantic clusters</a:t>
            </a:r>
          </a:p>
          <a:p>
            <a:pPr lvl="1" eaLnBrk="1" hangingPunct="1"/>
            <a:endParaRPr lang="en-US" sz="4000" dirty="0"/>
          </a:p>
        </p:txBody>
      </p:sp>
      <p:sp>
        <p:nvSpPr>
          <p:cNvPr id="6" name="Slide Number Placeholder 5"/>
          <p:cNvSpPr>
            <a:spLocks noGrp="1"/>
          </p:cNvSpPr>
          <p:nvPr>
            <p:ph type="sldNum" sz="quarter" idx="12"/>
          </p:nvPr>
        </p:nvSpPr>
        <p:spPr/>
        <p:txBody>
          <a:bodyPr/>
          <a:lstStyle/>
          <a:p>
            <a:pPr>
              <a:defRPr/>
            </a:pPr>
            <a:fld id="{E972396D-84E8-4F13-978F-89320CD69810}" type="slidenum">
              <a:rPr lang="en-US"/>
              <a:pPr>
                <a:defRPr/>
              </a:pPr>
              <a:t>111</a:t>
            </a:fld>
            <a:endParaRPr lang="en-US"/>
          </a:p>
        </p:txBody>
      </p:sp>
      <p:sp>
        <p:nvSpPr>
          <p:cNvPr id="11" name="Rectangle 10"/>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12" name="Straight Connector 11"/>
          <p:cNvCxnSpPr/>
          <p:nvPr/>
        </p:nvCxnSpPr>
        <p:spPr>
          <a:xfrm>
            <a:off x="1539198" y="1060222"/>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83970" name="Rectangle 3"/>
          <p:cNvSpPr>
            <a:spLocks noGrp="1" noChangeArrowheads="1"/>
          </p:cNvSpPr>
          <p:nvPr>
            <p:ph type="title"/>
          </p:nvPr>
        </p:nvSpPr>
        <p:spPr>
          <a:xfrm>
            <a:off x="239829" y="30319"/>
            <a:ext cx="8229600" cy="857250"/>
          </a:xfrm>
          <a:noFill/>
        </p:spPr>
        <p:txBody>
          <a:bodyPr/>
          <a:lstStyle/>
          <a:p>
            <a:pPr algn="l" eaLnBrk="1" hangingPunct="1"/>
            <a:r>
              <a:rPr lang="en-US" sz="4000" b="1" dirty="0"/>
              <a:t>Assessing Retrieval Fluency</a:t>
            </a:r>
          </a:p>
        </p:txBody>
      </p:sp>
    </p:spTree>
    <p:extLst>
      <p:ext uri="{BB962C8B-B14F-4D97-AF65-F5344CB8AC3E}">
        <p14:creationId xmlns:p14="http://schemas.microsoft.com/office/powerpoint/2010/main" val="544212264"/>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2"/>
          <p:cNvSpPr>
            <a:spLocks noGrp="1" noChangeArrowheads="1"/>
          </p:cNvSpPr>
          <p:nvPr>
            <p:ph idx="1"/>
          </p:nvPr>
        </p:nvSpPr>
        <p:spPr>
          <a:xfrm>
            <a:off x="381000" y="1295400"/>
            <a:ext cx="8272463" cy="3887788"/>
          </a:xfrm>
        </p:spPr>
        <p:txBody>
          <a:bodyPr/>
          <a:lstStyle/>
          <a:p>
            <a:pPr eaLnBrk="1" hangingPunct="1">
              <a:buNone/>
            </a:pPr>
            <a:r>
              <a:rPr lang="en-US" sz="4400" dirty="0"/>
              <a:t>Examples of response patterns:</a:t>
            </a:r>
          </a:p>
          <a:p>
            <a:pPr lvl="1" indent="-395288" eaLnBrk="1" hangingPunct="1">
              <a:buFont typeface="Wingdings" pitchFamily="2" charset="2"/>
              <a:buChar char="§"/>
            </a:pPr>
            <a:r>
              <a:rPr lang="en-US" sz="4400" dirty="0"/>
              <a:t>Semantic “Flooding” results in uneven performance across a 60 second interval with decreased production in each successive 15 second interval.</a:t>
            </a:r>
          </a:p>
          <a:p>
            <a:pPr lvl="1" eaLnBrk="1" hangingPunct="1"/>
            <a:endParaRPr lang="en-US" sz="4400" dirty="0"/>
          </a:p>
        </p:txBody>
      </p:sp>
      <p:sp>
        <p:nvSpPr>
          <p:cNvPr id="6" name="Slide Number Placeholder 5"/>
          <p:cNvSpPr>
            <a:spLocks noGrp="1"/>
          </p:cNvSpPr>
          <p:nvPr>
            <p:ph type="sldNum" sz="quarter" idx="12"/>
          </p:nvPr>
        </p:nvSpPr>
        <p:spPr/>
        <p:txBody>
          <a:bodyPr/>
          <a:lstStyle/>
          <a:p>
            <a:pPr>
              <a:defRPr/>
            </a:pPr>
            <a:fld id="{7AD317BC-BF67-44AE-960E-393B66A01945}" type="slidenum">
              <a:rPr lang="en-US"/>
              <a:pPr>
                <a:defRPr/>
              </a:pPr>
              <a:t>112</a:t>
            </a:fld>
            <a:endParaRPr lang="en-US"/>
          </a:p>
        </p:txBody>
      </p:sp>
      <p:sp>
        <p:nvSpPr>
          <p:cNvPr id="11" name="Rectangle 10"/>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12" name="Straight Connector 11"/>
          <p:cNvCxnSpPr/>
          <p:nvPr/>
        </p:nvCxnSpPr>
        <p:spPr>
          <a:xfrm>
            <a:off x="1539198" y="1089250"/>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84994" name="Rectangle 3"/>
          <p:cNvSpPr>
            <a:spLocks noGrp="1" noChangeArrowheads="1"/>
          </p:cNvSpPr>
          <p:nvPr>
            <p:ph type="title"/>
          </p:nvPr>
        </p:nvSpPr>
        <p:spPr>
          <a:xfrm>
            <a:off x="195943" y="105522"/>
            <a:ext cx="7424057" cy="874486"/>
          </a:xfrm>
          <a:noFill/>
        </p:spPr>
        <p:txBody>
          <a:bodyPr/>
          <a:lstStyle/>
          <a:p>
            <a:pPr algn="l" eaLnBrk="1" hangingPunct="1"/>
            <a:r>
              <a:rPr lang="en-US" sz="4000" b="1" dirty="0"/>
              <a:t>Assessing Retrieval Fluency</a:t>
            </a:r>
          </a:p>
        </p:txBody>
      </p:sp>
    </p:spTree>
    <p:extLst>
      <p:ext uri="{BB962C8B-B14F-4D97-AF65-F5344CB8AC3E}">
        <p14:creationId xmlns:p14="http://schemas.microsoft.com/office/powerpoint/2010/main" val="4160911353"/>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5"/>
          <p:cNvSpPr>
            <a:spLocks noGrp="1"/>
          </p:cNvSpPr>
          <p:nvPr>
            <p:ph type="sldNum" sz="quarter" idx="12"/>
          </p:nvPr>
        </p:nvSpPr>
        <p:spPr>
          <a:noFill/>
        </p:spPr>
        <p:txBody>
          <a:bodyPr/>
          <a:lstStyle/>
          <a:p>
            <a:fld id="{29611245-5486-4C07-910C-BEB3FF4B82F9}" type="slidenum">
              <a:rPr lang="en-US" smtClean="0">
                <a:solidFill>
                  <a:srgbClr val="984807"/>
                </a:solidFill>
              </a:rPr>
              <a:pPr/>
              <a:t>113</a:t>
            </a:fld>
            <a:endParaRPr lang="en-US">
              <a:solidFill>
                <a:srgbClr val="984807"/>
              </a:solidFill>
            </a:endParaRPr>
          </a:p>
        </p:txBody>
      </p:sp>
      <p:sp>
        <p:nvSpPr>
          <p:cNvPr id="809987" name="AutoShape 3"/>
          <p:cNvSpPr>
            <a:spLocks noChangeArrowheads="1"/>
          </p:cNvSpPr>
          <p:nvPr/>
        </p:nvSpPr>
        <p:spPr bwMode="auto">
          <a:xfrm flipV="1">
            <a:off x="1500188" y="1146175"/>
            <a:ext cx="5618162" cy="5226050"/>
          </a:xfrm>
          <a:prstGeom prst="triangle">
            <a:avLst>
              <a:gd name="adj" fmla="val 50000"/>
            </a:avLst>
          </a:prstGeom>
          <a:noFill/>
          <a:ln w="76200">
            <a:solidFill>
              <a:srgbClr val="FF9900"/>
            </a:solidFill>
            <a:miter lim="800000"/>
            <a:headEnd/>
            <a:tailEnd/>
          </a:ln>
        </p:spPr>
        <p:txBody>
          <a:bodyPr wrap="none" anchor="ctr"/>
          <a:lstStyle/>
          <a:p>
            <a:endParaRPr lang="en-US">
              <a:solidFill>
                <a:srgbClr val="984807"/>
              </a:solidFill>
            </a:endParaRPr>
          </a:p>
        </p:txBody>
      </p:sp>
      <p:grpSp>
        <p:nvGrpSpPr>
          <p:cNvPr id="2" name="Group 4"/>
          <p:cNvGrpSpPr>
            <a:grpSpLocks/>
          </p:cNvGrpSpPr>
          <p:nvPr/>
        </p:nvGrpSpPr>
        <p:grpSpPr bwMode="auto">
          <a:xfrm>
            <a:off x="1363663" y="2265363"/>
            <a:ext cx="5878512" cy="2605087"/>
            <a:chOff x="913" y="1427"/>
            <a:chExt cx="4261" cy="1650"/>
          </a:xfrm>
        </p:grpSpPr>
        <p:sp>
          <p:nvSpPr>
            <p:cNvPr id="114709" name="Line 5"/>
            <p:cNvSpPr>
              <a:spLocks noChangeShapeType="1"/>
            </p:cNvSpPr>
            <p:nvPr/>
          </p:nvSpPr>
          <p:spPr bwMode="auto">
            <a:xfrm>
              <a:off x="913" y="1427"/>
              <a:ext cx="4261" cy="0"/>
            </a:xfrm>
            <a:prstGeom prst="line">
              <a:avLst/>
            </a:prstGeom>
            <a:noFill/>
            <a:ln w="38100">
              <a:solidFill>
                <a:srgbClr val="FF9900"/>
              </a:solidFill>
              <a:prstDash val="dash"/>
              <a:round/>
              <a:headEnd/>
              <a:tailEnd/>
            </a:ln>
          </p:spPr>
          <p:txBody>
            <a:bodyPr/>
            <a:lstStyle/>
            <a:p>
              <a:endParaRPr lang="en-US">
                <a:solidFill>
                  <a:srgbClr val="984807"/>
                </a:solidFill>
              </a:endParaRPr>
            </a:p>
          </p:txBody>
        </p:sp>
        <p:sp>
          <p:nvSpPr>
            <p:cNvPr id="114710" name="Line 6"/>
            <p:cNvSpPr>
              <a:spLocks noChangeShapeType="1"/>
            </p:cNvSpPr>
            <p:nvPr/>
          </p:nvSpPr>
          <p:spPr bwMode="auto">
            <a:xfrm>
              <a:off x="913" y="2198"/>
              <a:ext cx="4261" cy="0"/>
            </a:xfrm>
            <a:prstGeom prst="line">
              <a:avLst/>
            </a:prstGeom>
            <a:noFill/>
            <a:ln w="38100">
              <a:solidFill>
                <a:srgbClr val="FF9900"/>
              </a:solidFill>
              <a:prstDash val="dash"/>
              <a:round/>
              <a:headEnd/>
              <a:tailEnd/>
            </a:ln>
          </p:spPr>
          <p:txBody>
            <a:bodyPr/>
            <a:lstStyle/>
            <a:p>
              <a:endParaRPr lang="en-US">
                <a:solidFill>
                  <a:srgbClr val="984807"/>
                </a:solidFill>
              </a:endParaRPr>
            </a:p>
          </p:txBody>
        </p:sp>
        <p:sp>
          <p:nvSpPr>
            <p:cNvPr id="114711" name="Line 7"/>
            <p:cNvSpPr>
              <a:spLocks noChangeShapeType="1"/>
            </p:cNvSpPr>
            <p:nvPr/>
          </p:nvSpPr>
          <p:spPr bwMode="auto">
            <a:xfrm>
              <a:off x="913" y="3077"/>
              <a:ext cx="4261" cy="0"/>
            </a:xfrm>
            <a:prstGeom prst="line">
              <a:avLst/>
            </a:prstGeom>
            <a:noFill/>
            <a:ln w="38100">
              <a:solidFill>
                <a:srgbClr val="FF9900"/>
              </a:solidFill>
              <a:prstDash val="dash"/>
              <a:round/>
              <a:headEnd/>
              <a:tailEnd/>
            </a:ln>
          </p:spPr>
          <p:txBody>
            <a:bodyPr/>
            <a:lstStyle/>
            <a:p>
              <a:endParaRPr lang="en-US">
                <a:solidFill>
                  <a:srgbClr val="984807"/>
                </a:solidFill>
              </a:endParaRPr>
            </a:p>
          </p:txBody>
        </p:sp>
      </p:grpSp>
      <p:sp>
        <p:nvSpPr>
          <p:cNvPr id="114693" name="Text Box 8"/>
          <p:cNvSpPr txBox="1">
            <a:spLocks noChangeArrowheads="1"/>
          </p:cNvSpPr>
          <p:nvPr/>
        </p:nvSpPr>
        <p:spPr bwMode="auto">
          <a:xfrm>
            <a:off x="450850" y="1481138"/>
            <a:ext cx="1056700" cy="369332"/>
          </a:xfrm>
          <a:prstGeom prst="rect">
            <a:avLst/>
          </a:prstGeom>
          <a:noFill/>
          <a:ln w="9525">
            <a:noFill/>
            <a:miter lim="800000"/>
            <a:headEnd/>
            <a:tailEnd/>
          </a:ln>
        </p:spPr>
        <p:txBody>
          <a:bodyPr wrap="none">
            <a:spAutoFit/>
          </a:bodyPr>
          <a:lstStyle/>
          <a:p>
            <a:r>
              <a:rPr lang="en-US" b="1">
                <a:solidFill>
                  <a:srgbClr val="984807"/>
                </a:solidFill>
              </a:rPr>
              <a:t>1” – 15”</a:t>
            </a:r>
          </a:p>
        </p:txBody>
      </p:sp>
      <p:sp>
        <p:nvSpPr>
          <p:cNvPr id="114694" name="Text Box 9"/>
          <p:cNvSpPr txBox="1">
            <a:spLocks noChangeArrowheads="1"/>
          </p:cNvSpPr>
          <p:nvPr/>
        </p:nvSpPr>
        <p:spPr bwMode="auto">
          <a:xfrm>
            <a:off x="450850" y="2662238"/>
            <a:ext cx="1184940" cy="369332"/>
          </a:xfrm>
          <a:prstGeom prst="rect">
            <a:avLst/>
          </a:prstGeom>
          <a:noFill/>
          <a:ln w="9525">
            <a:noFill/>
            <a:miter lim="800000"/>
            <a:headEnd/>
            <a:tailEnd/>
          </a:ln>
        </p:spPr>
        <p:txBody>
          <a:bodyPr wrap="none">
            <a:spAutoFit/>
          </a:bodyPr>
          <a:lstStyle/>
          <a:p>
            <a:r>
              <a:rPr lang="en-US" b="1">
                <a:solidFill>
                  <a:srgbClr val="984807"/>
                </a:solidFill>
              </a:rPr>
              <a:t>16” – 30”</a:t>
            </a:r>
          </a:p>
        </p:txBody>
      </p:sp>
      <p:sp>
        <p:nvSpPr>
          <p:cNvPr id="114695" name="Text Box 10"/>
          <p:cNvSpPr txBox="1">
            <a:spLocks noChangeArrowheads="1"/>
          </p:cNvSpPr>
          <p:nvPr/>
        </p:nvSpPr>
        <p:spPr bwMode="auto">
          <a:xfrm>
            <a:off x="450850" y="3976688"/>
            <a:ext cx="1184940" cy="369332"/>
          </a:xfrm>
          <a:prstGeom prst="rect">
            <a:avLst/>
          </a:prstGeom>
          <a:noFill/>
          <a:ln w="9525">
            <a:noFill/>
            <a:miter lim="800000"/>
            <a:headEnd/>
            <a:tailEnd/>
          </a:ln>
        </p:spPr>
        <p:txBody>
          <a:bodyPr wrap="none">
            <a:spAutoFit/>
          </a:bodyPr>
          <a:lstStyle/>
          <a:p>
            <a:r>
              <a:rPr lang="en-US" b="1">
                <a:solidFill>
                  <a:srgbClr val="984807"/>
                </a:solidFill>
              </a:rPr>
              <a:t>31” – 45”</a:t>
            </a:r>
          </a:p>
        </p:txBody>
      </p:sp>
      <p:sp>
        <p:nvSpPr>
          <p:cNvPr id="114696" name="Text Box 11"/>
          <p:cNvSpPr txBox="1">
            <a:spLocks noChangeArrowheads="1"/>
          </p:cNvSpPr>
          <p:nvPr/>
        </p:nvSpPr>
        <p:spPr bwMode="auto">
          <a:xfrm>
            <a:off x="450850" y="5349875"/>
            <a:ext cx="1184940" cy="369332"/>
          </a:xfrm>
          <a:prstGeom prst="rect">
            <a:avLst/>
          </a:prstGeom>
          <a:noFill/>
          <a:ln w="9525">
            <a:noFill/>
            <a:miter lim="800000"/>
            <a:headEnd/>
            <a:tailEnd/>
          </a:ln>
        </p:spPr>
        <p:txBody>
          <a:bodyPr wrap="none">
            <a:spAutoFit/>
          </a:bodyPr>
          <a:lstStyle/>
          <a:p>
            <a:r>
              <a:rPr lang="en-US" b="1">
                <a:solidFill>
                  <a:srgbClr val="984807"/>
                </a:solidFill>
              </a:rPr>
              <a:t>46” – 60”</a:t>
            </a:r>
          </a:p>
        </p:txBody>
      </p:sp>
      <p:sp>
        <p:nvSpPr>
          <p:cNvPr id="114697" name="Text Box 12"/>
          <p:cNvSpPr txBox="1">
            <a:spLocks noChangeArrowheads="1"/>
          </p:cNvSpPr>
          <p:nvPr/>
        </p:nvSpPr>
        <p:spPr bwMode="auto">
          <a:xfrm>
            <a:off x="2430463" y="1481138"/>
            <a:ext cx="3429144" cy="369332"/>
          </a:xfrm>
          <a:prstGeom prst="rect">
            <a:avLst/>
          </a:prstGeom>
          <a:noFill/>
          <a:ln w="9525">
            <a:noFill/>
            <a:miter lim="800000"/>
            <a:headEnd/>
            <a:tailEnd/>
          </a:ln>
        </p:spPr>
        <p:txBody>
          <a:bodyPr wrap="none">
            <a:spAutoFit/>
          </a:bodyPr>
          <a:lstStyle/>
          <a:p>
            <a:r>
              <a:rPr lang="en-US" b="1">
                <a:solidFill>
                  <a:srgbClr val="984807"/>
                </a:solidFill>
              </a:rPr>
              <a:t>Largest number of responses</a:t>
            </a:r>
          </a:p>
        </p:txBody>
      </p:sp>
      <p:sp>
        <p:nvSpPr>
          <p:cNvPr id="114698" name="Text Box 13"/>
          <p:cNvSpPr txBox="1">
            <a:spLocks noChangeArrowheads="1"/>
          </p:cNvSpPr>
          <p:nvPr/>
        </p:nvSpPr>
        <p:spPr bwMode="auto">
          <a:xfrm>
            <a:off x="2352675" y="2662238"/>
            <a:ext cx="3570208" cy="369332"/>
          </a:xfrm>
          <a:prstGeom prst="rect">
            <a:avLst/>
          </a:prstGeom>
          <a:noFill/>
          <a:ln w="9525">
            <a:noFill/>
            <a:miter lim="800000"/>
            <a:headEnd/>
            <a:tailEnd/>
          </a:ln>
        </p:spPr>
        <p:txBody>
          <a:bodyPr wrap="none">
            <a:spAutoFit/>
          </a:bodyPr>
          <a:lstStyle/>
          <a:p>
            <a:r>
              <a:rPr lang="en-US" b="1">
                <a:solidFill>
                  <a:srgbClr val="984807"/>
                </a:solidFill>
              </a:rPr>
              <a:t>Reduced number of responses</a:t>
            </a:r>
          </a:p>
        </p:txBody>
      </p:sp>
      <p:sp>
        <p:nvSpPr>
          <p:cNvPr id="114699" name="Text Box 14"/>
          <p:cNvSpPr txBox="1">
            <a:spLocks noChangeArrowheads="1"/>
          </p:cNvSpPr>
          <p:nvPr/>
        </p:nvSpPr>
        <p:spPr bwMode="auto">
          <a:xfrm>
            <a:off x="2317750" y="3976688"/>
            <a:ext cx="3634328" cy="369332"/>
          </a:xfrm>
          <a:prstGeom prst="rect">
            <a:avLst/>
          </a:prstGeom>
          <a:noFill/>
          <a:ln w="9525">
            <a:noFill/>
            <a:miter lim="800000"/>
            <a:headEnd/>
            <a:tailEnd/>
          </a:ln>
        </p:spPr>
        <p:txBody>
          <a:bodyPr wrap="none">
            <a:spAutoFit/>
          </a:bodyPr>
          <a:lstStyle/>
          <a:p>
            <a:r>
              <a:rPr lang="en-US" b="1">
                <a:solidFill>
                  <a:srgbClr val="984807"/>
                </a:solidFill>
              </a:rPr>
              <a:t>Reduced number of  responses</a:t>
            </a:r>
          </a:p>
        </p:txBody>
      </p:sp>
      <p:sp>
        <p:nvSpPr>
          <p:cNvPr id="114700" name="Text Box 15"/>
          <p:cNvSpPr txBox="1">
            <a:spLocks noChangeArrowheads="1"/>
          </p:cNvSpPr>
          <p:nvPr/>
        </p:nvSpPr>
        <p:spPr bwMode="auto">
          <a:xfrm>
            <a:off x="2862263" y="5349875"/>
            <a:ext cx="2621167" cy="369332"/>
          </a:xfrm>
          <a:prstGeom prst="rect">
            <a:avLst/>
          </a:prstGeom>
          <a:noFill/>
          <a:ln w="9525">
            <a:noFill/>
            <a:miter lim="800000"/>
            <a:headEnd/>
            <a:tailEnd/>
          </a:ln>
        </p:spPr>
        <p:txBody>
          <a:bodyPr wrap="none">
            <a:spAutoFit/>
          </a:bodyPr>
          <a:lstStyle/>
          <a:p>
            <a:r>
              <a:rPr lang="en-US" b="1">
                <a:solidFill>
                  <a:srgbClr val="984807"/>
                </a:solidFill>
              </a:rPr>
              <a:t>Few, if any, responses</a:t>
            </a:r>
          </a:p>
        </p:txBody>
      </p:sp>
      <p:sp>
        <p:nvSpPr>
          <p:cNvPr id="114701" name="Text Box 16"/>
          <p:cNvSpPr txBox="1">
            <a:spLocks noChangeArrowheads="1"/>
          </p:cNvSpPr>
          <p:nvPr/>
        </p:nvSpPr>
        <p:spPr bwMode="auto">
          <a:xfrm>
            <a:off x="7108825" y="1481138"/>
            <a:ext cx="1659429" cy="369332"/>
          </a:xfrm>
          <a:prstGeom prst="rect">
            <a:avLst/>
          </a:prstGeom>
          <a:noFill/>
          <a:ln w="9525">
            <a:noFill/>
            <a:miter lim="800000"/>
            <a:headEnd/>
            <a:tailEnd/>
          </a:ln>
        </p:spPr>
        <p:txBody>
          <a:bodyPr wrap="none">
            <a:spAutoFit/>
          </a:bodyPr>
          <a:lstStyle/>
          <a:p>
            <a:r>
              <a:rPr lang="en-US" b="1">
                <a:solidFill>
                  <a:srgbClr val="984807"/>
                </a:solidFill>
              </a:rPr>
              <a:t>15 responses</a:t>
            </a:r>
          </a:p>
        </p:txBody>
      </p:sp>
      <p:sp>
        <p:nvSpPr>
          <p:cNvPr id="114702" name="Text Box 17"/>
          <p:cNvSpPr txBox="1">
            <a:spLocks noChangeArrowheads="1"/>
          </p:cNvSpPr>
          <p:nvPr/>
        </p:nvSpPr>
        <p:spPr bwMode="auto">
          <a:xfrm>
            <a:off x="7108825" y="2662238"/>
            <a:ext cx="1531188" cy="369332"/>
          </a:xfrm>
          <a:prstGeom prst="rect">
            <a:avLst/>
          </a:prstGeom>
          <a:noFill/>
          <a:ln w="9525">
            <a:noFill/>
            <a:miter lim="800000"/>
            <a:headEnd/>
            <a:tailEnd/>
          </a:ln>
        </p:spPr>
        <p:txBody>
          <a:bodyPr wrap="none">
            <a:spAutoFit/>
          </a:bodyPr>
          <a:lstStyle/>
          <a:p>
            <a:r>
              <a:rPr lang="en-US" b="1">
                <a:solidFill>
                  <a:srgbClr val="984807"/>
                </a:solidFill>
              </a:rPr>
              <a:t>4 responses</a:t>
            </a:r>
          </a:p>
        </p:txBody>
      </p:sp>
      <p:sp>
        <p:nvSpPr>
          <p:cNvPr id="114703" name="Text Box 18"/>
          <p:cNvSpPr txBox="1">
            <a:spLocks noChangeArrowheads="1"/>
          </p:cNvSpPr>
          <p:nvPr/>
        </p:nvSpPr>
        <p:spPr bwMode="auto">
          <a:xfrm>
            <a:off x="7108825" y="3976688"/>
            <a:ext cx="1402948" cy="369332"/>
          </a:xfrm>
          <a:prstGeom prst="rect">
            <a:avLst/>
          </a:prstGeom>
          <a:noFill/>
          <a:ln w="9525">
            <a:noFill/>
            <a:miter lim="800000"/>
            <a:headEnd/>
            <a:tailEnd/>
          </a:ln>
        </p:spPr>
        <p:txBody>
          <a:bodyPr wrap="none">
            <a:spAutoFit/>
          </a:bodyPr>
          <a:lstStyle/>
          <a:p>
            <a:r>
              <a:rPr lang="en-US" b="1">
                <a:solidFill>
                  <a:srgbClr val="984807"/>
                </a:solidFill>
              </a:rPr>
              <a:t>1 response</a:t>
            </a:r>
          </a:p>
        </p:txBody>
      </p:sp>
      <p:sp>
        <p:nvSpPr>
          <p:cNvPr id="114704" name="Text Box 19"/>
          <p:cNvSpPr txBox="1">
            <a:spLocks noChangeArrowheads="1"/>
          </p:cNvSpPr>
          <p:nvPr/>
        </p:nvSpPr>
        <p:spPr bwMode="auto">
          <a:xfrm>
            <a:off x="7108825" y="5349875"/>
            <a:ext cx="1531188" cy="369332"/>
          </a:xfrm>
          <a:prstGeom prst="rect">
            <a:avLst/>
          </a:prstGeom>
          <a:noFill/>
          <a:ln w="9525">
            <a:noFill/>
            <a:miter lim="800000"/>
            <a:headEnd/>
            <a:tailEnd/>
          </a:ln>
        </p:spPr>
        <p:txBody>
          <a:bodyPr wrap="none">
            <a:spAutoFit/>
          </a:bodyPr>
          <a:lstStyle/>
          <a:p>
            <a:r>
              <a:rPr lang="en-US" b="1">
                <a:solidFill>
                  <a:srgbClr val="984807"/>
                </a:solidFill>
              </a:rPr>
              <a:t>0 responses</a:t>
            </a:r>
          </a:p>
        </p:txBody>
      </p:sp>
      <p:sp>
        <p:nvSpPr>
          <p:cNvPr id="24" name="Rectangle 23"/>
          <p:cNvSpPr/>
          <p:nvPr/>
        </p:nvSpPr>
        <p:spPr>
          <a:xfrm>
            <a:off x="275091" y="16011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25" name="Straight Connector 24"/>
          <p:cNvCxnSpPr/>
          <p:nvPr/>
        </p:nvCxnSpPr>
        <p:spPr>
          <a:xfrm>
            <a:off x="1539198" y="915082"/>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114705" name="Rectangle 21"/>
          <p:cNvSpPr>
            <a:spLocks noGrp="1" noChangeArrowheads="1"/>
          </p:cNvSpPr>
          <p:nvPr>
            <p:ph type="title"/>
          </p:nvPr>
        </p:nvSpPr>
        <p:spPr>
          <a:xfrm>
            <a:off x="275091" y="192085"/>
            <a:ext cx="7679871" cy="503011"/>
          </a:xfrm>
          <a:noFill/>
        </p:spPr>
        <p:txBody>
          <a:bodyPr/>
          <a:lstStyle/>
          <a:p>
            <a:r>
              <a:rPr lang="en-US" sz="4000" dirty="0"/>
              <a:t>Assessing Retrieval Fluency</a:t>
            </a:r>
          </a:p>
        </p:txBody>
      </p:sp>
    </p:spTree>
    <p:extLst>
      <p:ext uri="{BB962C8B-B14F-4D97-AF65-F5344CB8AC3E}">
        <p14:creationId xmlns:p14="http://schemas.microsoft.com/office/powerpoint/2010/main" val="33400640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09987"/>
                                        </p:tgtEl>
                                        <p:attrNameLst>
                                          <p:attrName>style.visibility</p:attrName>
                                        </p:attrNameLst>
                                      </p:cBhvr>
                                      <p:to>
                                        <p:strVal val="visible"/>
                                      </p:to>
                                    </p:set>
                                    <p:anim calcmode="lin" valueType="num">
                                      <p:cBhvr additive="base">
                                        <p:cTn id="7" dur="500" fill="hold"/>
                                        <p:tgtEl>
                                          <p:spTgt spid="809987"/>
                                        </p:tgtEl>
                                        <p:attrNameLst>
                                          <p:attrName>ppt_x</p:attrName>
                                        </p:attrNameLst>
                                      </p:cBhvr>
                                      <p:tavLst>
                                        <p:tav tm="0">
                                          <p:val>
                                            <p:strVal val="#ppt_x"/>
                                          </p:val>
                                        </p:tav>
                                        <p:tav tm="100000">
                                          <p:val>
                                            <p:strVal val="#ppt_x"/>
                                          </p:val>
                                        </p:tav>
                                      </p:tavLst>
                                    </p:anim>
                                    <p:anim calcmode="lin" valueType="num">
                                      <p:cBhvr additive="base">
                                        <p:cTn id="8" dur="500" fill="hold"/>
                                        <p:tgtEl>
                                          <p:spTgt spid="8099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98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5"/>
          <p:cNvSpPr>
            <a:spLocks noGrp="1"/>
          </p:cNvSpPr>
          <p:nvPr>
            <p:ph type="sldNum" sz="quarter" idx="12"/>
          </p:nvPr>
        </p:nvSpPr>
        <p:spPr>
          <a:noFill/>
        </p:spPr>
        <p:txBody>
          <a:bodyPr/>
          <a:lstStyle/>
          <a:p>
            <a:fld id="{E9414CB9-FB76-4ED4-9456-56A0BEB79A7D}" type="slidenum">
              <a:rPr lang="en-US" smtClean="0"/>
              <a:pPr/>
              <a:t>114</a:t>
            </a:fld>
            <a:endParaRPr lang="en-US"/>
          </a:p>
        </p:txBody>
      </p:sp>
      <p:sp>
        <p:nvSpPr>
          <p:cNvPr id="115715" name="Rectangle 3"/>
          <p:cNvSpPr>
            <a:spLocks noGrp="1" noChangeArrowheads="1"/>
          </p:cNvSpPr>
          <p:nvPr>
            <p:ph type="body" idx="1"/>
          </p:nvPr>
        </p:nvSpPr>
        <p:spPr>
          <a:xfrm>
            <a:off x="126094" y="1161369"/>
            <a:ext cx="8756650" cy="5428116"/>
          </a:xfrm>
        </p:spPr>
        <p:txBody>
          <a:bodyPr/>
          <a:lstStyle/>
          <a:p>
            <a:pPr>
              <a:buNone/>
            </a:pPr>
            <a:r>
              <a:rPr lang="en-US" sz="3600" dirty="0"/>
              <a:t>Examples of response patterns:</a:t>
            </a:r>
          </a:p>
          <a:p>
            <a:pPr marL="623888" lvl="1" indent="-333375">
              <a:buFont typeface="Wingdings" pitchFamily="2" charset="2"/>
              <a:buChar char="§"/>
            </a:pPr>
            <a:r>
              <a:rPr lang="en-US" sz="3600" dirty="0"/>
              <a:t>Controlled Access typically results in a more even distribution of responses across a 60 second interval.  Responses are often reflect organized, sequential access of various subcategories (e.g., water animals; flying animals; farm animals; forest animals; jungle animals;</a:t>
            </a:r>
          </a:p>
          <a:p>
            <a:pPr lvl="1"/>
            <a:endParaRPr lang="en-US" sz="3600" dirty="0"/>
          </a:p>
        </p:txBody>
      </p:sp>
      <p:sp>
        <p:nvSpPr>
          <p:cNvPr id="10" name="Rectangle 9"/>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11" name="Straight Connector 10"/>
          <p:cNvCxnSpPr/>
          <p:nvPr/>
        </p:nvCxnSpPr>
        <p:spPr>
          <a:xfrm>
            <a:off x="1640796" y="1074736"/>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115716" name="Rectangle 5"/>
          <p:cNvSpPr>
            <a:spLocks noGrp="1" noChangeArrowheads="1"/>
          </p:cNvSpPr>
          <p:nvPr>
            <p:ph type="title"/>
          </p:nvPr>
        </p:nvSpPr>
        <p:spPr>
          <a:xfrm>
            <a:off x="260036" y="232681"/>
            <a:ext cx="7664904" cy="608693"/>
          </a:xfrm>
          <a:noFill/>
        </p:spPr>
        <p:txBody>
          <a:bodyPr/>
          <a:lstStyle/>
          <a:p>
            <a:pPr algn="l"/>
            <a:r>
              <a:rPr lang="en-US" sz="4000" dirty="0"/>
              <a:t>Assessing Retrieval Fluency</a:t>
            </a:r>
          </a:p>
        </p:txBody>
      </p:sp>
    </p:spTree>
    <p:extLst>
      <p:ext uri="{BB962C8B-B14F-4D97-AF65-F5344CB8AC3E}">
        <p14:creationId xmlns:p14="http://schemas.microsoft.com/office/powerpoint/2010/main" val="4220405772"/>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Number Placeholder 5"/>
          <p:cNvSpPr>
            <a:spLocks noGrp="1"/>
          </p:cNvSpPr>
          <p:nvPr>
            <p:ph type="sldNum" sz="quarter" idx="12"/>
          </p:nvPr>
        </p:nvSpPr>
        <p:spPr>
          <a:noFill/>
        </p:spPr>
        <p:txBody>
          <a:bodyPr/>
          <a:lstStyle/>
          <a:p>
            <a:fld id="{12E77E7D-4477-4F23-AF17-8D03ACFFF668}" type="slidenum">
              <a:rPr lang="en-US" smtClean="0">
                <a:solidFill>
                  <a:srgbClr val="984807"/>
                </a:solidFill>
              </a:rPr>
              <a:pPr/>
              <a:t>115</a:t>
            </a:fld>
            <a:endParaRPr lang="en-US">
              <a:solidFill>
                <a:srgbClr val="984807"/>
              </a:solidFill>
            </a:endParaRPr>
          </a:p>
        </p:txBody>
      </p:sp>
      <p:grpSp>
        <p:nvGrpSpPr>
          <p:cNvPr id="2" name="Group 3"/>
          <p:cNvGrpSpPr>
            <a:grpSpLocks/>
          </p:cNvGrpSpPr>
          <p:nvPr/>
        </p:nvGrpSpPr>
        <p:grpSpPr bwMode="auto">
          <a:xfrm>
            <a:off x="1363663" y="2265363"/>
            <a:ext cx="5878512" cy="2605087"/>
            <a:chOff x="913" y="1427"/>
            <a:chExt cx="4261" cy="1650"/>
          </a:xfrm>
        </p:grpSpPr>
        <p:sp>
          <p:nvSpPr>
            <p:cNvPr id="116754" name="Line 4"/>
            <p:cNvSpPr>
              <a:spLocks noChangeShapeType="1"/>
            </p:cNvSpPr>
            <p:nvPr/>
          </p:nvSpPr>
          <p:spPr bwMode="auto">
            <a:xfrm>
              <a:off x="913" y="1427"/>
              <a:ext cx="4261" cy="0"/>
            </a:xfrm>
            <a:prstGeom prst="line">
              <a:avLst/>
            </a:prstGeom>
            <a:noFill/>
            <a:ln w="38100">
              <a:solidFill>
                <a:srgbClr val="FF9900"/>
              </a:solidFill>
              <a:prstDash val="dash"/>
              <a:round/>
              <a:headEnd/>
              <a:tailEnd/>
            </a:ln>
          </p:spPr>
          <p:txBody>
            <a:bodyPr/>
            <a:lstStyle/>
            <a:p>
              <a:endParaRPr lang="en-US">
                <a:solidFill>
                  <a:srgbClr val="984807"/>
                </a:solidFill>
              </a:endParaRPr>
            </a:p>
          </p:txBody>
        </p:sp>
        <p:sp>
          <p:nvSpPr>
            <p:cNvPr id="116755" name="Line 5"/>
            <p:cNvSpPr>
              <a:spLocks noChangeShapeType="1"/>
            </p:cNvSpPr>
            <p:nvPr/>
          </p:nvSpPr>
          <p:spPr bwMode="auto">
            <a:xfrm>
              <a:off x="913" y="2198"/>
              <a:ext cx="4261" cy="0"/>
            </a:xfrm>
            <a:prstGeom prst="line">
              <a:avLst/>
            </a:prstGeom>
            <a:noFill/>
            <a:ln w="38100">
              <a:solidFill>
                <a:srgbClr val="FF9900"/>
              </a:solidFill>
              <a:prstDash val="dash"/>
              <a:round/>
              <a:headEnd/>
              <a:tailEnd/>
            </a:ln>
          </p:spPr>
          <p:txBody>
            <a:bodyPr/>
            <a:lstStyle/>
            <a:p>
              <a:endParaRPr lang="en-US">
                <a:solidFill>
                  <a:srgbClr val="984807"/>
                </a:solidFill>
              </a:endParaRPr>
            </a:p>
          </p:txBody>
        </p:sp>
        <p:sp>
          <p:nvSpPr>
            <p:cNvPr id="116756" name="Line 6"/>
            <p:cNvSpPr>
              <a:spLocks noChangeShapeType="1"/>
            </p:cNvSpPr>
            <p:nvPr/>
          </p:nvSpPr>
          <p:spPr bwMode="auto">
            <a:xfrm>
              <a:off x="913" y="3077"/>
              <a:ext cx="4261" cy="0"/>
            </a:xfrm>
            <a:prstGeom prst="line">
              <a:avLst/>
            </a:prstGeom>
            <a:noFill/>
            <a:ln w="38100">
              <a:solidFill>
                <a:srgbClr val="FF9900"/>
              </a:solidFill>
              <a:prstDash val="dash"/>
              <a:round/>
              <a:headEnd/>
              <a:tailEnd/>
            </a:ln>
          </p:spPr>
          <p:txBody>
            <a:bodyPr/>
            <a:lstStyle/>
            <a:p>
              <a:endParaRPr lang="en-US">
                <a:solidFill>
                  <a:srgbClr val="984807"/>
                </a:solidFill>
              </a:endParaRPr>
            </a:p>
          </p:txBody>
        </p:sp>
      </p:grpSp>
      <p:sp>
        <p:nvSpPr>
          <p:cNvPr id="116740" name="Text Box 7"/>
          <p:cNvSpPr txBox="1">
            <a:spLocks noChangeArrowheads="1"/>
          </p:cNvSpPr>
          <p:nvPr/>
        </p:nvSpPr>
        <p:spPr bwMode="auto">
          <a:xfrm>
            <a:off x="450850" y="1481138"/>
            <a:ext cx="1056700" cy="369332"/>
          </a:xfrm>
          <a:prstGeom prst="rect">
            <a:avLst/>
          </a:prstGeom>
          <a:noFill/>
          <a:ln w="9525">
            <a:noFill/>
            <a:miter lim="800000"/>
            <a:headEnd/>
            <a:tailEnd/>
          </a:ln>
        </p:spPr>
        <p:txBody>
          <a:bodyPr wrap="none">
            <a:spAutoFit/>
          </a:bodyPr>
          <a:lstStyle/>
          <a:p>
            <a:r>
              <a:rPr lang="en-US" b="1">
                <a:solidFill>
                  <a:srgbClr val="984807"/>
                </a:solidFill>
              </a:rPr>
              <a:t>1” – 15”</a:t>
            </a:r>
          </a:p>
        </p:txBody>
      </p:sp>
      <p:sp>
        <p:nvSpPr>
          <p:cNvPr id="116741" name="Text Box 8"/>
          <p:cNvSpPr txBox="1">
            <a:spLocks noChangeArrowheads="1"/>
          </p:cNvSpPr>
          <p:nvPr/>
        </p:nvSpPr>
        <p:spPr bwMode="auto">
          <a:xfrm>
            <a:off x="450850" y="2662238"/>
            <a:ext cx="1184940" cy="369332"/>
          </a:xfrm>
          <a:prstGeom prst="rect">
            <a:avLst/>
          </a:prstGeom>
          <a:noFill/>
          <a:ln w="9525">
            <a:noFill/>
            <a:miter lim="800000"/>
            <a:headEnd/>
            <a:tailEnd/>
          </a:ln>
        </p:spPr>
        <p:txBody>
          <a:bodyPr wrap="none">
            <a:spAutoFit/>
          </a:bodyPr>
          <a:lstStyle/>
          <a:p>
            <a:r>
              <a:rPr lang="en-US" b="1">
                <a:solidFill>
                  <a:srgbClr val="984807"/>
                </a:solidFill>
              </a:rPr>
              <a:t>16” – 30”</a:t>
            </a:r>
          </a:p>
        </p:txBody>
      </p:sp>
      <p:sp>
        <p:nvSpPr>
          <p:cNvPr id="116742" name="Text Box 9"/>
          <p:cNvSpPr txBox="1">
            <a:spLocks noChangeArrowheads="1"/>
          </p:cNvSpPr>
          <p:nvPr/>
        </p:nvSpPr>
        <p:spPr bwMode="auto">
          <a:xfrm>
            <a:off x="450850" y="3976688"/>
            <a:ext cx="1184940" cy="369332"/>
          </a:xfrm>
          <a:prstGeom prst="rect">
            <a:avLst/>
          </a:prstGeom>
          <a:noFill/>
          <a:ln w="9525">
            <a:noFill/>
            <a:miter lim="800000"/>
            <a:headEnd/>
            <a:tailEnd/>
          </a:ln>
        </p:spPr>
        <p:txBody>
          <a:bodyPr wrap="none">
            <a:spAutoFit/>
          </a:bodyPr>
          <a:lstStyle/>
          <a:p>
            <a:r>
              <a:rPr lang="en-US" b="1">
                <a:solidFill>
                  <a:srgbClr val="984807"/>
                </a:solidFill>
              </a:rPr>
              <a:t>31” – 45”</a:t>
            </a:r>
          </a:p>
        </p:txBody>
      </p:sp>
      <p:sp>
        <p:nvSpPr>
          <p:cNvPr id="116743" name="Text Box 10"/>
          <p:cNvSpPr txBox="1">
            <a:spLocks noChangeArrowheads="1"/>
          </p:cNvSpPr>
          <p:nvPr/>
        </p:nvSpPr>
        <p:spPr bwMode="auto">
          <a:xfrm>
            <a:off x="450850" y="5349875"/>
            <a:ext cx="1184940" cy="369332"/>
          </a:xfrm>
          <a:prstGeom prst="rect">
            <a:avLst/>
          </a:prstGeom>
          <a:noFill/>
          <a:ln w="9525">
            <a:noFill/>
            <a:miter lim="800000"/>
            <a:headEnd/>
            <a:tailEnd/>
          </a:ln>
        </p:spPr>
        <p:txBody>
          <a:bodyPr wrap="none">
            <a:spAutoFit/>
          </a:bodyPr>
          <a:lstStyle/>
          <a:p>
            <a:r>
              <a:rPr lang="en-US" b="1">
                <a:solidFill>
                  <a:srgbClr val="984807"/>
                </a:solidFill>
              </a:rPr>
              <a:t>46” – 60”</a:t>
            </a:r>
          </a:p>
        </p:txBody>
      </p:sp>
      <p:sp>
        <p:nvSpPr>
          <p:cNvPr id="116744" name="Text Box 11"/>
          <p:cNvSpPr txBox="1">
            <a:spLocks noChangeArrowheads="1"/>
          </p:cNvSpPr>
          <p:nvPr/>
        </p:nvSpPr>
        <p:spPr bwMode="auto">
          <a:xfrm>
            <a:off x="3201988" y="1833563"/>
            <a:ext cx="2244725" cy="3540125"/>
          </a:xfrm>
          <a:prstGeom prst="rect">
            <a:avLst/>
          </a:prstGeom>
          <a:noFill/>
          <a:ln w="9525">
            <a:noFill/>
            <a:miter lim="800000"/>
            <a:headEnd/>
            <a:tailEnd/>
          </a:ln>
        </p:spPr>
        <p:txBody>
          <a:bodyPr>
            <a:spAutoFit/>
          </a:bodyPr>
          <a:lstStyle/>
          <a:p>
            <a:pPr algn="ctr"/>
            <a:r>
              <a:rPr lang="en-US" sz="3200" b="1">
                <a:solidFill>
                  <a:srgbClr val="984807"/>
                </a:solidFill>
              </a:rPr>
              <a:t>Similar numbers </a:t>
            </a:r>
          </a:p>
          <a:p>
            <a:pPr algn="ctr"/>
            <a:r>
              <a:rPr lang="en-US" sz="3200" b="1">
                <a:solidFill>
                  <a:srgbClr val="984807"/>
                </a:solidFill>
              </a:rPr>
              <a:t>of responses for </a:t>
            </a:r>
          </a:p>
          <a:p>
            <a:pPr algn="ctr"/>
            <a:r>
              <a:rPr lang="en-US" sz="3200" b="1">
                <a:solidFill>
                  <a:srgbClr val="984807"/>
                </a:solidFill>
              </a:rPr>
              <a:t>each interval</a:t>
            </a:r>
          </a:p>
        </p:txBody>
      </p:sp>
      <p:sp>
        <p:nvSpPr>
          <p:cNvPr id="116745" name="Text Box 12"/>
          <p:cNvSpPr txBox="1">
            <a:spLocks noChangeArrowheads="1"/>
          </p:cNvSpPr>
          <p:nvPr/>
        </p:nvSpPr>
        <p:spPr bwMode="auto">
          <a:xfrm>
            <a:off x="7108825" y="1481138"/>
            <a:ext cx="1531188" cy="369332"/>
          </a:xfrm>
          <a:prstGeom prst="rect">
            <a:avLst/>
          </a:prstGeom>
          <a:noFill/>
          <a:ln w="9525">
            <a:noFill/>
            <a:miter lim="800000"/>
            <a:headEnd/>
            <a:tailEnd/>
          </a:ln>
        </p:spPr>
        <p:txBody>
          <a:bodyPr wrap="none">
            <a:spAutoFit/>
          </a:bodyPr>
          <a:lstStyle/>
          <a:p>
            <a:r>
              <a:rPr lang="en-US" b="1">
                <a:solidFill>
                  <a:srgbClr val="984807"/>
                </a:solidFill>
              </a:rPr>
              <a:t>6 responses</a:t>
            </a:r>
          </a:p>
        </p:txBody>
      </p:sp>
      <p:sp>
        <p:nvSpPr>
          <p:cNvPr id="116746" name="Text Box 13"/>
          <p:cNvSpPr txBox="1">
            <a:spLocks noChangeArrowheads="1"/>
          </p:cNvSpPr>
          <p:nvPr/>
        </p:nvSpPr>
        <p:spPr bwMode="auto">
          <a:xfrm>
            <a:off x="7108825" y="2662238"/>
            <a:ext cx="1531188" cy="369332"/>
          </a:xfrm>
          <a:prstGeom prst="rect">
            <a:avLst/>
          </a:prstGeom>
          <a:noFill/>
          <a:ln w="9525">
            <a:noFill/>
            <a:miter lim="800000"/>
            <a:headEnd/>
            <a:tailEnd/>
          </a:ln>
        </p:spPr>
        <p:txBody>
          <a:bodyPr wrap="none">
            <a:spAutoFit/>
          </a:bodyPr>
          <a:lstStyle/>
          <a:p>
            <a:r>
              <a:rPr lang="en-US" b="1">
                <a:solidFill>
                  <a:srgbClr val="984807"/>
                </a:solidFill>
              </a:rPr>
              <a:t>6 responses</a:t>
            </a:r>
          </a:p>
        </p:txBody>
      </p:sp>
      <p:sp>
        <p:nvSpPr>
          <p:cNvPr id="116747" name="Text Box 14"/>
          <p:cNvSpPr txBox="1">
            <a:spLocks noChangeArrowheads="1"/>
          </p:cNvSpPr>
          <p:nvPr/>
        </p:nvSpPr>
        <p:spPr bwMode="auto">
          <a:xfrm>
            <a:off x="7108825" y="3976688"/>
            <a:ext cx="1531188" cy="369332"/>
          </a:xfrm>
          <a:prstGeom prst="rect">
            <a:avLst/>
          </a:prstGeom>
          <a:noFill/>
          <a:ln w="9525">
            <a:noFill/>
            <a:miter lim="800000"/>
            <a:headEnd/>
            <a:tailEnd/>
          </a:ln>
        </p:spPr>
        <p:txBody>
          <a:bodyPr wrap="none">
            <a:spAutoFit/>
          </a:bodyPr>
          <a:lstStyle/>
          <a:p>
            <a:r>
              <a:rPr lang="en-US" b="1">
                <a:solidFill>
                  <a:srgbClr val="984807"/>
                </a:solidFill>
              </a:rPr>
              <a:t>5 responses</a:t>
            </a:r>
          </a:p>
        </p:txBody>
      </p:sp>
      <p:sp>
        <p:nvSpPr>
          <p:cNvPr id="116748" name="Text Box 15"/>
          <p:cNvSpPr txBox="1">
            <a:spLocks noChangeArrowheads="1"/>
          </p:cNvSpPr>
          <p:nvPr/>
        </p:nvSpPr>
        <p:spPr bwMode="auto">
          <a:xfrm>
            <a:off x="7108825" y="5349875"/>
            <a:ext cx="1531188" cy="369332"/>
          </a:xfrm>
          <a:prstGeom prst="rect">
            <a:avLst/>
          </a:prstGeom>
          <a:noFill/>
          <a:ln w="9525">
            <a:noFill/>
            <a:miter lim="800000"/>
            <a:headEnd/>
            <a:tailEnd/>
          </a:ln>
        </p:spPr>
        <p:txBody>
          <a:bodyPr wrap="none">
            <a:spAutoFit/>
          </a:bodyPr>
          <a:lstStyle/>
          <a:p>
            <a:r>
              <a:rPr lang="en-US" b="1">
                <a:solidFill>
                  <a:srgbClr val="984807"/>
                </a:solidFill>
              </a:rPr>
              <a:t>5 responses</a:t>
            </a:r>
          </a:p>
        </p:txBody>
      </p:sp>
      <p:sp>
        <p:nvSpPr>
          <p:cNvPr id="812048" name="Rectangle 16"/>
          <p:cNvSpPr>
            <a:spLocks noChangeArrowheads="1"/>
          </p:cNvSpPr>
          <p:nvPr/>
        </p:nvSpPr>
        <p:spPr bwMode="auto">
          <a:xfrm>
            <a:off x="2351088" y="1144588"/>
            <a:ext cx="4021137" cy="4994275"/>
          </a:xfrm>
          <a:prstGeom prst="rect">
            <a:avLst/>
          </a:prstGeom>
          <a:noFill/>
          <a:ln w="57150">
            <a:solidFill>
              <a:srgbClr val="FF9900"/>
            </a:solidFill>
            <a:miter lim="800000"/>
            <a:headEnd/>
            <a:tailEnd/>
          </a:ln>
        </p:spPr>
        <p:txBody>
          <a:bodyPr wrap="none" anchor="ctr"/>
          <a:lstStyle/>
          <a:p>
            <a:endParaRPr lang="en-US">
              <a:solidFill>
                <a:srgbClr val="984807"/>
              </a:solidFill>
            </a:endParaRPr>
          </a:p>
        </p:txBody>
      </p:sp>
      <p:sp>
        <p:nvSpPr>
          <p:cNvPr id="21" name="Rectangle 20"/>
          <p:cNvSpPr/>
          <p:nvPr/>
        </p:nvSpPr>
        <p:spPr>
          <a:xfrm>
            <a:off x="217035" y="189139"/>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22" name="Straight Connector 21"/>
          <p:cNvCxnSpPr/>
          <p:nvPr/>
        </p:nvCxnSpPr>
        <p:spPr>
          <a:xfrm>
            <a:off x="1539198" y="973138"/>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116750" name="Rectangle 18"/>
          <p:cNvSpPr>
            <a:spLocks noGrp="1" noChangeArrowheads="1"/>
          </p:cNvSpPr>
          <p:nvPr>
            <p:ph type="title"/>
          </p:nvPr>
        </p:nvSpPr>
        <p:spPr>
          <a:xfrm>
            <a:off x="450850" y="283483"/>
            <a:ext cx="7695293" cy="420461"/>
          </a:xfrm>
          <a:noFill/>
        </p:spPr>
        <p:txBody>
          <a:bodyPr/>
          <a:lstStyle/>
          <a:p>
            <a:pPr algn="l"/>
            <a:r>
              <a:rPr lang="en-US" sz="4000" dirty="0"/>
              <a:t>Assessing Retrieval Fluency</a:t>
            </a:r>
          </a:p>
        </p:txBody>
      </p:sp>
    </p:spTree>
    <p:extLst>
      <p:ext uri="{BB962C8B-B14F-4D97-AF65-F5344CB8AC3E}">
        <p14:creationId xmlns:p14="http://schemas.microsoft.com/office/powerpoint/2010/main" val="24662928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2048"/>
                                        </p:tgtEl>
                                        <p:attrNameLst>
                                          <p:attrName>style.visibility</p:attrName>
                                        </p:attrNameLst>
                                      </p:cBhvr>
                                      <p:to>
                                        <p:strVal val="visible"/>
                                      </p:to>
                                    </p:set>
                                    <p:anim calcmode="lin" valueType="num">
                                      <p:cBhvr additive="base">
                                        <p:cTn id="7" dur="500" fill="hold"/>
                                        <p:tgtEl>
                                          <p:spTgt spid="812048"/>
                                        </p:tgtEl>
                                        <p:attrNameLst>
                                          <p:attrName>ppt_x</p:attrName>
                                        </p:attrNameLst>
                                      </p:cBhvr>
                                      <p:tavLst>
                                        <p:tav tm="0">
                                          <p:val>
                                            <p:strVal val="#ppt_x"/>
                                          </p:val>
                                        </p:tav>
                                        <p:tav tm="100000">
                                          <p:val>
                                            <p:strVal val="#ppt_x"/>
                                          </p:val>
                                        </p:tav>
                                      </p:tavLst>
                                    </p:anim>
                                    <p:anim calcmode="lin" valueType="num">
                                      <p:cBhvr additive="base">
                                        <p:cTn id="8" dur="500" fill="hold"/>
                                        <p:tgtEl>
                                          <p:spTgt spid="8120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2048"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1295400" y="685800"/>
            <a:ext cx="8229600" cy="1143000"/>
          </a:xfrm>
        </p:spPr>
        <p:txBody>
          <a:bodyPr/>
          <a:lstStyle/>
          <a:p>
            <a:pPr eaLnBrk="1" hangingPunct="1"/>
            <a:r>
              <a:rPr lang="en-US"/>
              <a:t>Cascading </a:t>
            </a:r>
            <a:br>
              <a:rPr lang="en-US"/>
            </a:br>
            <a:r>
              <a:rPr lang="en-US"/>
              <a:t>		  Production </a:t>
            </a:r>
            <a:br>
              <a:rPr lang="en-US"/>
            </a:br>
            <a:r>
              <a:rPr lang="en-US"/>
              <a:t>				   Decrement</a:t>
            </a:r>
          </a:p>
        </p:txBody>
      </p:sp>
      <p:sp>
        <p:nvSpPr>
          <p:cNvPr id="117763" name="Line 3"/>
          <p:cNvSpPr>
            <a:spLocks noChangeShapeType="1"/>
          </p:cNvSpPr>
          <p:nvPr/>
        </p:nvSpPr>
        <p:spPr bwMode="auto">
          <a:xfrm>
            <a:off x="4943475" y="3178175"/>
            <a:ext cx="0" cy="1263650"/>
          </a:xfrm>
          <a:prstGeom prst="line">
            <a:avLst/>
          </a:prstGeom>
          <a:noFill/>
          <a:ln w="57150">
            <a:solidFill>
              <a:srgbClr val="FF9900"/>
            </a:solidFill>
            <a:round/>
            <a:headEnd/>
            <a:tailEnd/>
          </a:ln>
        </p:spPr>
        <p:txBody>
          <a:bodyPr/>
          <a:lstStyle/>
          <a:p>
            <a:endParaRPr lang="en-US">
              <a:solidFill>
                <a:srgbClr val="984807"/>
              </a:solidFill>
            </a:endParaRPr>
          </a:p>
        </p:txBody>
      </p:sp>
      <p:sp>
        <p:nvSpPr>
          <p:cNvPr id="117764" name="Line 8"/>
          <p:cNvSpPr>
            <a:spLocks noChangeShapeType="1"/>
          </p:cNvSpPr>
          <p:nvPr/>
        </p:nvSpPr>
        <p:spPr bwMode="auto">
          <a:xfrm>
            <a:off x="4935538" y="4462463"/>
            <a:ext cx="2090737" cy="1587"/>
          </a:xfrm>
          <a:prstGeom prst="line">
            <a:avLst/>
          </a:prstGeom>
          <a:noFill/>
          <a:ln w="57150">
            <a:solidFill>
              <a:srgbClr val="FF9900"/>
            </a:solidFill>
            <a:round/>
            <a:headEnd/>
            <a:tailEnd/>
          </a:ln>
        </p:spPr>
        <p:txBody>
          <a:bodyPr/>
          <a:lstStyle/>
          <a:p>
            <a:endParaRPr lang="en-US">
              <a:solidFill>
                <a:srgbClr val="984807"/>
              </a:solidFill>
            </a:endParaRPr>
          </a:p>
        </p:txBody>
      </p:sp>
      <p:sp>
        <p:nvSpPr>
          <p:cNvPr id="117765" name="Line 9"/>
          <p:cNvSpPr>
            <a:spLocks noChangeShapeType="1"/>
          </p:cNvSpPr>
          <p:nvPr/>
        </p:nvSpPr>
        <p:spPr bwMode="auto">
          <a:xfrm>
            <a:off x="2874963" y="3178175"/>
            <a:ext cx="2092325" cy="1588"/>
          </a:xfrm>
          <a:prstGeom prst="line">
            <a:avLst/>
          </a:prstGeom>
          <a:noFill/>
          <a:ln w="57150">
            <a:solidFill>
              <a:srgbClr val="FF9900"/>
            </a:solidFill>
            <a:round/>
            <a:headEnd/>
            <a:tailEnd/>
          </a:ln>
        </p:spPr>
        <p:txBody>
          <a:bodyPr/>
          <a:lstStyle/>
          <a:p>
            <a:endParaRPr lang="en-US">
              <a:solidFill>
                <a:srgbClr val="984807"/>
              </a:solidFill>
            </a:endParaRPr>
          </a:p>
        </p:txBody>
      </p:sp>
      <p:sp>
        <p:nvSpPr>
          <p:cNvPr id="117766" name="Text Box 10"/>
          <p:cNvSpPr txBox="1">
            <a:spLocks noChangeArrowheads="1"/>
          </p:cNvSpPr>
          <p:nvPr/>
        </p:nvSpPr>
        <p:spPr bwMode="auto">
          <a:xfrm>
            <a:off x="1893888" y="2181225"/>
            <a:ext cx="2946400" cy="954088"/>
          </a:xfrm>
          <a:prstGeom prst="rect">
            <a:avLst/>
          </a:prstGeom>
          <a:noFill/>
          <a:ln w="9525">
            <a:noFill/>
            <a:miter lim="800000"/>
            <a:headEnd/>
            <a:tailEnd/>
          </a:ln>
        </p:spPr>
        <p:txBody>
          <a:bodyPr wrap="none">
            <a:spAutoFit/>
          </a:bodyPr>
          <a:lstStyle/>
          <a:p>
            <a:r>
              <a:rPr lang="en-US" sz="2800" b="1">
                <a:solidFill>
                  <a:srgbClr val="984807"/>
                </a:solidFill>
                <a:latin typeface="Times New Roman" pitchFamily="18" charset="0"/>
              </a:rPr>
              <a:t>Retrieval Ability:</a:t>
            </a:r>
          </a:p>
          <a:p>
            <a:r>
              <a:rPr lang="en-US" sz="2800" b="1">
                <a:solidFill>
                  <a:srgbClr val="984807"/>
                </a:solidFill>
                <a:latin typeface="Times New Roman" pitchFamily="18" charset="0"/>
              </a:rPr>
              <a:t>Semantic Fluency</a:t>
            </a:r>
          </a:p>
        </p:txBody>
      </p:sp>
      <p:sp>
        <p:nvSpPr>
          <p:cNvPr id="117767" name="Text Box 13"/>
          <p:cNvSpPr txBox="1">
            <a:spLocks noChangeArrowheads="1"/>
          </p:cNvSpPr>
          <p:nvPr/>
        </p:nvSpPr>
        <p:spPr bwMode="auto">
          <a:xfrm>
            <a:off x="5203825" y="2954338"/>
            <a:ext cx="3613150" cy="1384300"/>
          </a:xfrm>
          <a:prstGeom prst="rect">
            <a:avLst/>
          </a:prstGeom>
          <a:noFill/>
          <a:ln w="9525">
            <a:noFill/>
            <a:miter lim="800000"/>
            <a:headEnd/>
            <a:tailEnd/>
          </a:ln>
        </p:spPr>
        <p:txBody>
          <a:bodyPr>
            <a:spAutoFit/>
          </a:bodyPr>
          <a:lstStyle/>
          <a:p>
            <a:r>
              <a:rPr lang="en-US" sz="2800" b="1">
                <a:solidFill>
                  <a:srgbClr val="984807"/>
                </a:solidFill>
                <a:latin typeface="Times New Roman" pitchFamily="18" charset="0"/>
              </a:rPr>
              <a:t>Retrieval</a:t>
            </a:r>
          </a:p>
          <a:p>
            <a:r>
              <a:rPr lang="en-US" sz="2800" b="1">
                <a:solidFill>
                  <a:srgbClr val="984807"/>
                </a:solidFill>
                <a:latin typeface="Times New Roman" pitchFamily="18" charset="0"/>
              </a:rPr>
              <a:t>Ability +  EF:</a:t>
            </a:r>
          </a:p>
          <a:p>
            <a:r>
              <a:rPr lang="en-US" sz="2800" b="1">
                <a:solidFill>
                  <a:srgbClr val="984807"/>
                </a:solidFill>
                <a:latin typeface="Times New Roman" pitchFamily="18" charset="0"/>
              </a:rPr>
              <a:t>Initial Letter Fluency</a:t>
            </a:r>
          </a:p>
        </p:txBody>
      </p:sp>
      <p:sp>
        <p:nvSpPr>
          <p:cNvPr id="117768" name="Text Box 14"/>
          <p:cNvSpPr txBox="1">
            <a:spLocks noChangeArrowheads="1"/>
          </p:cNvSpPr>
          <p:nvPr/>
        </p:nvSpPr>
        <p:spPr bwMode="auto">
          <a:xfrm>
            <a:off x="457200" y="4419600"/>
            <a:ext cx="4953000" cy="1800225"/>
          </a:xfrm>
          <a:prstGeom prst="rect">
            <a:avLst/>
          </a:prstGeom>
          <a:noFill/>
          <a:ln w="9525">
            <a:noFill/>
            <a:miter lim="800000"/>
            <a:headEnd/>
            <a:tailEnd/>
          </a:ln>
        </p:spPr>
        <p:txBody>
          <a:bodyPr>
            <a:spAutoFit/>
          </a:bodyPr>
          <a:lstStyle/>
          <a:p>
            <a:r>
              <a:rPr lang="en-US" sz="2800" b="1">
                <a:solidFill>
                  <a:srgbClr val="984807"/>
                </a:solidFill>
                <a:latin typeface="Times New Roman" pitchFamily="18" charset="0"/>
              </a:rPr>
              <a:t>Progressive deterioration </a:t>
            </a:r>
          </a:p>
          <a:p>
            <a:r>
              <a:rPr lang="en-US" sz="2800" b="1">
                <a:solidFill>
                  <a:srgbClr val="984807"/>
                </a:solidFill>
                <a:latin typeface="Times New Roman" pitchFamily="18" charset="0"/>
              </a:rPr>
              <a:t>of performance is observed </a:t>
            </a:r>
          </a:p>
          <a:p>
            <a:r>
              <a:rPr lang="en-US" sz="2800" b="1">
                <a:solidFill>
                  <a:srgbClr val="984807"/>
                </a:solidFill>
                <a:latin typeface="Times New Roman" pitchFamily="18" charset="0"/>
              </a:rPr>
              <a:t>as executive function demands (+ EF) become greater.</a:t>
            </a:r>
          </a:p>
        </p:txBody>
      </p:sp>
      <p:sp>
        <p:nvSpPr>
          <p:cNvPr id="117769" name="Line 20"/>
          <p:cNvSpPr>
            <a:spLocks noChangeShapeType="1"/>
          </p:cNvSpPr>
          <p:nvPr/>
        </p:nvSpPr>
        <p:spPr bwMode="auto">
          <a:xfrm>
            <a:off x="1143000" y="2895600"/>
            <a:ext cx="5486400" cy="2667000"/>
          </a:xfrm>
          <a:prstGeom prst="line">
            <a:avLst/>
          </a:prstGeom>
          <a:noFill/>
          <a:ln w="38100">
            <a:solidFill>
              <a:srgbClr val="FF9900"/>
            </a:solidFill>
            <a:round/>
            <a:headEnd/>
            <a:tailEnd type="triangle" w="med" len="med"/>
          </a:ln>
        </p:spPr>
        <p:txBody>
          <a:bodyPr/>
          <a:lstStyle/>
          <a:p>
            <a:endParaRPr lang="en-US">
              <a:solidFill>
                <a:srgbClr val="984807"/>
              </a:solidFill>
            </a:endParaRPr>
          </a:p>
        </p:txBody>
      </p:sp>
      <p:sp>
        <p:nvSpPr>
          <p:cNvPr id="117770" name="Text Box 21"/>
          <p:cNvSpPr txBox="1">
            <a:spLocks noChangeArrowheads="1"/>
          </p:cNvSpPr>
          <p:nvPr/>
        </p:nvSpPr>
        <p:spPr bwMode="auto">
          <a:xfrm>
            <a:off x="317500" y="2287588"/>
            <a:ext cx="1174360" cy="369332"/>
          </a:xfrm>
          <a:prstGeom prst="rect">
            <a:avLst/>
          </a:prstGeom>
          <a:noFill/>
          <a:ln w="9525">
            <a:noFill/>
            <a:miter lim="800000"/>
            <a:headEnd/>
            <a:tailEnd/>
          </a:ln>
        </p:spPr>
        <p:txBody>
          <a:bodyPr wrap="none">
            <a:spAutoFit/>
          </a:bodyPr>
          <a:lstStyle/>
          <a:p>
            <a:r>
              <a:rPr lang="en-US" b="1">
                <a:solidFill>
                  <a:srgbClr val="984807"/>
                </a:solidFill>
                <a:latin typeface="Times New Roman" pitchFamily="18" charset="0"/>
              </a:rPr>
              <a:t>Start here</a:t>
            </a:r>
          </a:p>
        </p:txBody>
      </p:sp>
      <p:sp>
        <p:nvSpPr>
          <p:cNvPr id="14" name="Rectangle 13"/>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spTree>
    <p:extLst>
      <p:ext uri="{BB962C8B-B14F-4D97-AF65-F5344CB8AC3E}">
        <p14:creationId xmlns:p14="http://schemas.microsoft.com/office/powerpoint/2010/main" val="342584749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Number Placeholder 1"/>
          <p:cNvSpPr>
            <a:spLocks noGrp="1"/>
          </p:cNvSpPr>
          <p:nvPr>
            <p:ph type="sldNum" sz="quarter" idx="4294967295"/>
          </p:nvPr>
        </p:nvSpPr>
        <p:spPr>
          <a:xfrm>
            <a:off x="6553200" y="6356350"/>
            <a:ext cx="2133600" cy="365125"/>
          </a:xfrm>
          <a:prstGeom prst="rect">
            <a:avLst/>
          </a:prstGeom>
          <a:noFill/>
        </p:spPr>
        <p:txBody>
          <a:bodyPr/>
          <a:lstStyle/>
          <a:p>
            <a:fld id="{74F434A4-6D46-4432-BE2F-4D073BBC68CE}" type="slidenum">
              <a:rPr lang="en-US" smtClean="0"/>
              <a:pPr/>
              <a:t>117</a:t>
            </a:fld>
            <a:endParaRPr lang="en-US"/>
          </a:p>
        </p:txBody>
      </p:sp>
      <p:sp>
        <p:nvSpPr>
          <p:cNvPr id="9" name="TextBox 8"/>
          <p:cNvSpPr txBox="1">
            <a:spLocks noChangeArrowheads="1"/>
          </p:cNvSpPr>
          <p:nvPr/>
        </p:nvSpPr>
        <p:spPr bwMode="auto">
          <a:xfrm>
            <a:off x="3193138" y="1349823"/>
            <a:ext cx="5733145" cy="3785652"/>
          </a:xfrm>
          <a:prstGeom prst="rect">
            <a:avLst/>
          </a:prstGeom>
          <a:noFill/>
          <a:ln w="9525">
            <a:noFill/>
            <a:miter lim="800000"/>
            <a:headEnd/>
            <a:tailEnd/>
          </a:ln>
        </p:spPr>
        <p:txBody>
          <a:bodyPr wrap="square">
            <a:spAutoFit/>
          </a:bodyPr>
          <a:lstStyle/>
          <a:p>
            <a:pPr eaLnBrk="1" hangingPunct="1"/>
            <a:r>
              <a:rPr lang="en-US" sz="4800" dirty="0">
                <a:solidFill>
                  <a:srgbClr val="663300"/>
                </a:solidFill>
                <a:latin typeface="Arial" panose="020B0604020202020204" pitchFamily="34" charset="0"/>
                <a:cs typeface="Arial" panose="020B0604020202020204" pitchFamily="34" charset="0"/>
              </a:rPr>
              <a:t>Executive Functions are inextricably interwoven with all forms of academic production.</a:t>
            </a:r>
          </a:p>
        </p:txBody>
      </p:sp>
      <p:sp>
        <p:nvSpPr>
          <p:cNvPr id="10" name="TextBox 9"/>
          <p:cNvSpPr txBox="1"/>
          <p:nvPr/>
        </p:nvSpPr>
        <p:spPr>
          <a:xfrm>
            <a:off x="3250741" y="217718"/>
            <a:ext cx="3951723" cy="830997"/>
          </a:xfrm>
          <a:prstGeom prst="rect">
            <a:avLst/>
          </a:prstGeom>
          <a:noFill/>
        </p:spPr>
        <p:txBody>
          <a:bodyPr wrap="none">
            <a:spAutoFit/>
          </a:bodyPr>
          <a:lstStyle/>
          <a:p>
            <a:pPr>
              <a:defRPr/>
            </a:pPr>
            <a:r>
              <a:rPr lang="en-US" sz="4800" b="1" dirty="0">
                <a:solidFill>
                  <a:srgbClr val="663300"/>
                </a:solidFill>
                <a:latin typeface="Arial" panose="020B0604020202020204" pitchFamily="34" charset="0"/>
                <a:cs typeface="Arial" panose="020B0604020202020204" pitchFamily="34" charset="0"/>
              </a:rPr>
              <a:t>Key Concept</a:t>
            </a:r>
          </a:p>
        </p:txBody>
      </p:sp>
      <p:sp>
        <p:nvSpPr>
          <p:cNvPr id="14" name="Rectangle 13"/>
          <p:cNvSpPr/>
          <p:nvPr/>
        </p:nvSpPr>
        <p:spPr>
          <a:xfrm>
            <a:off x="7895094"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5" name="Straight Connector 14"/>
          <p:cNvCxnSpPr/>
          <p:nvPr/>
        </p:nvCxnSpPr>
        <p:spPr>
          <a:xfrm flipV="1">
            <a:off x="3455046" y="1175655"/>
            <a:ext cx="3656923" cy="679"/>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341523" y="534064"/>
            <a:ext cx="2554564" cy="2121001"/>
            <a:chOff x="1077913" y="558800"/>
            <a:chExt cx="7118350" cy="6159500"/>
          </a:xfrm>
        </p:grpSpPr>
        <p:grpSp>
          <p:nvGrpSpPr>
            <p:cNvPr id="12" name="Group 326"/>
            <p:cNvGrpSpPr/>
            <p:nvPr/>
          </p:nvGrpSpPr>
          <p:grpSpPr>
            <a:xfrm>
              <a:off x="1370255" y="3256309"/>
              <a:ext cx="6683476" cy="3340434"/>
              <a:chOff x="1370255" y="3256309"/>
              <a:chExt cx="6683476" cy="3340434"/>
            </a:xfrm>
          </p:grpSpPr>
          <p:cxnSp>
            <p:nvCxnSpPr>
              <p:cNvPr id="259" name="Straight Connector 258"/>
              <p:cNvCxnSpPr/>
              <p:nvPr/>
            </p:nvCxnSpPr>
            <p:spPr bwMode="auto">
              <a:xfrm>
                <a:off x="1463022" y="4134081"/>
                <a:ext cx="2789664" cy="223769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bwMode="auto">
              <a:xfrm>
                <a:off x="1915886" y="3599543"/>
                <a:ext cx="2975428" cy="2888343"/>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bwMode="auto">
              <a:xfrm>
                <a:off x="1370255" y="3394056"/>
                <a:ext cx="3267060" cy="3072058"/>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bwMode="auto">
              <a:xfrm flipH="1">
                <a:off x="5094515" y="4106223"/>
                <a:ext cx="2795744" cy="2396177"/>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bwMode="auto">
              <a:xfrm flipH="1">
                <a:off x="4855029" y="3256309"/>
                <a:ext cx="3198702" cy="3340434"/>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bwMode="auto">
              <a:xfrm flipH="1">
                <a:off x="4680858" y="3657600"/>
                <a:ext cx="2793999" cy="289560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6" name="Group 469"/>
            <p:cNvGrpSpPr>
              <a:grpSpLocks/>
            </p:cNvGrpSpPr>
            <p:nvPr/>
          </p:nvGrpSpPr>
          <p:grpSpPr bwMode="auto">
            <a:xfrm>
              <a:off x="3903663" y="4645025"/>
              <a:ext cx="1524000" cy="1131888"/>
              <a:chOff x="2177136" y="3744685"/>
              <a:chExt cx="1712694" cy="2206170"/>
            </a:xfrm>
          </p:grpSpPr>
          <p:grpSp>
            <p:nvGrpSpPr>
              <p:cNvPr id="206" name="Group 760"/>
              <p:cNvGrpSpPr>
                <a:grpSpLocks/>
              </p:cNvGrpSpPr>
              <p:nvPr/>
            </p:nvGrpSpPr>
            <p:grpSpPr bwMode="auto">
              <a:xfrm>
                <a:off x="2177136" y="3744685"/>
                <a:ext cx="1712694" cy="2206170"/>
                <a:chOff x="1524000" y="0"/>
                <a:chExt cx="7576457" cy="6858000"/>
              </a:xfrm>
            </p:grpSpPr>
            <p:sp>
              <p:nvSpPr>
                <p:cNvPr id="208" name="Rectangle 207"/>
                <p:cNvSpPr/>
                <p:nvPr/>
              </p:nvSpPr>
              <p:spPr>
                <a:xfrm>
                  <a:off x="1524000" y="0"/>
                  <a:ext cx="7576457" cy="6858000"/>
                </a:xfrm>
                <a:prstGeom prst="rec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09" name="Group 59"/>
                <p:cNvGrpSpPr>
                  <a:grpSpLocks/>
                </p:cNvGrpSpPr>
                <p:nvPr/>
              </p:nvGrpSpPr>
              <p:grpSpPr bwMode="auto">
                <a:xfrm>
                  <a:off x="1699542" y="643667"/>
                  <a:ext cx="7131493" cy="6054680"/>
                  <a:chOff x="2163883" y="769003"/>
                  <a:chExt cx="6522011" cy="5660826"/>
                </a:xfrm>
              </p:grpSpPr>
              <p:grpSp>
                <p:nvGrpSpPr>
                  <p:cNvPr id="210" name="Group 71"/>
                  <p:cNvGrpSpPr>
                    <a:grpSpLocks/>
                  </p:cNvGrpSpPr>
                  <p:nvPr/>
                </p:nvGrpSpPr>
                <p:grpSpPr bwMode="auto">
                  <a:xfrm>
                    <a:off x="2163883" y="4378757"/>
                    <a:ext cx="5972123" cy="1194735"/>
                    <a:chOff x="1149180" y="4214579"/>
                    <a:chExt cx="6909141" cy="1102245"/>
                  </a:xfrm>
                </p:grpSpPr>
                <p:sp>
                  <p:nvSpPr>
                    <p:cNvPr id="257" name="Parallelogram 256"/>
                    <p:cNvSpPr/>
                    <p:nvPr/>
                  </p:nvSpPr>
                  <p:spPr>
                    <a:xfrm>
                      <a:off x="1948764" y="4245085"/>
                      <a:ext cx="6112266" cy="1012192"/>
                    </a:xfrm>
                    <a:prstGeom prst="parallelogram">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8" name="Isosceles Triangle 257"/>
                    <p:cNvSpPr/>
                    <p:nvPr/>
                  </p:nvSpPr>
                  <p:spPr>
                    <a:xfrm flipV="1">
                      <a:off x="1147155" y="4211898"/>
                      <a:ext cx="1661665" cy="1103457"/>
                    </a:xfrm>
                    <a:prstGeom prst="triangle">
                      <a:avLst/>
                    </a:pr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11" name="Group 56"/>
                  <p:cNvGrpSpPr>
                    <a:grpSpLocks/>
                  </p:cNvGrpSpPr>
                  <p:nvPr/>
                </p:nvGrpSpPr>
                <p:grpSpPr bwMode="auto">
                  <a:xfrm>
                    <a:off x="3507309" y="1163162"/>
                    <a:ext cx="4402428" cy="1619751"/>
                    <a:chOff x="2855919" y="1132340"/>
                    <a:chExt cx="4956181" cy="1552577"/>
                  </a:xfrm>
                </p:grpSpPr>
                <p:sp>
                  <p:nvSpPr>
                    <p:cNvPr id="216" name="AutoShape 4"/>
                    <p:cNvSpPr>
                      <a:spLocks noChangeArrowheads="1"/>
                    </p:cNvSpPr>
                    <p:nvPr/>
                  </p:nvSpPr>
                  <p:spPr bwMode="auto">
                    <a:xfrm>
                      <a:off x="6811974" y="1684791"/>
                      <a:ext cx="522288" cy="290513"/>
                    </a:xfrm>
                    <a:prstGeom prst="plus">
                      <a:avLst>
                        <a:gd name="adj" fmla="val 25000"/>
                      </a:avLst>
                    </a:prstGeom>
                    <a:solidFill>
                      <a:srgbClr val="AAACF0"/>
                    </a:solidFill>
                    <a:ln w="12700">
                      <a:solidFill>
                        <a:schemeClr val="tx1"/>
                      </a:solidFill>
                      <a:miter lim="800000"/>
                      <a:headEnd/>
                      <a:tailEnd/>
                    </a:ln>
                  </p:spPr>
                  <p:txBody>
                    <a:bodyPr wrap="none" anchor="ctr"/>
                    <a:lstStyle/>
                    <a:p>
                      <a:endParaRPr lang="en-US"/>
                    </a:p>
                  </p:txBody>
                </p:sp>
                <p:sp>
                  <p:nvSpPr>
                    <p:cNvPr id="217" name="Line 5"/>
                    <p:cNvSpPr>
                      <a:spLocks noChangeShapeType="1"/>
                    </p:cNvSpPr>
                    <p:nvPr/>
                  </p:nvSpPr>
                  <p:spPr bwMode="auto">
                    <a:xfrm flipV="1">
                      <a:off x="3976695" y="1575253"/>
                      <a:ext cx="0" cy="465138"/>
                    </a:xfrm>
                    <a:prstGeom prst="line">
                      <a:avLst/>
                    </a:prstGeom>
                    <a:noFill/>
                    <a:ln w="12700">
                      <a:solidFill>
                        <a:schemeClr val="tx1"/>
                      </a:solidFill>
                      <a:round/>
                      <a:headEnd/>
                      <a:tailEnd type="triangle" w="med" len="med"/>
                    </a:ln>
                  </p:spPr>
                  <p:txBody>
                    <a:bodyPr/>
                    <a:lstStyle/>
                    <a:p>
                      <a:endParaRPr lang="en-US"/>
                    </a:p>
                  </p:txBody>
                </p:sp>
                <p:sp>
                  <p:nvSpPr>
                    <p:cNvPr id="218" name="AutoShape 6"/>
                    <p:cNvSpPr>
                      <a:spLocks noChangeArrowheads="1"/>
                    </p:cNvSpPr>
                    <p:nvPr/>
                  </p:nvSpPr>
                  <p:spPr bwMode="auto">
                    <a:xfrm>
                      <a:off x="6964374" y="1837191"/>
                      <a:ext cx="522288" cy="290513"/>
                    </a:xfrm>
                    <a:prstGeom prst="plus">
                      <a:avLst>
                        <a:gd name="adj" fmla="val 25000"/>
                      </a:avLst>
                    </a:prstGeom>
                    <a:solidFill>
                      <a:schemeClr val="accent2"/>
                    </a:solidFill>
                    <a:ln w="12700">
                      <a:solidFill>
                        <a:schemeClr val="tx1"/>
                      </a:solidFill>
                      <a:prstDash val="sysDot"/>
                      <a:miter lim="800000"/>
                      <a:headEnd/>
                      <a:tailEnd/>
                    </a:ln>
                  </p:spPr>
                  <p:txBody>
                    <a:bodyPr wrap="none" anchor="ctr"/>
                    <a:lstStyle/>
                    <a:p>
                      <a:endParaRPr lang="en-US"/>
                    </a:p>
                  </p:txBody>
                </p:sp>
                <p:sp>
                  <p:nvSpPr>
                    <p:cNvPr id="219" name="AutoShape 7"/>
                    <p:cNvSpPr>
                      <a:spLocks noChangeArrowheads="1"/>
                    </p:cNvSpPr>
                    <p:nvPr/>
                  </p:nvSpPr>
                  <p:spPr bwMode="auto">
                    <a:xfrm>
                      <a:off x="7116774" y="1989591"/>
                      <a:ext cx="522288" cy="290513"/>
                    </a:xfrm>
                    <a:prstGeom prst="plus">
                      <a:avLst>
                        <a:gd name="adj" fmla="val 25000"/>
                      </a:avLst>
                    </a:prstGeom>
                    <a:solidFill>
                      <a:srgbClr val="AAACF0"/>
                    </a:solidFill>
                    <a:ln w="12700">
                      <a:solidFill>
                        <a:schemeClr val="tx1"/>
                      </a:solidFill>
                      <a:miter lim="800000"/>
                      <a:headEnd/>
                      <a:tailEnd/>
                    </a:ln>
                  </p:spPr>
                  <p:txBody>
                    <a:bodyPr wrap="none" anchor="ctr"/>
                    <a:lstStyle/>
                    <a:p>
                      <a:endParaRPr lang="en-US"/>
                    </a:p>
                  </p:txBody>
                </p:sp>
                <p:sp>
                  <p:nvSpPr>
                    <p:cNvPr id="220" name="AutoShape 8"/>
                    <p:cNvSpPr>
                      <a:spLocks noChangeArrowheads="1"/>
                    </p:cNvSpPr>
                    <p:nvPr/>
                  </p:nvSpPr>
                  <p:spPr bwMode="auto">
                    <a:xfrm>
                      <a:off x="7269174" y="2141992"/>
                      <a:ext cx="522288" cy="290513"/>
                    </a:xfrm>
                    <a:prstGeom prst="plus">
                      <a:avLst>
                        <a:gd name="adj" fmla="val 25000"/>
                      </a:avLst>
                    </a:prstGeom>
                    <a:solidFill>
                      <a:srgbClr val="0000FF"/>
                    </a:solidFill>
                    <a:ln w="12700">
                      <a:solidFill>
                        <a:schemeClr val="tx1"/>
                      </a:solidFill>
                      <a:miter lim="800000"/>
                      <a:headEnd/>
                      <a:tailEnd/>
                    </a:ln>
                  </p:spPr>
                  <p:txBody>
                    <a:bodyPr wrap="none" anchor="ctr"/>
                    <a:lstStyle/>
                    <a:p>
                      <a:endParaRPr lang="en-US"/>
                    </a:p>
                  </p:txBody>
                </p:sp>
                <p:sp>
                  <p:nvSpPr>
                    <p:cNvPr id="221" name="AutoShape 9"/>
                    <p:cNvSpPr>
                      <a:spLocks noChangeArrowheads="1"/>
                    </p:cNvSpPr>
                    <p:nvPr/>
                  </p:nvSpPr>
                  <p:spPr bwMode="auto">
                    <a:xfrm>
                      <a:off x="6942149" y="2222954"/>
                      <a:ext cx="522288" cy="290513"/>
                    </a:xfrm>
                    <a:prstGeom prst="plus">
                      <a:avLst>
                        <a:gd name="adj" fmla="val 25000"/>
                      </a:avLst>
                    </a:prstGeom>
                    <a:solidFill>
                      <a:srgbClr val="AAACF0"/>
                    </a:solidFill>
                    <a:ln w="12700">
                      <a:solidFill>
                        <a:schemeClr val="tx1"/>
                      </a:solidFill>
                      <a:miter lim="800000"/>
                      <a:headEnd/>
                      <a:tailEnd/>
                    </a:ln>
                  </p:spPr>
                  <p:txBody>
                    <a:bodyPr wrap="none" anchor="ctr"/>
                    <a:lstStyle/>
                    <a:p>
                      <a:endParaRPr lang="en-US"/>
                    </a:p>
                  </p:txBody>
                </p:sp>
                <p:sp>
                  <p:nvSpPr>
                    <p:cNvPr id="222" name="AutoShape 10"/>
                    <p:cNvSpPr>
                      <a:spLocks noChangeArrowheads="1"/>
                    </p:cNvSpPr>
                    <p:nvPr/>
                  </p:nvSpPr>
                  <p:spPr bwMode="auto">
                    <a:xfrm>
                      <a:off x="7108837" y="1995941"/>
                      <a:ext cx="522288" cy="290513"/>
                    </a:xfrm>
                    <a:prstGeom prst="plus">
                      <a:avLst>
                        <a:gd name="adj" fmla="val 25000"/>
                      </a:avLst>
                    </a:prstGeom>
                    <a:solidFill>
                      <a:srgbClr val="8CCBD0"/>
                    </a:solidFill>
                    <a:ln w="12700">
                      <a:solidFill>
                        <a:schemeClr val="tx1"/>
                      </a:solidFill>
                      <a:miter lim="800000"/>
                      <a:headEnd/>
                      <a:tailEnd/>
                    </a:ln>
                  </p:spPr>
                  <p:txBody>
                    <a:bodyPr wrap="none" anchor="ctr"/>
                    <a:lstStyle/>
                    <a:p>
                      <a:endParaRPr lang="en-US"/>
                    </a:p>
                  </p:txBody>
                </p:sp>
                <p:sp>
                  <p:nvSpPr>
                    <p:cNvPr id="223" name="AutoShape 11"/>
                    <p:cNvSpPr>
                      <a:spLocks noChangeArrowheads="1"/>
                    </p:cNvSpPr>
                    <p:nvPr/>
                  </p:nvSpPr>
                  <p:spPr bwMode="auto">
                    <a:xfrm>
                      <a:off x="6323023" y="1276803"/>
                      <a:ext cx="706438" cy="379413"/>
                    </a:xfrm>
                    <a:prstGeom prst="plus">
                      <a:avLst>
                        <a:gd name="adj" fmla="val 25000"/>
                      </a:avLst>
                    </a:prstGeom>
                    <a:solidFill>
                      <a:srgbClr val="8CCBD0"/>
                    </a:solidFill>
                    <a:ln w="12700">
                      <a:solidFill>
                        <a:schemeClr val="tx1"/>
                      </a:solidFill>
                      <a:prstDash val="dash"/>
                      <a:miter lim="800000"/>
                      <a:headEnd/>
                      <a:tailEnd/>
                    </a:ln>
                  </p:spPr>
                  <p:txBody>
                    <a:bodyPr wrap="none" anchor="ctr"/>
                    <a:lstStyle/>
                    <a:p>
                      <a:endParaRPr lang="en-US"/>
                    </a:p>
                  </p:txBody>
                </p:sp>
                <p:sp>
                  <p:nvSpPr>
                    <p:cNvPr id="224" name="AutoShape 12"/>
                    <p:cNvSpPr>
                      <a:spLocks noChangeArrowheads="1"/>
                    </p:cNvSpPr>
                    <p:nvPr/>
                  </p:nvSpPr>
                  <p:spPr bwMode="auto">
                    <a:xfrm>
                      <a:off x="3470282" y="1343478"/>
                      <a:ext cx="522288" cy="290513"/>
                    </a:xfrm>
                    <a:prstGeom prst="plus">
                      <a:avLst>
                        <a:gd name="adj" fmla="val 25000"/>
                      </a:avLst>
                    </a:prstGeom>
                    <a:solidFill>
                      <a:srgbClr val="8CCBD0"/>
                    </a:solidFill>
                    <a:ln w="12700">
                      <a:solidFill>
                        <a:schemeClr val="tx1"/>
                      </a:solidFill>
                      <a:miter lim="800000"/>
                      <a:headEnd/>
                      <a:tailEnd/>
                    </a:ln>
                  </p:spPr>
                  <p:txBody>
                    <a:bodyPr wrap="none" anchor="ctr"/>
                    <a:lstStyle/>
                    <a:p>
                      <a:endParaRPr lang="en-US"/>
                    </a:p>
                  </p:txBody>
                </p:sp>
                <p:sp>
                  <p:nvSpPr>
                    <p:cNvPr id="225" name="AutoShape 13"/>
                    <p:cNvSpPr>
                      <a:spLocks noChangeArrowheads="1"/>
                    </p:cNvSpPr>
                    <p:nvPr/>
                  </p:nvSpPr>
                  <p:spPr bwMode="auto">
                    <a:xfrm>
                      <a:off x="3560770" y="1195840"/>
                      <a:ext cx="522288" cy="290513"/>
                    </a:xfrm>
                    <a:prstGeom prst="plus">
                      <a:avLst>
                        <a:gd name="adj" fmla="val 25000"/>
                      </a:avLst>
                    </a:prstGeom>
                    <a:solidFill>
                      <a:srgbClr val="CC0000"/>
                    </a:solidFill>
                    <a:ln w="12700">
                      <a:solidFill>
                        <a:schemeClr val="tx1"/>
                      </a:solidFill>
                      <a:miter lim="800000"/>
                      <a:headEnd/>
                      <a:tailEnd/>
                    </a:ln>
                  </p:spPr>
                  <p:txBody>
                    <a:bodyPr wrap="none" anchor="ctr"/>
                    <a:lstStyle/>
                    <a:p>
                      <a:endParaRPr lang="en-US"/>
                    </a:p>
                  </p:txBody>
                </p:sp>
                <p:sp>
                  <p:nvSpPr>
                    <p:cNvPr id="226" name="AutoShape 14"/>
                    <p:cNvSpPr>
                      <a:spLocks noChangeArrowheads="1"/>
                    </p:cNvSpPr>
                    <p:nvPr/>
                  </p:nvSpPr>
                  <p:spPr bwMode="auto">
                    <a:xfrm>
                      <a:off x="6886586" y="1132340"/>
                      <a:ext cx="649288" cy="531813"/>
                    </a:xfrm>
                    <a:prstGeom prst="plus">
                      <a:avLst>
                        <a:gd name="adj" fmla="val 25000"/>
                      </a:avLst>
                    </a:prstGeom>
                    <a:solidFill>
                      <a:srgbClr val="AAACF0"/>
                    </a:solidFill>
                    <a:ln w="12700">
                      <a:solidFill>
                        <a:schemeClr val="tx1"/>
                      </a:solidFill>
                      <a:miter lim="800000"/>
                      <a:headEnd/>
                      <a:tailEnd/>
                    </a:ln>
                  </p:spPr>
                  <p:txBody>
                    <a:bodyPr wrap="none" anchor="ctr"/>
                    <a:lstStyle/>
                    <a:p>
                      <a:endParaRPr lang="en-US"/>
                    </a:p>
                  </p:txBody>
                </p:sp>
                <p:sp>
                  <p:nvSpPr>
                    <p:cNvPr id="227" name="AutoShape 15"/>
                    <p:cNvSpPr>
                      <a:spLocks noChangeArrowheads="1"/>
                    </p:cNvSpPr>
                    <p:nvPr/>
                  </p:nvSpPr>
                  <p:spPr bwMode="auto">
                    <a:xfrm>
                      <a:off x="6253173" y="1851479"/>
                      <a:ext cx="522288" cy="290513"/>
                    </a:xfrm>
                    <a:prstGeom prst="plus">
                      <a:avLst>
                        <a:gd name="adj" fmla="val 25000"/>
                      </a:avLst>
                    </a:prstGeom>
                    <a:solidFill>
                      <a:srgbClr val="AAACF0"/>
                    </a:solidFill>
                    <a:ln w="12700">
                      <a:solidFill>
                        <a:schemeClr val="tx1"/>
                      </a:solidFill>
                      <a:miter lim="800000"/>
                      <a:headEnd/>
                      <a:tailEnd/>
                    </a:ln>
                  </p:spPr>
                  <p:txBody>
                    <a:bodyPr wrap="none" anchor="ctr"/>
                    <a:lstStyle/>
                    <a:p>
                      <a:endParaRPr lang="en-US"/>
                    </a:p>
                  </p:txBody>
                </p:sp>
                <p:sp>
                  <p:nvSpPr>
                    <p:cNvPr id="228" name="AutoShape 16"/>
                    <p:cNvSpPr>
                      <a:spLocks noChangeArrowheads="1"/>
                    </p:cNvSpPr>
                    <p:nvPr/>
                  </p:nvSpPr>
                  <p:spPr bwMode="auto">
                    <a:xfrm>
                      <a:off x="6667511" y="2434092"/>
                      <a:ext cx="868364" cy="250825"/>
                    </a:xfrm>
                    <a:prstGeom prst="plus">
                      <a:avLst>
                        <a:gd name="adj" fmla="val 25000"/>
                      </a:avLst>
                    </a:prstGeom>
                    <a:solidFill>
                      <a:srgbClr val="0000FF"/>
                    </a:solidFill>
                    <a:ln w="12700" cap="rnd">
                      <a:solidFill>
                        <a:schemeClr val="tx1"/>
                      </a:solidFill>
                      <a:prstDash val="sysDot"/>
                      <a:miter lim="800000"/>
                      <a:headEnd/>
                      <a:tailEnd/>
                    </a:ln>
                  </p:spPr>
                  <p:txBody>
                    <a:bodyPr wrap="none" anchor="ctr"/>
                    <a:lstStyle/>
                    <a:p>
                      <a:endParaRPr lang="en-US"/>
                    </a:p>
                  </p:txBody>
                </p:sp>
                <p:sp>
                  <p:nvSpPr>
                    <p:cNvPr id="229" name="AutoShape 17"/>
                    <p:cNvSpPr>
                      <a:spLocks noChangeArrowheads="1"/>
                    </p:cNvSpPr>
                    <p:nvPr/>
                  </p:nvSpPr>
                  <p:spPr bwMode="auto">
                    <a:xfrm>
                      <a:off x="3622682" y="1394278"/>
                      <a:ext cx="706438" cy="392113"/>
                    </a:xfrm>
                    <a:prstGeom prst="plus">
                      <a:avLst>
                        <a:gd name="adj" fmla="val 25000"/>
                      </a:avLst>
                    </a:prstGeom>
                    <a:solidFill>
                      <a:srgbClr val="8CCBD0"/>
                    </a:solidFill>
                    <a:ln w="12700">
                      <a:solidFill>
                        <a:schemeClr val="tx1"/>
                      </a:solidFill>
                      <a:prstDash val="dash"/>
                      <a:miter lim="800000"/>
                      <a:headEnd/>
                      <a:tailEnd/>
                    </a:ln>
                  </p:spPr>
                  <p:txBody>
                    <a:bodyPr wrap="none" anchor="ctr"/>
                    <a:lstStyle/>
                    <a:p>
                      <a:endParaRPr lang="en-US"/>
                    </a:p>
                  </p:txBody>
                </p:sp>
                <p:sp>
                  <p:nvSpPr>
                    <p:cNvPr id="230" name="AutoShape 18"/>
                    <p:cNvSpPr>
                      <a:spLocks noChangeArrowheads="1"/>
                    </p:cNvSpPr>
                    <p:nvPr/>
                  </p:nvSpPr>
                  <p:spPr bwMode="auto">
                    <a:xfrm>
                      <a:off x="3775083" y="1648278"/>
                      <a:ext cx="522288" cy="290513"/>
                    </a:xfrm>
                    <a:prstGeom prst="plus">
                      <a:avLst>
                        <a:gd name="adj" fmla="val 25000"/>
                      </a:avLst>
                    </a:prstGeom>
                    <a:noFill/>
                    <a:ln w="12700">
                      <a:solidFill>
                        <a:schemeClr val="tx1"/>
                      </a:solidFill>
                      <a:miter lim="800000"/>
                      <a:headEnd/>
                      <a:tailEnd/>
                    </a:ln>
                  </p:spPr>
                  <p:txBody>
                    <a:bodyPr wrap="none" anchor="ctr"/>
                    <a:lstStyle/>
                    <a:p>
                      <a:endParaRPr lang="en-US"/>
                    </a:p>
                  </p:txBody>
                </p:sp>
                <p:sp>
                  <p:nvSpPr>
                    <p:cNvPr id="231" name="AutoShape 19"/>
                    <p:cNvSpPr>
                      <a:spLocks noChangeArrowheads="1"/>
                    </p:cNvSpPr>
                    <p:nvPr/>
                  </p:nvSpPr>
                  <p:spPr bwMode="auto">
                    <a:xfrm>
                      <a:off x="4060833" y="1686378"/>
                      <a:ext cx="522288" cy="290513"/>
                    </a:xfrm>
                    <a:prstGeom prst="plus">
                      <a:avLst>
                        <a:gd name="adj" fmla="val 25000"/>
                      </a:avLst>
                    </a:prstGeom>
                    <a:solidFill>
                      <a:srgbClr val="5255E0"/>
                    </a:solidFill>
                    <a:ln w="12700">
                      <a:solidFill>
                        <a:schemeClr val="tx1"/>
                      </a:solidFill>
                      <a:miter lim="800000"/>
                      <a:headEnd/>
                      <a:tailEnd/>
                    </a:ln>
                  </p:spPr>
                  <p:txBody>
                    <a:bodyPr wrap="none" anchor="ctr"/>
                    <a:lstStyle/>
                    <a:p>
                      <a:endParaRPr lang="en-US"/>
                    </a:p>
                  </p:txBody>
                </p:sp>
                <p:sp>
                  <p:nvSpPr>
                    <p:cNvPr id="232" name="AutoShape 20"/>
                    <p:cNvSpPr>
                      <a:spLocks noChangeArrowheads="1"/>
                    </p:cNvSpPr>
                    <p:nvPr/>
                  </p:nvSpPr>
                  <p:spPr bwMode="auto">
                    <a:xfrm>
                      <a:off x="2917832" y="1337128"/>
                      <a:ext cx="922339" cy="392113"/>
                    </a:xfrm>
                    <a:prstGeom prst="plus">
                      <a:avLst>
                        <a:gd name="adj" fmla="val 25000"/>
                      </a:avLst>
                    </a:prstGeom>
                    <a:solidFill>
                      <a:srgbClr val="5255E0"/>
                    </a:solidFill>
                    <a:ln w="12700" cap="rnd">
                      <a:solidFill>
                        <a:schemeClr val="tx1"/>
                      </a:solidFill>
                      <a:prstDash val="sysDot"/>
                      <a:miter lim="800000"/>
                      <a:headEnd/>
                      <a:tailEnd/>
                    </a:ln>
                  </p:spPr>
                  <p:txBody>
                    <a:bodyPr wrap="none" anchor="ctr"/>
                    <a:lstStyle/>
                    <a:p>
                      <a:endParaRPr lang="en-US"/>
                    </a:p>
                  </p:txBody>
                </p:sp>
                <p:sp>
                  <p:nvSpPr>
                    <p:cNvPr id="233" name="AutoShape 21"/>
                    <p:cNvSpPr>
                      <a:spLocks noChangeArrowheads="1"/>
                    </p:cNvSpPr>
                    <p:nvPr/>
                  </p:nvSpPr>
                  <p:spPr bwMode="auto">
                    <a:xfrm>
                      <a:off x="3382970" y="1676853"/>
                      <a:ext cx="522288" cy="290513"/>
                    </a:xfrm>
                    <a:prstGeom prst="plus">
                      <a:avLst>
                        <a:gd name="adj" fmla="val 25000"/>
                      </a:avLst>
                    </a:prstGeom>
                    <a:solidFill>
                      <a:srgbClr val="AAACF0"/>
                    </a:solidFill>
                    <a:ln w="12700">
                      <a:solidFill>
                        <a:schemeClr val="tx1"/>
                      </a:solidFill>
                      <a:miter lim="800000"/>
                      <a:headEnd/>
                      <a:tailEnd/>
                    </a:ln>
                  </p:spPr>
                  <p:txBody>
                    <a:bodyPr wrap="none" anchor="ctr"/>
                    <a:lstStyle/>
                    <a:p>
                      <a:endParaRPr lang="en-US"/>
                    </a:p>
                  </p:txBody>
                </p:sp>
                <p:sp>
                  <p:nvSpPr>
                    <p:cNvPr id="234" name="AutoShape 22"/>
                    <p:cNvSpPr>
                      <a:spLocks noChangeArrowheads="1"/>
                    </p:cNvSpPr>
                    <p:nvPr/>
                  </p:nvSpPr>
                  <p:spPr bwMode="auto">
                    <a:xfrm>
                      <a:off x="3636970" y="1838779"/>
                      <a:ext cx="522288" cy="290513"/>
                    </a:xfrm>
                    <a:prstGeom prst="plus">
                      <a:avLst>
                        <a:gd name="adj" fmla="val 25000"/>
                      </a:avLst>
                    </a:prstGeom>
                    <a:solidFill>
                      <a:srgbClr val="8CCBD0"/>
                    </a:solidFill>
                    <a:ln w="12700">
                      <a:solidFill>
                        <a:schemeClr val="tx1"/>
                      </a:solidFill>
                      <a:miter lim="800000"/>
                      <a:headEnd/>
                      <a:tailEnd/>
                    </a:ln>
                  </p:spPr>
                  <p:txBody>
                    <a:bodyPr wrap="none" anchor="ctr"/>
                    <a:lstStyle/>
                    <a:p>
                      <a:endParaRPr lang="en-US"/>
                    </a:p>
                  </p:txBody>
                </p:sp>
                <p:sp>
                  <p:nvSpPr>
                    <p:cNvPr id="235" name="AutoShape 23"/>
                    <p:cNvSpPr>
                      <a:spLocks noChangeArrowheads="1"/>
                    </p:cNvSpPr>
                    <p:nvPr/>
                  </p:nvSpPr>
                  <p:spPr bwMode="auto">
                    <a:xfrm>
                      <a:off x="2954344" y="2165804"/>
                      <a:ext cx="661988" cy="334963"/>
                    </a:xfrm>
                    <a:prstGeom prst="plus">
                      <a:avLst>
                        <a:gd name="adj" fmla="val 25000"/>
                      </a:avLst>
                    </a:prstGeom>
                    <a:solidFill>
                      <a:srgbClr val="8CCBD0"/>
                    </a:solidFill>
                    <a:ln w="12700">
                      <a:solidFill>
                        <a:schemeClr val="tx1"/>
                      </a:solidFill>
                      <a:miter lim="800000"/>
                      <a:headEnd/>
                      <a:tailEnd/>
                    </a:ln>
                  </p:spPr>
                  <p:txBody>
                    <a:bodyPr wrap="none" anchor="ctr"/>
                    <a:lstStyle/>
                    <a:p>
                      <a:endParaRPr lang="en-US"/>
                    </a:p>
                  </p:txBody>
                </p:sp>
                <p:sp>
                  <p:nvSpPr>
                    <p:cNvPr id="236" name="AutoShape 24"/>
                    <p:cNvSpPr>
                      <a:spLocks noChangeArrowheads="1"/>
                    </p:cNvSpPr>
                    <p:nvPr/>
                  </p:nvSpPr>
                  <p:spPr bwMode="auto">
                    <a:xfrm>
                      <a:off x="3408370" y="2310267"/>
                      <a:ext cx="522288" cy="290513"/>
                    </a:xfrm>
                    <a:prstGeom prst="plus">
                      <a:avLst>
                        <a:gd name="adj" fmla="val 25000"/>
                      </a:avLst>
                    </a:prstGeom>
                    <a:solidFill>
                      <a:schemeClr val="accent2"/>
                    </a:solidFill>
                    <a:ln w="12700">
                      <a:solidFill>
                        <a:schemeClr val="tx1"/>
                      </a:solidFill>
                      <a:miter lim="800000"/>
                      <a:headEnd/>
                      <a:tailEnd/>
                    </a:ln>
                  </p:spPr>
                  <p:txBody>
                    <a:bodyPr wrap="none" anchor="ctr"/>
                    <a:lstStyle/>
                    <a:p>
                      <a:endParaRPr lang="en-US"/>
                    </a:p>
                  </p:txBody>
                </p:sp>
                <p:sp>
                  <p:nvSpPr>
                    <p:cNvPr id="237" name="AutoShape 26"/>
                    <p:cNvSpPr>
                      <a:spLocks noChangeArrowheads="1"/>
                    </p:cNvSpPr>
                    <p:nvPr/>
                  </p:nvSpPr>
                  <p:spPr bwMode="auto">
                    <a:xfrm>
                      <a:off x="3990983" y="2095954"/>
                      <a:ext cx="763588" cy="461963"/>
                    </a:xfrm>
                    <a:prstGeom prst="plus">
                      <a:avLst>
                        <a:gd name="adj" fmla="val 25000"/>
                      </a:avLst>
                    </a:prstGeom>
                    <a:solidFill>
                      <a:srgbClr val="0000FF"/>
                    </a:solidFill>
                    <a:ln w="12700">
                      <a:solidFill>
                        <a:schemeClr val="tx1"/>
                      </a:solidFill>
                      <a:miter lim="800000"/>
                      <a:headEnd/>
                      <a:tailEnd/>
                    </a:ln>
                  </p:spPr>
                  <p:txBody>
                    <a:bodyPr wrap="none" anchor="ctr"/>
                    <a:lstStyle/>
                    <a:p>
                      <a:endParaRPr lang="en-US"/>
                    </a:p>
                  </p:txBody>
                </p:sp>
                <p:sp>
                  <p:nvSpPr>
                    <p:cNvPr id="238" name="AutoShape 28"/>
                    <p:cNvSpPr>
                      <a:spLocks noChangeArrowheads="1"/>
                    </p:cNvSpPr>
                    <p:nvPr/>
                  </p:nvSpPr>
                  <p:spPr bwMode="auto">
                    <a:xfrm>
                      <a:off x="3341695" y="2172154"/>
                      <a:ext cx="522288" cy="290513"/>
                    </a:xfrm>
                    <a:prstGeom prst="plus">
                      <a:avLst>
                        <a:gd name="adj" fmla="val 25000"/>
                      </a:avLst>
                    </a:prstGeom>
                    <a:noFill/>
                    <a:ln w="12700">
                      <a:solidFill>
                        <a:schemeClr val="tx1"/>
                      </a:solidFill>
                      <a:miter lim="800000"/>
                      <a:headEnd/>
                      <a:tailEnd/>
                    </a:ln>
                  </p:spPr>
                  <p:txBody>
                    <a:bodyPr wrap="none" anchor="ctr"/>
                    <a:lstStyle/>
                    <a:p>
                      <a:endParaRPr lang="en-US"/>
                    </a:p>
                  </p:txBody>
                </p:sp>
                <p:sp>
                  <p:nvSpPr>
                    <p:cNvPr id="239" name="AutoShape 29"/>
                    <p:cNvSpPr>
                      <a:spLocks noChangeArrowheads="1"/>
                    </p:cNvSpPr>
                    <p:nvPr/>
                  </p:nvSpPr>
                  <p:spPr bwMode="auto">
                    <a:xfrm>
                      <a:off x="2946407" y="1791153"/>
                      <a:ext cx="522288" cy="290513"/>
                    </a:xfrm>
                    <a:prstGeom prst="plus">
                      <a:avLst>
                        <a:gd name="adj" fmla="val 25000"/>
                      </a:avLst>
                    </a:prstGeom>
                    <a:solidFill>
                      <a:srgbClr val="0000FF"/>
                    </a:solidFill>
                    <a:ln w="12700">
                      <a:solidFill>
                        <a:schemeClr val="tx1"/>
                      </a:solidFill>
                      <a:miter lim="800000"/>
                      <a:headEnd/>
                      <a:tailEnd/>
                    </a:ln>
                  </p:spPr>
                  <p:txBody>
                    <a:bodyPr wrap="none" anchor="ctr"/>
                    <a:lstStyle/>
                    <a:p>
                      <a:endParaRPr lang="en-US"/>
                    </a:p>
                  </p:txBody>
                </p:sp>
                <p:sp>
                  <p:nvSpPr>
                    <p:cNvPr id="240" name="AutoShape 30"/>
                    <p:cNvSpPr>
                      <a:spLocks noChangeArrowheads="1"/>
                    </p:cNvSpPr>
                    <p:nvPr/>
                  </p:nvSpPr>
                  <p:spPr bwMode="auto">
                    <a:xfrm>
                      <a:off x="3770320" y="2157867"/>
                      <a:ext cx="300038" cy="258763"/>
                    </a:xfrm>
                    <a:prstGeom prst="plus">
                      <a:avLst>
                        <a:gd name="adj" fmla="val 25000"/>
                      </a:avLst>
                    </a:prstGeom>
                    <a:solidFill>
                      <a:srgbClr val="AAACF0"/>
                    </a:solidFill>
                    <a:ln w="12700" cap="rnd">
                      <a:solidFill>
                        <a:schemeClr val="tx1"/>
                      </a:solidFill>
                      <a:prstDash val="sysDot"/>
                      <a:miter lim="800000"/>
                      <a:headEnd/>
                      <a:tailEnd/>
                    </a:ln>
                  </p:spPr>
                  <p:txBody>
                    <a:bodyPr wrap="none" anchor="ctr"/>
                    <a:lstStyle/>
                    <a:p>
                      <a:endParaRPr lang="en-US"/>
                    </a:p>
                  </p:txBody>
                </p:sp>
                <p:sp>
                  <p:nvSpPr>
                    <p:cNvPr id="241" name="AutoShape 31"/>
                    <p:cNvSpPr>
                      <a:spLocks noChangeArrowheads="1"/>
                    </p:cNvSpPr>
                    <p:nvPr/>
                  </p:nvSpPr>
                  <p:spPr bwMode="auto">
                    <a:xfrm>
                      <a:off x="2855919" y="1600653"/>
                      <a:ext cx="522288" cy="290513"/>
                    </a:xfrm>
                    <a:prstGeom prst="plus">
                      <a:avLst>
                        <a:gd name="adj" fmla="val 25000"/>
                      </a:avLst>
                    </a:prstGeom>
                    <a:solidFill>
                      <a:srgbClr val="D4344B"/>
                    </a:solidFill>
                    <a:ln w="12700">
                      <a:solidFill>
                        <a:schemeClr val="tx1"/>
                      </a:solidFill>
                      <a:miter lim="800000"/>
                      <a:headEnd/>
                      <a:tailEnd/>
                    </a:ln>
                  </p:spPr>
                  <p:txBody>
                    <a:bodyPr wrap="none" anchor="ctr"/>
                    <a:lstStyle/>
                    <a:p>
                      <a:endParaRPr lang="en-US"/>
                    </a:p>
                  </p:txBody>
                </p:sp>
                <p:sp>
                  <p:nvSpPr>
                    <p:cNvPr id="242" name="AutoShape 32"/>
                    <p:cNvSpPr>
                      <a:spLocks noChangeArrowheads="1"/>
                    </p:cNvSpPr>
                    <p:nvPr/>
                  </p:nvSpPr>
                  <p:spPr bwMode="auto">
                    <a:xfrm>
                      <a:off x="6462723" y="1984829"/>
                      <a:ext cx="522288" cy="290513"/>
                    </a:xfrm>
                    <a:prstGeom prst="plus">
                      <a:avLst>
                        <a:gd name="adj" fmla="val 25000"/>
                      </a:avLst>
                    </a:prstGeom>
                    <a:solidFill>
                      <a:srgbClr val="AAACF0"/>
                    </a:solidFill>
                    <a:ln w="12700">
                      <a:solidFill>
                        <a:schemeClr val="tx1"/>
                      </a:solidFill>
                      <a:miter lim="800000"/>
                      <a:headEnd/>
                      <a:tailEnd/>
                    </a:ln>
                  </p:spPr>
                  <p:txBody>
                    <a:bodyPr wrap="none" anchor="ctr"/>
                    <a:lstStyle/>
                    <a:p>
                      <a:endParaRPr lang="en-US"/>
                    </a:p>
                  </p:txBody>
                </p:sp>
                <p:sp>
                  <p:nvSpPr>
                    <p:cNvPr id="243" name="AutoShape 33"/>
                    <p:cNvSpPr>
                      <a:spLocks noChangeArrowheads="1"/>
                    </p:cNvSpPr>
                    <p:nvPr/>
                  </p:nvSpPr>
                  <p:spPr bwMode="auto">
                    <a:xfrm>
                      <a:off x="6767524" y="2108654"/>
                      <a:ext cx="598488" cy="290513"/>
                    </a:xfrm>
                    <a:prstGeom prst="plus">
                      <a:avLst>
                        <a:gd name="adj" fmla="val 25000"/>
                      </a:avLst>
                    </a:prstGeom>
                    <a:solidFill>
                      <a:srgbClr val="AAACF0"/>
                    </a:solidFill>
                    <a:ln w="12700">
                      <a:solidFill>
                        <a:schemeClr val="tx1"/>
                      </a:solidFill>
                      <a:prstDash val="dash"/>
                      <a:miter lim="800000"/>
                      <a:headEnd/>
                      <a:tailEnd/>
                    </a:ln>
                  </p:spPr>
                  <p:txBody>
                    <a:bodyPr wrap="none" anchor="ctr"/>
                    <a:lstStyle/>
                    <a:p>
                      <a:endParaRPr lang="en-US"/>
                    </a:p>
                  </p:txBody>
                </p:sp>
                <p:sp>
                  <p:nvSpPr>
                    <p:cNvPr id="244" name="AutoShape 34"/>
                    <p:cNvSpPr>
                      <a:spLocks noChangeArrowheads="1"/>
                    </p:cNvSpPr>
                    <p:nvPr/>
                  </p:nvSpPr>
                  <p:spPr bwMode="auto">
                    <a:xfrm>
                      <a:off x="6381761" y="2308679"/>
                      <a:ext cx="522288" cy="290513"/>
                    </a:xfrm>
                    <a:prstGeom prst="plus">
                      <a:avLst>
                        <a:gd name="adj" fmla="val 25000"/>
                      </a:avLst>
                    </a:prstGeom>
                    <a:solidFill>
                      <a:srgbClr val="AAACF0"/>
                    </a:solidFill>
                    <a:ln w="12700">
                      <a:solidFill>
                        <a:schemeClr val="tx1"/>
                      </a:solidFill>
                      <a:miter lim="800000"/>
                      <a:headEnd/>
                      <a:tailEnd/>
                    </a:ln>
                  </p:spPr>
                  <p:txBody>
                    <a:bodyPr wrap="none" anchor="ctr"/>
                    <a:lstStyle/>
                    <a:p>
                      <a:endParaRPr lang="en-US"/>
                    </a:p>
                  </p:txBody>
                </p:sp>
                <p:sp>
                  <p:nvSpPr>
                    <p:cNvPr id="245" name="AutoShape 35"/>
                    <p:cNvSpPr>
                      <a:spLocks noChangeArrowheads="1"/>
                    </p:cNvSpPr>
                    <p:nvPr/>
                  </p:nvSpPr>
                  <p:spPr bwMode="auto">
                    <a:xfrm>
                      <a:off x="6659574" y="1518103"/>
                      <a:ext cx="522288" cy="290513"/>
                    </a:xfrm>
                    <a:prstGeom prst="plus">
                      <a:avLst>
                        <a:gd name="adj" fmla="val 25000"/>
                      </a:avLst>
                    </a:prstGeom>
                    <a:solidFill>
                      <a:srgbClr val="0000FF"/>
                    </a:solidFill>
                    <a:ln w="12700">
                      <a:solidFill>
                        <a:schemeClr val="tx1"/>
                      </a:solidFill>
                      <a:miter lim="800000"/>
                      <a:headEnd/>
                      <a:tailEnd/>
                    </a:ln>
                  </p:spPr>
                  <p:txBody>
                    <a:bodyPr wrap="none" anchor="ctr"/>
                    <a:lstStyle/>
                    <a:p>
                      <a:endParaRPr lang="en-US"/>
                    </a:p>
                  </p:txBody>
                </p:sp>
                <p:sp>
                  <p:nvSpPr>
                    <p:cNvPr id="246" name="AutoShape 36"/>
                    <p:cNvSpPr>
                      <a:spLocks noChangeArrowheads="1"/>
                    </p:cNvSpPr>
                    <p:nvPr/>
                  </p:nvSpPr>
                  <p:spPr bwMode="auto">
                    <a:xfrm>
                      <a:off x="5826135" y="1570491"/>
                      <a:ext cx="522288" cy="290513"/>
                    </a:xfrm>
                    <a:prstGeom prst="plus">
                      <a:avLst>
                        <a:gd name="adj" fmla="val 25000"/>
                      </a:avLst>
                    </a:prstGeom>
                    <a:solidFill>
                      <a:srgbClr val="AAACF0"/>
                    </a:solidFill>
                    <a:ln w="12700">
                      <a:solidFill>
                        <a:schemeClr val="tx1"/>
                      </a:solidFill>
                      <a:miter lim="800000"/>
                      <a:headEnd/>
                      <a:tailEnd/>
                    </a:ln>
                  </p:spPr>
                  <p:txBody>
                    <a:bodyPr wrap="none" anchor="ctr"/>
                    <a:lstStyle/>
                    <a:p>
                      <a:endParaRPr lang="en-US"/>
                    </a:p>
                  </p:txBody>
                </p:sp>
                <p:sp>
                  <p:nvSpPr>
                    <p:cNvPr id="247" name="AutoShape 37"/>
                    <p:cNvSpPr>
                      <a:spLocks noChangeArrowheads="1"/>
                    </p:cNvSpPr>
                    <p:nvPr/>
                  </p:nvSpPr>
                  <p:spPr bwMode="auto">
                    <a:xfrm>
                      <a:off x="5316547" y="1646691"/>
                      <a:ext cx="522288" cy="290513"/>
                    </a:xfrm>
                    <a:prstGeom prst="plus">
                      <a:avLst>
                        <a:gd name="adj" fmla="val 25000"/>
                      </a:avLst>
                    </a:prstGeom>
                    <a:solidFill>
                      <a:srgbClr val="0000FF"/>
                    </a:solidFill>
                    <a:ln w="12700">
                      <a:solidFill>
                        <a:schemeClr val="tx1"/>
                      </a:solidFill>
                      <a:miter lim="800000"/>
                      <a:headEnd/>
                      <a:tailEnd/>
                    </a:ln>
                  </p:spPr>
                  <p:txBody>
                    <a:bodyPr wrap="none" anchor="ctr"/>
                    <a:lstStyle/>
                    <a:p>
                      <a:endParaRPr lang="en-US"/>
                    </a:p>
                  </p:txBody>
                </p:sp>
                <p:sp>
                  <p:nvSpPr>
                    <p:cNvPr id="248" name="AutoShape 38"/>
                    <p:cNvSpPr>
                      <a:spLocks noChangeArrowheads="1"/>
                    </p:cNvSpPr>
                    <p:nvPr/>
                  </p:nvSpPr>
                  <p:spPr bwMode="auto">
                    <a:xfrm>
                      <a:off x="4849821" y="1565728"/>
                      <a:ext cx="522288" cy="290513"/>
                    </a:xfrm>
                    <a:prstGeom prst="plus">
                      <a:avLst>
                        <a:gd name="adj" fmla="val 25000"/>
                      </a:avLst>
                    </a:prstGeom>
                    <a:solidFill>
                      <a:srgbClr val="AAACF0"/>
                    </a:solidFill>
                    <a:ln w="12700">
                      <a:solidFill>
                        <a:schemeClr val="tx1"/>
                      </a:solidFill>
                      <a:prstDash val="lgDash"/>
                      <a:miter lim="800000"/>
                      <a:headEnd/>
                      <a:tailEnd/>
                    </a:ln>
                  </p:spPr>
                  <p:txBody>
                    <a:bodyPr wrap="none" anchor="ctr"/>
                    <a:lstStyle/>
                    <a:p>
                      <a:endParaRPr lang="en-US"/>
                    </a:p>
                  </p:txBody>
                </p:sp>
                <p:sp>
                  <p:nvSpPr>
                    <p:cNvPr id="249" name="AutoShape 39"/>
                    <p:cNvSpPr>
                      <a:spLocks noChangeArrowheads="1"/>
                    </p:cNvSpPr>
                    <p:nvPr/>
                  </p:nvSpPr>
                  <p:spPr bwMode="auto">
                    <a:xfrm>
                      <a:off x="4445008" y="1829254"/>
                      <a:ext cx="769938" cy="284163"/>
                    </a:xfrm>
                    <a:prstGeom prst="plus">
                      <a:avLst>
                        <a:gd name="adj" fmla="val 25000"/>
                      </a:avLst>
                    </a:prstGeom>
                    <a:solidFill>
                      <a:srgbClr val="AAACF0"/>
                    </a:solidFill>
                    <a:ln w="12700">
                      <a:solidFill>
                        <a:schemeClr val="tx1"/>
                      </a:solidFill>
                      <a:miter lim="800000"/>
                      <a:headEnd/>
                      <a:tailEnd/>
                    </a:ln>
                  </p:spPr>
                  <p:txBody>
                    <a:bodyPr wrap="none" anchor="ctr"/>
                    <a:lstStyle/>
                    <a:p>
                      <a:endParaRPr lang="en-US"/>
                    </a:p>
                  </p:txBody>
                </p:sp>
                <p:sp>
                  <p:nvSpPr>
                    <p:cNvPr id="250" name="AutoShape 40"/>
                    <p:cNvSpPr>
                      <a:spLocks noChangeArrowheads="1"/>
                    </p:cNvSpPr>
                    <p:nvPr/>
                  </p:nvSpPr>
                  <p:spPr bwMode="auto">
                    <a:xfrm>
                      <a:off x="5616585" y="1908629"/>
                      <a:ext cx="522288" cy="290513"/>
                    </a:xfrm>
                    <a:prstGeom prst="plus">
                      <a:avLst>
                        <a:gd name="adj" fmla="val 25000"/>
                      </a:avLst>
                    </a:prstGeom>
                    <a:solidFill>
                      <a:srgbClr val="F16179"/>
                    </a:solidFill>
                    <a:ln w="12700">
                      <a:solidFill>
                        <a:schemeClr val="tx1"/>
                      </a:solidFill>
                      <a:miter lim="800000"/>
                      <a:headEnd/>
                      <a:tailEnd/>
                    </a:ln>
                  </p:spPr>
                  <p:txBody>
                    <a:bodyPr wrap="none" anchor="ctr"/>
                    <a:lstStyle/>
                    <a:p>
                      <a:endParaRPr lang="en-US"/>
                    </a:p>
                  </p:txBody>
                </p:sp>
                <p:sp>
                  <p:nvSpPr>
                    <p:cNvPr id="251" name="AutoShape 41"/>
                    <p:cNvSpPr>
                      <a:spLocks noChangeArrowheads="1"/>
                    </p:cNvSpPr>
                    <p:nvPr/>
                  </p:nvSpPr>
                  <p:spPr bwMode="auto">
                    <a:xfrm>
                      <a:off x="6030923" y="1734003"/>
                      <a:ext cx="522288" cy="290513"/>
                    </a:xfrm>
                    <a:prstGeom prst="plus">
                      <a:avLst>
                        <a:gd name="adj" fmla="val 25000"/>
                      </a:avLst>
                    </a:prstGeom>
                    <a:solidFill>
                      <a:schemeClr val="accent2"/>
                    </a:solidFill>
                    <a:ln w="12700">
                      <a:solidFill>
                        <a:schemeClr val="tx1"/>
                      </a:solidFill>
                      <a:miter lim="800000"/>
                      <a:headEnd/>
                      <a:tailEnd/>
                    </a:ln>
                  </p:spPr>
                  <p:txBody>
                    <a:bodyPr wrap="none" anchor="ctr"/>
                    <a:lstStyle/>
                    <a:p>
                      <a:pPr algn="ctr"/>
                      <a:endParaRPr lang="en-US"/>
                    </a:p>
                  </p:txBody>
                </p:sp>
                <p:sp>
                  <p:nvSpPr>
                    <p:cNvPr id="252" name="AutoShape 42"/>
                    <p:cNvSpPr>
                      <a:spLocks noChangeArrowheads="1"/>
                    </p:cNvSpPr>
                    <p:nvPr/>
                  </p:nvSpPr>
                  <p:spPr bwMode="auto">
                    <a:xfrm>
                      <a:off x="4411671" y="1513341"/>
                      <a:ext cx="522288" cy="290513"/>
                    </a:xfrm>
                    <a:prstGeom prst="plus">
                      <a:avLst>
                        <a:gd name="adj" fmla="val 25000"/>
                      </a:avLst>
                    </a:prstGeom>
                    <a:solidFill>
                      <a:srgbClr val="8CCBD0"/>
                    </a:solidFill>
                    <a:ln w="12700">
                      <a:solidFill>
                        <a:schemeClr val="tx1"/>
                      </a:solidFill>
                      <a:miter lim="800000"/>
                      <a:headEnd/>
                      <a:tailEnd/>
                    </a:ln>
                  </p:spPr>
                  <p:txBody>
                    <a:bodyPr wrap="none" anchor="ctr"/>
                    <a:lstStyle/>
                    <a:p>
                      <a:endParaRPr lang="en-US"/>
                    </a:p>
                  </p:txBody>
                </p:sp>
                <p:sp>
                  <p:nvSpPr>
                    <p:cNvPr id="253" name="AutoShape 43"/>
                    <p:cNvSpPr>
                      <a:spLocks noChangeArrowheads="1"/>
                    </p:cNvSpPr>
                    <p:nvPr/>
                  </p:nvSpPr>
                  <p:spPr bwMode="auto">
                    <a:xfrm>
                      <a:off x="5654685" y="1741941"/>
                      <a:ext cx="522288" cy="290513"/>
                    </a:xfrm>
                    <a:prstGeom prst="plus">
                      <a:avLst>
                        <a:gd name="adj" fmla="val 25000"/>
                      </a:avLst>
                    </a:prstGeom>
                    <a:solidFill>
                      <a:srgbClr val="AAACF0"/>
                    </a:solidFill>
                    <a:ln w="12700">
                      <a:solidFill>
                        <a:schemeClr val="tx1"/>
                      </a:solidFill>
                      <a:prstDash val="dashDot"/>
                      <a:miter lim="800000"/>
                      <a:headEnd/>
                      <a:tailEnd/>
                    </a:ln>
                  </p:spPr>
                  <p:txBody>
                    <a:bodyPr wrap="none" anchor="ctr"/>
                    <a:lstStyle/>
                    <a:p>
                      <a:endParaRPr lang="en-US"/>
                    </a:p>
                  </p:txBody>
                </p:sp>
                <p:sp>
                  <p:nvSpPr>
                    <p:cNvPr id="254" name="AutoShape 44"/>
                    <p:cNvSpPr>
                      <a:spLocks noChangeArrowheads="1"/>
                    </p:cNvSpPr>
                    <p:nvPr/>
                  </p:nvSpPr>
                  <p:spPr bwMode="auto">
                    <a:xfrm>
                      <a:off x="4344996" y="1975304"/>
                      <a:ext cx="522288" cy="290513"/>
                    </a:xfrm>
                    <a:prstGeom prst="plus">
                      <a:avLst>
                        <a:gd name="adj" fmla="val 25000"/>
                      </a:avLst>
                    </a:prstGeom>
                    <a:solidFill>
                      <a:srgbClr val="AAACF0"/>
                    </a:solidFill>
                    <a:ln w="12700">
                      <a:solidFill>
                        <a:schemeClr val="tx1"/>
                      </a:solidFill>
                      <a:prstDash val="dash"/>
                      <a:miter lim="800000"/>
                      <a:headEnd/>
                      <a:tailEnd/>
                    </a:ln>
                  </p:spPr>
                  <p:txBody>
                    <a:bodyPr wrap="none" anchor="ctr"/>
                    <a:lstStyle/>
                    <a:p>
                      <a:endParaRPr lang="en-US"/>
                    </a:p>
                  </p:txBody>
                </p:sp>
                <p:sp>
                  <p:nvSpPr>
                    <p:cNvPr id="255" name="AutoShape 45"/>
                    <p:cNvSpPr>
                      <a:spLocks noChangeArrowheads="1"/>
                    </p:cNvSpPr>
                    <p:nvPr/>
                  </p:nvSpPr>
                  <p:spPr bwMode="auto">
                    <a:xfrm>
                      <a:off x="6145223" y="1975304"/>
                      <a:ext cx="522288" cy="290513"/>
                    </a:xfrm>
                    <a:prstGeom prst="plus">
                      <a:avLst>
                        <a:gd name="adj" fmla="val 25000"/>
                      </a:avLst>
                    </a:prstGeom>
                    <a:solidFill>
                      <a:srgbClr val="8CCBD0"/>
                    </a:solidFill>
                    <a:ln w="12700">
                      <a:solidFill>
                        <a:schemeClr val="tx1"/>
                      </a:solidFill>
                      <a:miter lim="800000"/>
                      <a:headEnd/>
                      <a:tailEnd/>
                    </a:ln>
                  </p:spPr>
                  <p:txBody>
                    <a:bodyPr wrap="none" anchor="ctr"/>
                    <a:lstStyle/>
                    <a:p>
                      <a:endParaRPr lang="en-US"/>
                    </a:p>
                  </p:txBody>
                </p:sp>
                <p:sp>
                  <p:nvSpPr>
                    <p:cNvPr id="256" name="AutoShape 46"/>
                    <p:cNvSpPr>
                      <a:spLocks noChangeArrowheads="1"/>
                    </p:cNvSpPr>
                    <p:nvPr/>
                  </p:nvSpPr>
                  <p:spPr bwMode="auto">
                    <a:xfrm>
                      <a:off x="7277112" y="1332365"/>
                      <a:ext cx="534988" cy="522288"/>
                    </a:xfrm>
                    <a:prstGeom prst="plus">
                      <a:avLst>
                        <a:gd name="adj" fmla="val 25000"/>
                      </a:avLst>
                    </a:prstGeom>
                    <a:solidFill>
                      <a:srgbClr val="D4344B"/>
                    </a:solidFill>
                    <a:ln w="12700">
                      <a:solidFill>
                        <a:schemeClr val="tx1"/>
                      </a:solidFill>
                      <a:prstDash val="sysDot"/>
                      <a:miter lim="800000"/>
                      <a:headEnd/>
                      <a:tailEnd/>
                    </a:ln>
                  </p:spPr>
                  <p:txBody>
                    <a:bodyPr wrap="none" anchor="ctr"/>
                    <a:lstStyle/>
                    <a:p>
                      <a:endParaRPr lang="en-US"/>
                    </a:p>
                  </p:txBody>
                </p:sp>
              </p:grpSp>
              <p:sp>
                <p:nvSpPr>
                  <p:cNvPr id="212" name="AutoShape 62"/>
                  <p:cNvSpPr>
                    <a:spLocks noChangeArrowheads="1"/>
                  </p:cNvSpPr>
                  <p:nvPr/>
                </p:nvSpPr>
                <p:spPr bwMode="auto">
                  <a:xfrm>
                    <a:off x="3677919" y="1176423"/>
                    <a:ext cx="4214876" cy="3603850"/>
                  </a:xfrm>
                  <a:prstGeom prst="triangle">
                    <a:avLst>
                      <a:gd name="adj" fmla="val 50000"/>
                    </a:avLst>
                  </a:prstGeom>
                  <a:solidFill>
                    <a:srgbClr val="30D840"/>
                  </a:solidFill>
                  <a:ln w="12700">
                    <a:solidFill>
                      <a:schemeClr val="tx1"/>
                    </a:solidFill>
                    <a:miter lim="800000"/>
                    <a:headEnd/>
                    <a:tailEnd/>
                  </a:ln>
                </p:spPr>
                <p:txBody>
                  <a:bodyPr wrap="none" anchor="ctr"/>
                  <a:lstStyle/>
                  <a:p>
                    <a:endParaRPr lang="en-US"/>
                  </a:p>
                </p:txBody>
              </p:sp>
              <p:sp>
                <p:nvSpPr>
                  <p:cNvPr id="213" name="AutoShape 71"/>
                  <p:cNvSpPr>
                    <a:spLocks noChangeArrowheads="1"/>
                  </p:cNvSpPr>
                  <p:nvPr/>
                </p:nvSpPr>
                <p:spPr bwMode="auto">
                  <a:xfrm>
                    <a:off x="4743976" y="5057213"/>
                    <a:ext cx="2000974" cy="801592"/>
                  </a:xfrm>
                  <a:prstGeom prst="triangle">
                    <a:avLst>
                      <a:gd name="adj" fmla="val 50000"/>
                    </a:avLst>
                  </a:prstGeom>
                  <a:solidFill>
                    <a:srgbClr val="FF00FF"/>
                  </a:solidFill>
                  <a:ln w="12700">
                    <a:solidFill>
                      <a:schemeClr val="tx1"/>
                    </a:solidFill>
                    <a:miter lim="800000"/>
                    <a:headEnd/>
                    <a:tailEnd/>
                  </a:ln>
                </p:spPr>
                <p:txBody>
                  <a:bodyPr wrap="none" anchor="ctr"/>
                  <a:lstStyle/>
                  <a:p>
                    <a:endParaRPr lang="en-US"/>
                  </a:p>
                </p:txBody>
              </p:sp>
              <p:sp>
                <p:nvSpPr>
                  <p:cNvPr id="214" name="AutoShape 91"/>
                  <p:cNvSpPr>
                    <a:spLocks noChangeArrowheads="1"/>
                  </p:cNvSpPr>
                  <p:nvPr/>
                </p:nvSpPr>
                <p:spPr bwMode="auto">
                  <a:xfrm>
                    <a:off x="2676320" y="803782"/>
                    <a:ext cx="664170" cy="5626047"/>
                  </a:xfrm>
                  <a:prstGeom prst="curvedRightArrow">
                    <a:avLst>
                      <a:gd name="adj1" fmla="val 144239"/>
                      <a:gd name="adj2" fmla="val 288478"/>
                      <a:gd name="adj3" fmla="val 33333"/>
                    </a:avLst>
                  </a:prstGeom>
                  <a:solidFill>
                    <a:srgbClr val="FFC000"/>
                  </a:solidFill>
                  <a:ln w="12700">
                    <a:solidFill>
                      <a:schemeClr val="tx1"/>
                    </a:solidFill>
                    <a:prstDash val="dash"/>
                    <a:miter lim="800000"/>
                    <a:headEnd/>
                    <a:tailEnd/>
                  </a:ln>
                </p:spPr>
                <p:txBody>
                  <a:bodyPr wrap="none" anchor="ctr"/>
                  <a:lstStyle/>
                  <a:p>
                    <a:endParaRPr lang="en-US"/>
                  </a:p>
                </p:txBody>
              </p:sp>
              <p:sp>
                <p:nvSpPr>
                  <p:cNvPr id="215" name="AutoShape 92"/>
                  <p:cNvSpPr>
                    <a:spLocks noChangeArrowheads="1"/>
                  </p:cNvSpPr>
                  <p:nvPr/>
                </p:nvSpPr>
                <p:spPr bwMode="auto">
                  <a:xfrm flipH="1">
                    <a:off x="8021724" y="769003"/>
                    <a:ext cx="664170" cy="5626046"/>
                  </a:xfrm>
                  <a:prstGeom prst="curvedRightArrow">
                    <a:avLst>
                      <a:gd name="adj1" fmla="val 144239"/>
                      <a:gd name="adj2" fmla="val 288478"/>
                      <a:gd name="adj3" fmla="val 33333"/>
                    </a:avLst>
                  </a:prstGeom>
                  <a:solidFill>
                    <a:srgbClr val="FFC000"/>
                  </a:solidFill>
                  <a:ln w="12700">
                    <a:solidFill>
                      <a:schemeClr val="tx1"/>
                    </a:solidFill>
                    <a:prstDash val="dash"/>
                    <a:miter lim="800000"/>
                    <a:headEnd/>
                    <a:tailEnd/>
                  </a:ln>
                </p:spPr>
                <p:txBody>
                  <a:bodyPr wrap="none" anchor="ctr"/>
                  <a:lstStyle/>
                  <a:p>
                    <a:endParaRPr lang="en-US"/>
                  </a:p>
                </p:txBody>
              </p:sp>
            </p:grpSp>
          </p:grpSp>
          <p:sp>
            <p:nvSpPr>
              <p:cNvPr id="207" name="AutoShape 86"/>
              <p:cNvSpPr>
                <a:spLocks noChangeArrowheads="1"/>
              </p:cNvSpPr>
              <p:nvPr/>
            </p:nvSpPr>
            <p:spPr bwMode="auto">
              <a:xfrm>
                <a:off x="2962277" y="3876671"/>
                <a:ext cx="295274" cy="133352"/>
              </a:xfrm>
              <a:prstGeom prst="triangle">
                <a:avLst>
                  <a:gd name="adj" fmla="val 50000"/>
                </a:avLst>
              </a:prstGeom>
              <a:solidFill>
                <a:schemeClr val="tx1"/>
              </a:solidFill>
              <a:ln w="12700">
                <a:solidFill>
                  <a:schemeClr val="tx1"/>
                </a:solidFill>
                <a:miter lim="800000"/>
                <a:headEnd/>
                <a:tailEnd/>
              </a:ln>
            </p:spPr>
            <p:txBody>
              <a:bodyPr wrap="none" anchor="ctr"/>
              <a:lstStyle/>
              <a:p>
                <a:endParaRPr lang="en-US"/>
              </a:p>
            </p:txBody>
          </p:sp>
        </p:grpSp>
        <p:grpSp>
          <p:nvGrpSpPr>
            <p:cNvPr id="17" name="Group 307"/>
            <p:cNvGrpSpPr/>
            <p:nvPr/>
          </p:nvGrpSpPr>
          <p:grpSpPr>
            <a:xfrm>
              <a:off x="3524250" y="558800"/>
              <a:ext cx="2160588" cy="2427288"/>
              <a:chOff x="3524250" y="558800"/>
              <a:chExt cx="2160588" cy="2427288"/>
            </a:xfrm>
          </p:grpSpPr>
          <p:sp>
            <p:nvSpPr>
              <p:cNvPr id="198" name="Line 19"/>
              <p:cNvSpPr>
                <a:spLocks noChangeShapeType="1"/>
              </p:cNvSpPr>
              <p:nvPr/>
            </p:nvSpPr>
            <p:spPr bwMode="auto">
              <a:xfrm>
                <a:off x="4279900" y="1069975"/>
                <a:ext cx="0" cy="0"/>
              </a:xfrm>
              <a:prstGeom prst="line">
                <a:avLst/>
              </a:prstGeom>
              <a:noFill/>
              <a:ln w="12700">
                <a:solidFill>
                  <a:schemeClr val="tx1"/>
                </a:solidFill>
                <a:round/>
                <a:headEnd/>
                <a:tailEnd/>
              </a:ln>
            </p:spPr>
            <p:txBody>
              <a:bodyPr/>
              <a:lstStyle/>
              <a:p>
                <a:endParaRPr lang="en-US"/>
              </a:p>
            </p:txBody>
          </p:sp>
          <p:sp>
            <p:nvSpPr>
              <p:cNvPr id="199" name="Oval 21"/>
              <p:cNvSpPr>
                <a:spLocks noChangeArrowheads="1"/>
              </p:cNvSpPr>
              <p:nvPr/>
            </p:nvSpPr>
            <p:spPr bwMode="auto">
              <a:xfrm>
                <a:off x="4110038" y="558800"/>
                <a:ext cx="987425" cy="511175"/>
              </a:xfrm>
              <a:prstGeom prst="ellipse">
                <a:avLst/>
              </a:prstGeom>
              <a:solidFill>
                <a:srgbClr val="339933"/>
              </a:solidFill>
              <a:ln w="12700">
                <a:solidFill>
                  <a:schemeClr val="tx1"/>
                </a:solidFill>
                <a:round/>
                <a:headEnd/>
                <a:tailEnd/>
              </a:ln>
            </p:spPr>
            <p:txBody>
              <a:bodyPr wrap="none" anchor="ctr"/>
              <a:lstStyle/>
              <a:p>
                <a:endParaRPr lang="en-US" sz="1200" b="1">
                  <a:solidFill>
                    <a:srgbClr val="000099"/>
                  </a:solidFill>
                </a:endParaRPr>
              </a:p>
            </p:txBody>
          </p:sp>
          <p:grpSp>
            <p:nvGrpSpPr>
              <p:cNvPr id="200" name="Group 113"/>
              <p:cNvGrpSpPr>
                <a:grpSpLocks/>
              </p:cNvGrpSpPr>
              <p:nvPr/>
            </p:nvGrpSpPr>
            <p:grpSpPr bwMode="auto">
              <a:xfrm>
                <a:off x="3524250" y="846138"/>
                <a:ext cx="2160588" cy="2139950"/>
                <a:chOff x="3524436" y="1397699"/>
                <a:chExt cx="2160346" cy="2140839"/>
              </a:xfrm>
            </p:grpSpPr>
            <p:sp>
              <p:nvSpPr>
                <p:cNvPr id="201" name="Line 27"/>
                <p:cNvSpPr>
                  <a:spLocks noChangeShapeType="1"/>
                </p:cNvSpPr>
                <p:nvPr/>
              </p:nvSpPr>
              <p:spPr bwMode="auto">
                <a:xfrm>
                  <a:off x="5102363" y="1397699"/>
                  <a:ext cx="582419" cy="1195107"/>
                </a:xfrm>
                <a:prstGeom prst="line">
                  <a:avLst/>
                </a:prstGeom>
                <a:noFill/>
                <a:ln w="12700">
                  <a:solidFill>
                    <a:srgbClr val="339933"/>
                  </a:solidFill>
                  <a:round/>
                  <a:headEnd/>
                  <a:tailEnd/>
                </a:ln>
              </p:spPr>
              <p:txBody>
                <a:bodyPr/>
                <a:lstStyle/>
                <a:p>
                  <a:endParaRPr lang="en-US"/>
                </a:p>
              </p:txBody>
            </p:sp>
            <p:sp>
              <p:nvSpPr>
                <p:cNvPr id="202" name="Line 24"/>
                <p:cNvSpPr>
                  <a:spLocks noChangeShapeType="1"/>
                </p:cNvSpPr>
                <p:nvPr/>
              </p:nvSpPr>
              <p:spPr bwMode="auto">
                <a:xfrm>
                  <a:off x="4586419" y="1626366"/>
                  <a:ext cx="0" cy="345253"/>
                </a:xfrm>
                <a:prstGeom prst="line">
                  <a:avLst/>
                </a:prstGeom>
                <a:noFill/>
                <a:ln w="12700">
                  <a:solidFill>
                    <a:srgbClr val="339933"/>
                  </a:solidFill>
                  <a:round/>
                  <a:headEnd/>
                  <a:tailEnd/>
                </a:ln>
              </p:spPr>
              <p:txBody>
                <a:bodyPr/>
                <a:lstStyle/>
                <a:p>
                  <a:endParaRPr lang="en-US"/>
                </a:p>
              </p:txBody>
            </p:sp>
            <p:sp>
              <p:nvSpPr>
                <p:cNvPr id="203" name="Line 25"/>
                <p:cNvSpPr>
                  <a:spLocks noChangeShapeType="1"/>
                </p:cNvSpPr>
                <p:nvPr/>
              </p:nvSpPr>
              <p:spPr bwMode="auto">
                <a:xfrm flipH="1">
                  <a:off x="3524436" y="1415301"/>
                  <a:ext cx="581134" cy="1195107"/>
                </a:xfrm>
                <a:prstGeom prst="line">
                  <a:avLst/>
                </a:prstGeom>
                <a:noFill/>
                <a:ln w="12700">
                  <a:solidFill>
                    <a:srgbClr val="339933"/>
                  </a:solidFill>
                  <a:round/>
                  <a:headEnd/>
                  <a:tailEnd/>
                </a:ln>
              </p:spPr>
              <p:txBody>
                <a:bodyPr/>
                <a:lstStyle/>
                <a:p>
                  <a:endParaRPr lang="en-US"/>
                </a:p>
              </p:txBody>
            </p:sp>
            <p:sp>
              <p:nvSpPr>
                <p:cNvPr id="204" name="Line 26"/>
                <p:cNvSpPr>
                  <a:spLocks noChangeShapeType="1"/>
                </p:cNvSpPr>
                <p:nvPr/>
              </p:nvSpPr>
              <p:spPr bwMode="auto">
                <a:xfrm flipH="1">
                  <a:off x="3719825" y="1559370"/>
                  <a:ext cx="576394" cy="1977201"/>
                </a:xfrm>
                <a:prstGeom prst="line">
                  <a:avLst/>
                </a:prstGeom>
                <a:noFill/>
                <a:ln w="12700">
                  <a:solidFill>
                    <a:srgbClr val="339933"/>
                  </a:solidFill>
                  <a:round/>
                  <a:headEnd/>
                  <a:tailEnd/>
                </a:ln>
              </p:spPr>
              <p:txBody>
                <a:bodyPr/>
                <a:lstStyle/>
                <a:p>
                  <a:endParaRPr lang="en-US"/>
                </a:p>
              </p:txBody>
            </p:sp>
            <p:sp>
              <p:nvSpPr>
                <p:cNvPr id="205" name="Line 28"/>
                <p:cNvSpPr>
                  <a:spLocks noChangeShapeType="1"/>
                </p:cNvSpPr>
                <p:nvPr/>
              </p:nvSpPr>
              <p:spPr bwMode="auto">
                <a:xfrm>
                  <a:off x="4964413" y="1559274"/>
                  <a:ext cx="550562" cy="1979264"/>
                </a:xfrm>
                <a:prstGeom prst="line">
                  <a:avLst/>
                </a:prstGeom>
                <a:noFill/>
                <a:ln w="12700">
                  <a:solidFill>
                    <a:srgbClr val="339933"/>
                  </a:solidFill>
                  <a:round/>
                  <a:headEnd/>
                  <a:tailEnd/>
                </a:ln>
              </p:spPr>
              <p:txBody>
                <a:bodyPr/>
                <a:lstStyle/>
                <a:p>
                  <a:endParaRPr lang="en-US"/>
                </a:p>
              </p:txBody>
            </p:sp>
          </p:grpSp>
        </p:grpSp>
        <p:grpSp>
          <p:nvGrpSpPr>
            <p:cNvPr id="18" name="Group 306"/>
            <p:cNvGrpSpPr/>
            <p:nvPr/>
          </p:nvGrpSpPr>
          <p:grpSpPr>
            <a:xfrm>
              <a:off x="3476625" y="1414463"/>
              <a:ext cx="2824163" cy="2533650"/>
              <a:chOff x="3476625" y="1414463"/>
              <a:chExt cx="2824163" cy="2533650"/>
            </a:xfrm>
          </p:grpSpPr>
          <p:grpSp>
            <p:nvGrpSpPr>
              <p:cNvPr id="185" name="Group 131"/>
              <p:cNvGrpSpPr>
                <a:grpSpLocks/>
              </p:cNvGrpSpPr>
              <p:nvPr/>
            </p:nvGrpSpPr>
            <p:grpSpPr bwMode="auto">
              <a:xfrm>
                <a:off x="3476625" y="1830388"/>
                <a:ext cx="2824163" cy="2117725"/>
                <a:chOff x="3477068" y="2382298"/>
                <a:chExt cx="2824164" cy="2118265"/>
              </a:xfrm>
            </p:grpSpPr>
            <p:sp>
              <p:nvSpPr>
                <p:cNvPr id="189" name="Line 41"/>
                <p:cNvSpPr>
                  <a:spLocks noChangeShapeType="1"/>
                </p:cNvSpPr>
                <p:nvPr/>
              </p:nvSpPr>
              <p:spPr bwMode="auto">
                <a:xfrm flipH="1">
                  <a:off x="3728481" y="2389287"/>
                  <a:ext cx="464136" cy="229237"/>
                </a:xfrm>
                <a:prstGeom prst="line">
                  <a:avLst/>
                </a:prstGeom>
                <a:noFill/>
                <a:ln w="12700">
                  <a:solidFill>
                    <a:srgbClr val="008080"/>
                  </a:solidFill>
                  <a:round/>
                  <a:headEnd/>
                  <a:tailEnd/>
                </a:ln>
              </p:spPr>
              <p:txBody>
                <a:bodyPr/>
                <a:lstStyle/>
                <a:p>
                  <a:endParaRPr lang="en-US"/>
                </a:p>
              </p:txBody>
            </p:sp>
            <p:sp>
              <p:nvSpPr>
                <p:cNvPr id="190" name="Line 42"/>
                <p:cNvSpPr>
                  <a:spLocks noChangeShapeType="1"/>
                </p:cNvSpPr>
                <p:nvPr/>
              </p:nvSpPr>
              <p:spPr bwMode="auto">
                <a:xfrm>
                  <a:off x="5025747" y="2382298"/>
                  <a:ext cx="550277" cy="236226"/>
                </a:xfrm>
                <a:prstGeom prst="line">
                  <a:avLst/>
                </a:prstGeom>
                <a:noFill/>
                <a:ln w="12700">
                  <a:solidFill>
                    <a:srgbClr val="008080"/>
                  </a:solidFill>
                  <a:round/>
                  <a:headEnd/>
                  <a:tailEnd/>
                </a:ln>
              </p:spPr>
              <p:txBody>
                <a:bodyPr/>
                <a:lstStyle/>
                <a:p>
                  <a:endParaRPr lang="en-US"/>
                </a:p>
              </p:txBody>
            </p:sp>
            <p:sp>
              <p:nvSpPr>
                <p:cNvPr id="191" name="Line 43"/>
                <p:cNvSpPr>
                  <a:spLocks noChangeShapeType="1"/>
                </p:cNvSpPr>
                <p:nvPr/>
              </p:nvSpPr>
              <p:spPr bwMode="auto">
                <a:xfrm flipH="1">
                  <a:off x="4074333" y="2491325"/>
                  <a:ext cx="461564" cy="1058123"/>
                </a:xfrm>
                <a:prstGeom prst="line">
                  <a:avLst/>
                </a:prstGeom>
                <a:noFill/>
                <a:ln w="12700">
                  <a:solidFill>
                    <a:srgbClr val="008080"/>
                  </a:solidFill>
                  <a:round/>
                  <a:headEnd/>
                  <a:tailEnd/>
                </a:ln>
              </p:spPr>
              <p:txBody>
                <a:bodyPr/>
                <a:lstStyle/>
                <a:p>
                  <a:endParaRPr lang="en-US"/>
                </a:p>
              </p:txBody>
            </p:sp>
            <p:sp>
              <p:nvSpPr>
                <p:cNvPr id="192" name="Line 44"/>
                <p:cNvSpPr>
                  <a:spLocks noChangeShapeType="1"/>
                </p:cNvSpPr>
                <p:nvPr/>
              </p:nvSpPr>
              <p:spPr bwMode="auto">
                <a:xfrm>
                  <a:off x="4778892" y="2484335"/>
                  <a:ext cx="674171" cy="1078015"/>
                </a:xfrm>
                <a:prstGeom prst="line">
                  <a:avLst/>
                </a:prstGeom>
                <a:noFill/>
                <a:ln w="12700">
                  <a:solidFill>
                    <a:srgbClr val="008080"/>
                  </a:solidFill>
                  <a:round/>
                  <a:headEnd/>
                  <a:tailEnd/>
                </a:ln>
              </p:spPr>
              <p:txBody>
                <a:bodyPr/>
                <a:lstStyle/>
                <a:p>
                  <a:endParaRPr lang="en-US"/>
                </a:p>
              </p:txBody>
            </p:sp>
            <p:sp>
              <p:nvSpPr>
                <p:cNvPr id="193" name="Line 45"/>
                <p:cNvSpPr>
                  <a:spLocks noChangeShapeType="1"/>
                </p:cNvSpPr>
                <p:nvPr/>
              </p:nvSpPr>
              <p:spPr bwMode="auto">
                <a:xfrm flipH="1">
                  <a:off x="3477068" y="2459176"/>
                  <a:ext cx="887831" cy="1557644"/>
                </a:xfrm>
                <a:prstGeom prst="line">
                  <a:avLst/>
                </a:prstGeom>
                <a:noFill/>
                <a:ln w="12700">
                  <a:solidFill>
                    <a:srgbClr val="008080"/>
                  </a:solidFill>
                  <a:round/>
                  <a:headEnd/>
                  <a:tailEnd/>
                </a:ln>
              </p:spPr>
              <p:txBody>
                <a:bodyPr/>
                <a:lstStyle/>
                <a:p>
                  <a:endParaRPr lang="en-US"/>
                </a:p>
              </p:txBody>
            </p:sp>
            <p:sp>
              <p:nvSpPr>
                <p:cNvPr id="194" name="Line 46"/>
                <p:cNvSpPr>
                  <a:spLocks noChangeShapeType="1"/>
                </p:cNvSpPr>
                <p:nvPr/>
              </p:nvSpPr>
              <p:spPr bwMode="auto">
                <a:xfrm flipH="1">
                  <a:off x="4400993" y="2485734"/>
                  <a:ext cx="210759" cy="1002449"/>
                </a:xfrm>
                <a:prstGeom prst="line">
                  <a:avLst/>
                </a:prstGeom>
                <a:noFill/>
                <a:ln w="12700">
                  <a:solidFill>
                    <a:srgbClr val="008080"/>
                  </a:solidFill>
                  <a:round/>
                  <a:headEnd/>
                  <a:tailEnd/>
                </a:ln>
              </p:spPr>
              <p:txBody>
                <a:bodyPr/>
                <a:lstStyle/>
                <a:p>
                  <a:endParaRPr lang="en-US"/>
                </a:p>
              </p:txBody>
            </p:sp>
            <p:sp>
              <p:nvSpPr>
                <p:cNvPr id="195" name="Line 47"/>
                <p:cNvSpPr>
                  <a:spLocks noChangeShapeType="1"/>
                </p:cNvSpPr>
                <p:nvPr/>
              </p:nvSpPr>
              <p:spPr bwMode="auto">
                <a:xfrm>
                  <a:off x="4741608" y="2485734"/>
                  <a:ext cx="720980" cy="2014829"/>
                </a:xfrm>
                <a:prstGeom prst="line">
                  <a:avLst/>
                </a:prstGeom>
                <a:noFill/>
                <a:ln w="12700">
                  <a:solidFill>
                    <a:srgbClr val="008080"/>
                  </a:solidFill>
                  <a:round/>
                  <a:headEnd/>
                  <a:tailEnd/>
                </a:ln>
              </p:spPr>
              <p:txBody>
                <a:bodyPr/>
                <a:lstStyle/>
                <a:p>
                  <a:endParaRPr lang="en-US"/>
                </a:p>
              </p:txBody>
            </p:sp>
            <p:sp>
              <p:nvSpPr>
                <p:cNvPr id="196" name="Line 48"/>
                <p:cNvSpPr>
                  <a:spLocks noChangeShapeType="1"/>
                </p:cNvSpPr>
                <p:nvPr/>
              </p:nvSpPr>
              <p:spPr bwMode="auto">
                <a:xfrm>
                  <a:off x="5000033" y="2383696"/>
                  <a:ext cx="1301199" cy="1133062"/>
                </a:xfrm>
                <a:prstGeom prst="line">
                  <a:avLst/>
                </a:prstGeom>
                <a:noFill/>
                <a:ln w="12700">
                  <a:solidFill>
                    <a:srgbClr val="008080"/>
                  </a:solidFill>
                  <a:round/>
                  <a:headEnd/>
                  <a:tailEnd/>
                </a:ln>
              </p:spPr>
              <p:txBody>
                <a:bodyPr/>
                <a:lstStyle/>
                <a:p>
                  <a:endParaRPr lang="en-US"/>
                </a:p>
              </p:txBody>
            </p:sp>
            <p:sp>
              <p:nvSpPr>
                <p:cNvPr id="197" name="Line 49"/>
                <p:cNvSpPr>
                  <a:spLocks noChangeShapeType="1"/>
                </p:cNvSpPr>
                <p:nvPr/>
              </p:nvSpPr>
              <p:spPr bwMode="auto">
                <a:xfrm flipH="1">
                  <a:off x="4505769" y="2473154"/>
                  <a:ext cx="165126" cy="2000866"/>
                </a:xfrm>
                <a:prstGeom prst="line">
                  <a:avLst/>
                </a:prstGeom>
                <a:noFill/>
                <a:ln w="12700">
                  <a:solidFill>
                    <a:srgbClr val="008080"/>
                  </a:solidFill>
                  <a:round/>
                  <a:headEnd/>
                  <a:tailEnd/>
                </a:ln>
              </p:spPr>
              <p:txBody>
                <a:bodyPr/>
                <a:lstStyle/>
                <a:p>
                  <a:endParaRPr lang="en-US"/>
                </a:p>
              </p:txBody>
            </p:sp>
          </p:grpSp>
          <p:grpSp>
            <p:nvGrpSpPr>
              <p:cNvPr id="186" name="Group 52"/>
              <p:cNvGrpSpPr>
                <a:grpSpLocks/>
              </p:cNvGrpSpPr>
              <p:nvPr/>
            </p:nvGrpSpPr>
            <p:grpSpPr bwMode="auto">
              <a:xfrm>
                <a:off x="4110038" y="1414463"/>
                <a:ext cx="987425" cy="512762"/>
                <a:chOff x="1778" y="3172"/>
                <a:chExt cx="749" cy="413"/>
              </a:xfrm>
            </p:grpSpPr>
            <p:sp>
              <p:nvSpPr>
                <p:cNvPr id="187" name="Oval 53"/>
                <p:cNvSpPr>
                  <a:spLocks noChangeArrowheads="1"/>
                </p:cNvSpPr>
                <p:nvPr/>
              </p:nvSpPr>
              <p:spPr bwMode="auto">
                <a:xfrm>
                  <a:off x="1778" y="3172"/>
                  <a:ext cx="749" cy="413"/>
                </a:xfrm>
                <a:prstGeom prst="ellipse">
                  <a:avLst/>
                </a:prstGeom>
                <a:solidFill>
                  <a:srgbClr val="00FFCC"/>
                </a:solidFill>
                <a:ln w="12700">
                  <a:solidFill>
                    <a:schemeClr val="tx1"/>
                  </a:solidFill>
                  <a:round/>
                  <a:headEnd/>
                  <a:tailEnd/>
                </a:ln>
              </p:spPr>
              <p:txBody>
                <a:bodyPr wrap="none" anchor="ctr"/>
                <a:lstStyle/>
                <a:p>
                  <a:endParaRPr lang="en-US" sz="1200" b="1">
                    <a:solidFill>
                      <a:srgbClr val="000099"/>
                    </a:solidFill>
                  </a:endParaRPr>
                </a:p>
              </p:txBody>
            </p:sp>
            <p:sp>
              <p:nvSpPr>
                <p:cNvPr id="188" name="Line 54"/>
                <p:cNvSpPr>
                  <a:spLocks noChangeShapeType="1"/>
                </p:cNvSpPr>
                <p:nvPr/>
              </p:nvSpPr>
              <p:spPr bwMode="auto">
                <a:xfrm>
                  <a:off x="1907" y="3585"/>
                  <a:ext cx="0" cy="0"/>
                </a:xfrm>
                <a:prstGeom prst="line">
                  <a:avLst/>
                </a:prstGeom>
                <a:noFill/>
                <a:ln w="12700">
                  <a:solidFill>
                    <a:schemeClr val="tx1"/>
                  </a:solidFill>
                  <a:round/>
                  <a:headEnd/>
                  <a:tailEnd/>
                </a:ln>
              </p:spPr>
              <p:txBody>
                <a:bodyPr/>
                <a:lstStyle/>
                <a:p>
                  <a:endParaRPr lang="en-US"/>
                </a:p>
              </p:txBody>
            </p:sp>
          </p:grpSp>
        </p:grpSp>
        <p:grpSp>
          <p:nvGrpSpPr>
            <p:cNvPr id="19" name="Group 329"/>
            <p:cNvGrpSpPr/>
            <p:nvPr/>
          </p:nvGrpSpPr>
          <p:grpSpPr>
            <a:xfrm>
              <a:off x="1450975" y="2046288"/>
              <a:ext cx="3757035" cy="1873418"/>
              <a:chOff x="1450975" y="2046288"/>
              <a:chExt cx="3757035" cy="1873418"/>
            </a:xfrm>
          </p:grpSpPr>
          <p:sp>
            <p:nvSpPr>
              <p:cNvPr id="176" name="Line 30"/>
              <p:cNvSpPr>
                <a:spLocks noChangeShapeType="1"/>
              </p:cNvSpPr>
              <p:nvPr/>
            </p:nvSpPr>
            <p:spPr bwMode="auto">
              <a:xfrm flipH="1">
                <a:off x="1450975" y="2292350"/>
                <a:ext cx="1574340" cy="790002"/>
              </a:xfrm>
              <a:prstGeom prst="line">
                <a:avLst/>
              </a:prstGeom>
              <a:noFill/>
              <a:ln w="12700">
                <a:solidFill>
                  <a:srgbClr val="800080"/>
                </a:solidFill>
                <a:round/>
                <a:headEnd/>
                <a:tailEnd/>
              </a:ln>
            </p:spPr>
            <p:txBody>
              <a:bodyPr/>
              <a:lstStyle/>
              <a:p>
                <a:endParaRPr lang="en-US"/>
              </a:p>
            </p:txBody>
          </p:sp>
          <p:sp>
            <p:nvSpPr>
              <p:cNvPr id="177" name="Line 30"/>
              <p:cNvSpPr>
                <a:spLocks noChangeShapeType="1"/>
              </p:cNvSpPr>
              <p:nvPr/>
            </p:nvSpPr>
            <p:spPr bwMode="auto">
              <a:xfrm flipH="1">
                <a:off x="2715184" y="2476659"/>
                <a:ext cx="412686" cy="556324"/>
              </a:xfrm>
              <a:prstGeom prst="line">
                <a:avLst/>
              </a:prstGeom>
              <a:noFill/>
              <a:ln w="12700">
                <a:solidFill>
                  <a:srgbClr val="800080"/>
                </a:solidFill>
                <a:round/>
                <a:headEnd/>
                <a:tailEnd/>
              </a:ln>
            </p:spPr>
            <p:txBody>
              <a:bodyPr/>
              <a:lstStyle/>
              <a:p>
                <a:endParaRPr lang="en-US"/>
              </a:p>
            </p:txBody>
          </p:sp>
          <p:sp>
            <p:nvSpPr>
              <p:cNvPr id="178" name="Line 31"/>
              <p:cNvSpPr>
                <a:spLocks noChangeShapeType="1"/>
              </p:cNvSpPr>
              <p:nvPr/>
            </p:nvSpPr>
            <p:spPr bwMode="auto">
              <a:xfrm>
                <a:off x="3648519" y="2564409"/>
                <a:ext cx="57853" cy="893195"/>
              </a:xfrm>
              <a:prstGeom prst="line">
                <a:avLst/>
              </a:prstGeom>
              <a:noFill/>
              <a:ln w="12700">
                <a:solidFill>
                  <a:srgbClr val="800080"/>
                </a:solidFill>
                <a:round/>
                <a:headEnd/>
                <a:tailEnd/>
              </a:ln>
            </p:spPr>
            <p:txBody>
              <a:bodyPr/>
              <a:lstStyle/>
              <a:p>
                <a:endParaRPr lang="en-US"/>
              </a:p>
            </p:txBody>
          </p:sp>
          <p:sp>
            <p:nvSpPr>
              <p:cNvPr id="179" name="Line 32"/>
              <p:cNvSpPr>
                <a:spLocks noChangeShapeType="1"/>
              </p:cNvSpPr>
              <p:nvPr/>
            </p:nvSpPr>
            <p:spPr bwMode="auto">
              <a:xfrm>
                <a:off x="4021378" y="2331287"/>
                <a:ext cx="1186632" cy="701696"/>
              </a:xfrm>
              <a:prstGeom prst="line">
                <a:avLst/>
              </a:prstGeom>
              <a:noFill/>
              <a:ln w="12700">
                <a:solidFill>
                  <a:srgbClr val="800080"/>
                </a:solidFill>
                <a:round/>
                <a:headEnd/>
                <a:tailEnd/>
              </a:ln>
            </p:spPr>
            <p:txBody>
              <a:bodyPr/>
              <a:lstStyle/>
              <a:p>
                <a:endParaRPr lang="en-US"/>
              </a:p>
            </p:txBody>
          </p:sp>
          <p:sp>
            <p:nvSpPr>
              <p:cNvPr id="180" name="Line 33"/>
              <p:cNvSpPr>
                <a:spLocks noChangeShapeType="1"/>
              </p:cNvSpPr>
              <p:nvPr/>
            </p:nvSpPr>
            <p:spPr bwMode="auto">
              <a:xfrm>
                <a:off x="3832391" y="2503216"/>
                <a:ext cx="953933" cy="1030178"/>
              </a:xfrm>
              <a:prstGeom prst="line">
                <a:avLst/>
              </a:prstGeom>
              <a:noFill/>
              <a:ln w="12700">
                <a:solidFill>
                  <a:srgbClr val="800080"/>
                </a:solidFill>
                <a:round/>
                <a:headEnd/>
                <a:tailEnd/>
              </a:ln>
            </p:spPr>
            <p:txBody>
              <a:bodyPr/>
              <a:lstStyle/>
              <a:p>
                <a:endParaRPr lang="en-US"/>
              </a:p>
            </p:txBody>
          </p:sp>
          <p:sp>
            <p:nvSpPr>
              <p:cNvPr id="181" name="Line 38"/>
              <p:cNvSpPr>
                <a:spLocks noChangeShapeType="1"/>
              </p:cNvSpPr>
              <p:nvPr/>
            </p:nvSpPr>
            <p:spPr bwMode="auto">
              <a:xfrm flipH="1">
                <a:off x="2805676" y="2559646"/>
                <a:ext cx="601672" cy="1360060"/>
              </a:xfrm>
              <a:prstGeom prst="line">
                <a:avLst/>
              </a:prstGeom>
              <a:noFill/>
              <a:ln w="12700">
                <a:solidFill>
                  <a:srgbClr val="800080"/>
                </a:solidFill>
                <a:round/>
                <a:headEnd/>
                <a:tailEnd/>
              </a:ln>
            </p:spPr>
            <p:txBody>
              <a:bodyPr/>
              <a:lstStyle/>
              <a:p>
                <a:endParaRPr lang="en-US"/>
              </a:p>
            </p:txBody>
          </p:sp>
          <p:grpSp>
            <p:nvGrpSpPr>
              <p:cNvPr id="182" name="Group 58"/>
              <p:cNvGrpSpPr>
                <a:grpSpLocks/>
              </p:cNvGrpSpPr>
              <p:nvPr/>
            </p:nvGrpSpPr>
            <p:grpSpPr bwMode="auto">
              <a:xfrm>
                <a:off x="3033713" y="2046288"/>
                <a:ext cx="987407" cy="511175"/>
                <a:chOff x="1778" y="3172"/>
                <a:chExt cx="749" cy="413"/>
              </a:xfrm>
            </p:grpSpPr>
            <p:sp>
              <p:nvSpPr>
                <p:cNvPr id="183" name="Oval 59"/>
                <p:cNvSpPr>
                  <a:spLocks noChangeArrowheads="1"/>
                </p:cNvSpPr>
                <p:nvPr/>
              </p:nvSpPr>
              <p:spPr bwMode="auto">
                <a:xfrm>
                  <a:off x="1778" y="3172"/>
                  <a:ext cx="749" cy="413"/>
                </a:xfrm>
                <a:prstGeom prst="ellipse">
                  <a:avLst/>
                </a:prstGeom>
                <a:solidFill>
                  <a:srgbClr val="800080"/>
                </a:solidFill>
                <a:ln w="12700">
                  <a:solidFill>
                    <a:schemeClr val="tx1"/>
                  </a:solidFill>
                  <a:round/>
                  <a:headEnd/>
                  <a:tailEnd/>
                </a:ln>
              </p:spPr>
              <p:txBody>
                <a:bodyPr wrap="none" anchor="ctr"/>
                <a:lstStyle/>
                <a:p>
                  <a:endParaRPr lang="en-US" sz="1200" b="1">
                    <a:solidFill>
                      <a:srgbClr val="000099"/>
                    </a:solidFill>
                  </a:endParaRPr>
                </a:p>
              </p:txBody>
            </p:sp>
            <p:sp>
              <p:nvSpPr>
                <p:cNvPr id="184" name="Line 60"/>
                <p:cNvSpPr>
                  <a:spLocks noChangeShapeType="1"/>
                </p:cNvSpPr>
                <p:nvPr/>
              </p:nvSpPr>
              <p:spPr bwMode="auto">
                <a:xfrm>
                  <a:off x="1907" y="3585"/>
                  <a:ext cx="0" cy="0"/>
                </a:xfrm>
                <a:prstGeom prst="line">
                  <a:avLst/>
                </a:prstGeom>
                <a:noFill/>
                <a:ln w="12700">
                  <a:solidFill>
                    <a:schemeClr val="tx1"/>
                  </a:solidFill>
                  <a:round/>
                  <a:headEnd/>
                  <a:tailEnd/>
                </a:ln>
              </p:spPr>
              <p:txBody>
                <a:bodyPr/>
                <a:lstStyle/>
                <a:p>
                  <a:endParaRPr lang="en-US"/>
                </a:p>
              </p:txBody>
            </p:sp>
          </p:grpSp>
        </p:grpSp>
        <p:grpSp>
          <p:nvGrpSpPr>
            <p:cNvPr id="20" name="Group 328"/>
            <p:cNvGrpSpPr/>
            <p:nvPr/>
          </p:nvGrpSpPr>
          <p:grpSpPr>
            <a:xfrm>
              <a:off x="3849104" y="2046288"/>
              <a:ext cx="3889959" cy="1928812"/>
              <a:chOff x="3849104" y="2046288"/>
              <a:chExt cx="3889959" cy="1928812"/>
            </a:xfrm>
          </p:grpSpPr>
          <p:sp>
            <p:nvSpPr>
              <p:cNvPr id="168" name="Line 34"/>
              <p:cNvSpPr>
                <a:spLocks noChangeShapeType="1"/>
              </p:cNvSpPr>
              <p:nvPr/>
            </p:nvSpPr>
            <p:spPr bwMode="auto">
              <a:xfrm flipH="1">
                <a:off x="4968884" y="2578698"/>
                <a:ext cx="768803" cy="1396402"/>
              </a:xfrm>
              <a:prstGeom prst="line">
                <a:avLst/>
              </a:prstGeom>
              <a:noFill/>
              <a:ln w="12700">
                <a:solidFill>
                  <a:srgbClr val="800080"/>
                </a:solidFill>
                <a:round/>
                <a:headEnd/>
                <a:tailEnd/>
              </a:ln>
            </p:spPr>
            <p:txBody>
              <a:bodyPr/>
              <a:lstStyle/>
              <a:p>
                <a:endParaRPr lang="en-US"/>
              </a:p>
            </p:txBody>
          </p:sp>
          <p:sp>
            <p:nvSpPr>
              <p:cNvPr id="169" name="Line 35"/>
              <p:cNvSpPr>
                <a:spLocks noChangeShapeType="1"/>
              </p:cNvSpPr>
              <p:nvPr/>
            </p:nvSpPr>
            <p:spPr bwMode="auto">
              <a:xfrm flipH="1">
                <a:off x="5819880" y="2572279"/>
                <a:ext cx="64441" cy="354967"/>
              </a:xfrm>
              <a:prstGeom prst="line">
                <a:avLst/>
              </a:prstGeom>
              <a:noFill/>
              <a:ln w="12700">
                <a:solidFill>
                  <a:srgbClr val="800080"/>
                </a:solidFill>
                <a:round/>
                <a:headEnd/>
                <a:tailEnd/>
              </a:ln>
            </p:spPr>
            <p:txBody>
              <a:bodyPr/>
              <a:lstStyle/>
              <a:p>
                <a:endParaRPr lang="en-US"/>
              </a:p>
            </p:txBody>
          </p:sp>
          <p:sp>
            <p:nvSpPr>
              <p:cNvPr id="170" name="Line 36"/>
              <p:cNvSpPr>
                <a:spLocks noChangeShapeType="1"/>
              </p:cNvSpPr>
              <p:nvPr/>
            </p:nvSpPr>
            <p:spPr bwMode="auto">
              <a:xfrm>
                <a:off x="6167085" y="2476660"/>
                <a:ext cx="986223" cy="1460248"/>
              </a:xfrm>
              <a:prstGeom prst="line">
                <a:avLst/>
              </a:prstGeom>
              <a:noFill/>
              <a:ln w="12700">
                <a:solidFill>
                  <a:srgbClr val="800080"/>
                </a:solidFill>
                <a:round/>
                <a:headEnd/>
                <a:tailEnd/>
              </a:ln>
            </p:spPr>
            <p:txBody>
              <a:bodyPr/>
              <a:lstStyle/>
              <a:p>
                <a:endParaRPr lang="en-US"/>
              </a:p>
            </p:txBody>
          </p:sp>
          <p:sp>
            <p:nvSpPr>
              <p:cNvPr id="171" name="Line 37"/>
              <p:cNvSpPr>
                <a:spLocks noChangeShapeType="1"/>
              </p:cNvSpPr>
              <p:nvPr/>
            </p:nvSpPr>
            <p:spPr bwMode="auto">
              <a:xfrm flipH="1">
                <a:off x="3849104" y="2331287"/>
                <a:ext cx="1464326" cy="1140605"/>
              </a:xfrm>
              <a:prstGeom prst="line">
                <a:avLst/>
              </a:prstGeom>
              <a:noFill/>
              <a:ln w="12700">
                <a:solidFill>
                  <a:srgbClr val="800080"/>
                </a:solidFill>
                <a:round/>
                <a:headEnd/>
                <a:tailEnd/>
              </a:ln>
            </p:spPr>
            <p:txBody>
              <a:bodyPr/>
              <a:lstStyle/>
              <a:p>
                <a:endParaRPr lang="en-US"/>
              </a:p>
            </p:txBody>
          </p:sp>
          <p:sp>
            <p:nvSpPr>
              <p:cNvPr id="172" name="Line 39"/>
              <p:cNvSpPr>
                <a:spLocks noChangeShapeType="1"/>
              </p:cNvSpPr>
              <p:nvPr/>
            </p:nvSpPr>
            <p:spPr bwMode="auto">
              <a:xfrm>
                <a:off x="6277123" y="2333822"/>
                <a:ext cx="1461940" cy="793449"/>
              </a:xfrm>
              <a:prstGeom prst="line">
                <a:avLst/>
              </a:prstGeom>
              <a:noFill/>
              <a:ln w="12700">
                <a:solidFill>
                  <a:srgbClr val="800080"/>
                </a:solidFill>
                <a:round/>
                <a:headEnd/>
                <a:tailEnd/>
              </a:ln>
            </p:spPr>
            <p:txBody>
              <a:bodyPr/>
              <a:lstStyle/>
              <a:p>
                <a:endParaRPr lang="en-US"/>
              </a:p>
            </p:txBody>
          </p:sp>
          <p:grpSp>
            <p:nvGrpSpPr>
              <p:cNvPr id="173" name="Group 62"/>
              <p:cNvGrpSpPr>
                <a:grpSpLocks/>
              </p:cNvGrpSpPr>
              <p:nvPr/>
            </p:nvGrpSpPr>
            <p:grpSpPr bwMode="auto">
              <a:xfrm>
                <a:off x="5299093" y="2046288"/>
                <a:ext cx="987407" cy="511175"/>
                <a:chOff x="1778" y="3172"/>
                <a:chExt cx="749" cy="413"/>
              </a:xfrm>
            </p:grpSpPr>
            <p:sp>
              <p:nvSpPr>
                <p:cNvPr id="174" name="Oval 63"/>
                <p:cNvSpPr>
                  <a:spLocks noChangeArrowheads="1"/>
                </p:cNvSpPr>
                <p:nvPr/>
              </p:nvSpPr>
              <p:spPr bwMode="auto">
                <a:xfrm>
                  <a:off x="1778" y="3172"/>
                  <a:ext cx="749" cy="413"/>
                </a:xfrm>
                <a:prstGeom prst="ellipse">
                  <a:avLst/>
                </a:prstGeom>
                <a:solidFill>
                  <a:srgbClr val="800080"/>
                </a:solidFill>
                <a:ln w="12700">
                  <a:solidFill>
                    <a:schemeClr val="tx1"/>
                  </a:solidFill>
                  <a:round/>
                  <a:headEnd/>
                  <a:tailEnd/>
                </a:ln>
              </p:spPr>
              <p:txBody>
                <a:bodyPr wrap="none" anchor="ctr"/>
                <a:lstStyle/>
                <a:p>
                  <a:endParaRPr lang="en-US" sz="1200" b="1">
                    <a:solidFill>
                      <a:srgbClr val="000099"/>
                    </a:solidFill>
                  </a:endParaRPr>
                </a:p>
              </p:txBody>
            </p:sp>
            <p:sp>
              <p:nvSpPr>
                <p:cNvPr id="175" name="Line 64"/>
                <p:cNvSpPr>
                  <a:spLocks noChangeShapeType="1"/>
                </p:cNvSpPr>
                <p:nvPr/>
              </p:nvSpPr>
              <p:spPr bwMode="auto">
                <a:xfrm>
                  <a:off x="1907" y="3585"/>
                  <a:ext cx="0" cy="0"/>
                </a:xfrm>
                <a:prstGeom prst="line">
                  <a:avLst/>
                </a:prstGeom>
                <a:noFill/>
                <a:ln w="12700">
                  <a:solidFill>
                    <a:schemeClr val="tx1"/>
                  </a:solidFill>
                  <a:round/>
                  <a:headEnd/>
                  <a:tailEnd/>
                </a:ln>
              </p:spPr>
              <p:txBody>
                <a:bodyPr/>
                <a:lstStyle/>
                <a:p>
                  <a:endParaRPr lang="en-US"/>
                </a:p>
              </p:txBody>
            </p:sp>
          </p:grpSp>
        </p:grpSp>
        <p:sp>
          <p:nvSpPr>
            <p:cNvPr id="21" name="Line 66"/>
            <p:cNvSpPr>
              <a:spLocks noChangeShapeType="1"/>
            </p:cNvSpPr>
            <p:nvPr/>
          </p:nvSpPr>
          <p:spPr bwMode="auto">
            <a:xfrm>
              <a:off x="4021120" y="2317981"/>
              <a:ext cx="1292115" cy="0"/>
            </a:xfrm>
            <a:prstGeom prst="line">
              <a:avLst/>
            </a:prstGeom>
            <a:noFill/>
            <a:ln w="12700">
              <a:solidFill>
                <a:srgbClr val="800080"/>
              </a:solidFill>
              <a:round/>
              <a:headEnd/>
              <a:tailEnd/>
            </a:ln>
          </p:spPr>
          <p:txBody>
            <a:bodyPr/>
            <a:lstStyle/>
            <a:p>
              <a:endParaRPr lang="en-US"/>
            </a:p>
          </p:txBody>
        </p:sp>
        <p:grpSp>
          <p:nvGrpSpPr>
            <p:cNvPr id="22" name="Group 302"/>
            <p:cNvGrpSpPr/>
            <p:nvPr/>
          </p:nvGrpSpPr>
          <p:grpSpPr>
            <a:xfrm>
              <a:off x="4037468" y="4761140"/>
              <a:ext cx="1339850" cy="1957160"/>
              <a:chOff x="4110038" y="4761140"/>
              <a:chExt cx="1339850" cy="1957160"/>
            </a:xfrm>
          </p:grpSpPr>
          <p:cxnSp>
            <p:nvCxnSpPr>
              <p:cNvPr id="163" name="Straight Connector 162"/>
              <p:cNvCxnSpPr/>
              <p:nvPr/>
            </p:nvCxnSpPr>
            <p:spPr bwMode="auto">
              <a:xfrm rot="10800000" flipV="1">
                <a:off x="4226378" y="4761140"/>
                <a:ext cx="514350" cy="1817688"/>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bwMode="auto">
              <a:xfrm rot="5400000">
                <a:off x="4129088" y="5845175"/>
                <a:ext cx="838200" cy="415925"/>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bwMode="auto">
              <a:xfrm rot="16200000" flipH="1">
                <a:off x="4648994" y="6026944"/>
                <a:ext cx="739775" cy="239713"/>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bwMode="auto">
              <a:xfrm rot="16200000" flipH="1">
                <a:off x="4456113" y="5614988"/>
                <a:ext cx="1238250" cy="51435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67" name="Rectangle 166"/>
              <p:cNvSpPr/>
              <p:nvPr/>
            </p:nvSpPr>
            <p:spPr bwMode="auto">
              <a:xfrm>
                <a:off x="4110038" y="6411913"/>
                <a:ext cx="1339850" cy="306387"/>
              </a:xfrm>
              <a:prstGeom prst="rect">
                <a:avLst/>
              </a:prstGeom>
              <a:solidFill>
                <a:srgbClr val="92D050"/>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b="1" dirty="0"/>
              </a:p>
            </p:txBody>
          </p:sp>
        </p:grpSp>
        <p:grpSp>
          <p:nvGrpSpPr>
            <p:cNvPr id="23" name="Group 327"/>
            <p:cNvGrpSpPr/>
            <p:nvPr/>
          </p:nvGrpSpPr>
          <p:grpSpPr>
            <a:xfrm>
              <a:off x="1324202" y="3192463"/>
              <a:ext cx="6578600" cy="2555875"/>
              <a:chOff x="1324202" y="3192463"/>
              <a:chExt cx="6578600" cy="2555875"/>
            </a:xfrm>
          </p:grpSpPr>
          <p:sp>
            <p:nvSpPr>
              <p:cNvPr id="148" name="Line 79"/>
              <p:cNvSpPr>
                <a:spLocks noChangeShapeType="1"/>
              </p:cNvSpPr>
              <p:nvPr/>
            </p:nvSpPr>
            <p:spPr bwMode="auto">
              <a:xfrm flipH="1">
                <a:off x="4919889" y="3983038"/>
                <a:ext cx="2982913" cy="1387475"/>
              </a:xfrm>
              <a:prstGeom prst="line">
                <a:avLst/>
              </a:prstGeom>
              <a:noFill/>
              <a:ln w="12700">
                <a:solidFill>
                  <a:srgbClr val="CC9900"/>
                </a:solidFill>
                <a:round/>
                <a:headEnd/>
                <a:tailEnd/>
              </a:ln>
            </p:spPr>
            <p:txBody>
              <a:bodyPr/>
              <a:lstStyle/>
              <a:p>
                <a:endParaRPr lang="en-US"/>
              </a:p>
            </p:txBody>
          </p:sp>
          <p:grpSp>
            <p:nvGrpSpPr>
              <p:cNvPr id="149" name="Group 1"/>
              <p:cNvGrpSpPr>
                <a:grpSpLocks/>
              </p:cNvGrpSpPr>
              <p:nvPr/>
            </p:nvGrpSpPr>
            <p:grpSpPr bwMode="auto">
              <a:xfrm>
                <a:off x="1324202" y="3192463"/>
                <a:ext cx="6567487" cy="2555875"/>
                <a:chOff x="1310131" y="3759199"/>
                <a:chExt cx="6567486" cy="2554515"/>
              </a:xfrm>
            </p:grpSpPr>
            <p:sp>
              <p:nvSpPr>
                <p:cNvPr id="150" name="Line 79"/>
                <p:cNvSpPr>
                  <a:spLocks noChangeShapeType="1"/>
                </p:cNvSpPr>
                <p:nvPr/>
              </p:nvSpPr>
              <p:spPr bwMode="auto">
                <a:xfrm flipH="1">
                  <a:off x="4761128" y="3759199"/>
                  <a:ext cx="2365386" cy="2002491"/>
                </a:xfrm>
                <a:prstGeom prst="line">
                  <a:avLst/>
                </a:prstGeom>
                <a:noFill/>
                <a:ln w="12700">
                  <a:solidFill>
                    <a:srgbClr val="CC9900"/>
                  </a:solidFill>
                  <a:round/>
                  <a:headEnd/>
                  <a:tailEnd/>
                </a:ln>
              </p:spPr>
              <p:txBody>
                <a:bodyPr/>
                <a:lstStyle/>
                <a:p>
                  <a:endParaRPr lang="en-US"/>
                </a:p>
              </p:txBody>
            </p:sp>
            <p:sp>
              <p:nvSpPr>
                <p:cNvPr id="151" name="Line 72"/>
                <p:cNvSpPr>
                  <a:spLocks noChangeShapeType="1"/>
                </p:cNvSpPr>
                <p:nvPr/>
              </p:nvSpPr>
              <p:spPr bwMode="auto">
                <a:xfrm>
                  <a:off x="1518675" y="4659690"/>
                  <a:ext cx="2777998" cy="1421202"/>
                </a:xfrm>
                <a:prstGeom prst="line">
                  <a:avLst/>
                </a:prstGeom>
                <a:noFill/>
                <a:ln w="12700">
                  <a:solidFill>
                    <a:srgbClr val="CC9900"/>
                  </a:solidFill>
                  <a:round/>
                  <a:headEnd/>
                  <a:tailEnd/>
                </a:ln>
              </p:spPr>
              <p:txBody>
                <a:bodyPr/>
                <a:lstStyle/>
                <a:p>
                  <a:endParaRPr lang="en-US"/>
                </a:p>
              </p:txBody>
            </p:sp>
            <p:sp>
              <p:nvSpPr>
                <p:cNvPr id="152" name="Line 72"/>
                <p:cNvSpPr>
                  <a:spLocks noChangeShapeType="1"/>
                </p:cNvSpPr>
                <p:nvPr/>
              </p:nvSpPr>
              <p:spPr bwMode="auto">
                <a:xfrm>
                  <a:off x="1310131" y="3964432"/>
                  <a:ext cx="3305854" cy="1695694"/>
                </a:xfrm>
                <a:prstGeom prst="line">
                  <a:avLst/>
                </a:prstGeom>
                <a:noFill/>
                <a:ln w="12700">
                  <a:solidFill>
                    <a:srgbClr val="CC9900"/>
                  </a:solidFill>
                  <a:round/>
                  <a:headEnd/>
                  <a:tailEnd/>
                </a:ln>
              </p:spPr>
              <p:txBody>
                <a:bodyPr/>
                <a:lstStyle/>
                <a:p>
                  <a:endParaRPr lang="en-US"/>
                </a:p>
              </p:txBody>
            </p:sp>
            <p:sp>
              <p:nvSpPr>
                <p:cNvPr id="153" name="Line 73"/>
                <p:cNvSpPr>
                  <a:spLocks noChangeShapeType="1"/>
                </p:cNvSpPr>
                <p:nvPr/>
              </p:nvSpPr>
              <p:spPr bwMode="auto">
                <a:xfrm>
                  <a:off x="3034157" y="3773933"/>
                  <a:ext cx="1639886" cy="2394014"/>
                </a:xfrm>
                <a:prstGeom prst="line">
                  <a:avLst/>
                </a:prstGeom>
                <a:noFill/>
                <a:ln w="12700">
                  <a:solidFill>
                    <a:srgbClr val="CC9900"/>
                  </a:solidFill>
                  <a:round/>
                  <a:headEnd/>
                  <a:tailEnd/>
                </a:ln>
              </p:spPr>
              <p:txBody>
                <a:bodyPr/>
                <a:lstStyle/>
                <a:p>
                  <a:endParaRPr lang="en-US"/>
                </a:p>
              </p:txBody>
            </p:sp>
            <p:sp>
              <p:nvSpPr>
                <p:cNvPr id="154" name="Line 74"/>
                <p:cNvSpPr>
                  <a:spLocks noChangeShapeType="1"/>
                </p:cNvSpPr>
                <p:nvPr/>
              </p:nvSpPr>
              <p:spPr bwMode="auto">
                <a:xfrm flipH="1">
                  <a:off x="4615542" y="4738688"/>
                  <a:ext cx="180295" cy="1371826"/>
                </a:xfrm>
                <a:prstGeom prst="line">
                  <a:avLst/>
                </a:prstGeom>
                <a:noFill/>
                <a:ln w="12700">
                  <a:solidFill>
                    <a:srgbClr val="CC9900"/>
                  </a:solidFill>
                  <a:round/>
                  <a:headEnd/>
                  <a:tailEnd/>
                </a:ln>
              </p:spPr>
              <p:txBody>
                <a:bodyPr/>
                <a:lstStyle/>
                <a:p>
                  <a:endParaRPr lang="en-US"/>
                </a:p>
              </p:txBody>
            </p:sp>
            <p:sp>
              <p:nvSpPr>
                <p:cNvPr id="155" name="Line 76"/>
                <p:cNvSpPr>
                  <a:spLocks noChangeShapeType="1"/>
                </p:cNvSpPr>
                <p:nvPr/>
              </p:nvSpPr>
              <p:spPr bwMode="auto">
                <a:xfrm flipH="1">
                  <a:off x="4862728" y="3830308"/>
                  <a:ext cx="1437164" cy="1713743"/>
                </a:xfrm>
                <a:prstGeom prst="line">
                  <a:avLst/>
                </a:prstGeom>
                <a:noFill/>
                <a:ln w="12700">
                  <a:solidFill>
                    <a:srgbClr val="CC9900"/>
                  </a:solidFill>
                  <a:round/>
                  <a:headEnd/>
                  <a:tailEnd/>
                </a:ln>
              </p:spPr>
              <p:txBody>
                <a:bodyPr/>
                <a:lstStyle/>
                <a:p>
                  <a:endParaRPr lang="en-US"/>
                </a:p>
              </p:txBody>
            </p:sp>
            <p:sp>
              <p:nvSpPr>
                <p:cNvPr id="156" name="Line 77"/>
                <p:cNvSpPr>
                  <a:spLocks noChangeShapeType="1"/>
                </p:cNvSpPr>
                <p:nvPr/>
              </p:nvSpPr>
              <p:spPr bwMode="auto">
                <a:xfrm>
                  <a:off x="3567558" y="3812034"/>
                  <a:ext cx="1106042" cy="1601794"/>
                </a:xfrm>
                <a:prstGeom prst="line">
                  <a:avLst/>
                </a:prstGeom>
                <a:noFill/>
                <a:ln w="12700">
                  <a:solidFill>
                    <a:srgbClr val="CC9900"/>
                  </a:solidFill>
                  <a:round/>
                  <a:headEnd/>
                  <a:tailEnd/>
                </a:ln>
              </p:spPr>
              <p:txBody>
                <a:bodyPr/>
                <a:lstStyle/>
                <a:p>
                  <a:endParaRPr lang="en-US"/>
                </a:p>
              </p:txBody>
            </p:sp>
            <p:sp>
              <p:nvSpPr>
                <p:cNvPr id="157" name="Line 78"/>
                <p:cNvSpPr>
                  <a:spLocks noChangeShapeType="1"/>
                </p:cNvSpPr>
                <p:nvPr/>
              </p:nvSpPr>
              <p:spPr bwMode="auto">
                <a:xfrm>
                  <a:off x="4272405" y="3831084"/>
                  <a:ext cx="633867" cy="1712968"/>
                </a:xfrm>
                <a:prstGeom prst="line">
                  <a:avLst/>
                </a:prstGeom>
                <a:noFill/>
                <a:ln w="12700">
                  <a:solidFill>
                    <a:srgbClr val="CC9900"/>
                  </a:solidFill>
                  <a:round/>
                  <a:headEnd/>
                  <a:tailEnd/>
                </a:ln>
              </p:spPr>
              <p:txBody>
                <a:bodyPr/>
                <a:lstStyle/>
                <a:p>
                  <a:endParaRPr lang="en-US"/>
                </a:p>
              </p:txBody>
            </p:sp>
            <p:sp>
              <p:nvSpPr>
                <p:cNvPr id="158" name="Line 79"/>
                <p:cNvSpPr>
                  <a:spLocks noChangeShapeType="1"/>
                </p:cNvSpPr>
                <p:nvPr/>
              </p:nvSpPr>
              <p:spPr bwMode="auto">
                <a:xfrm flipH="1">
                  <a:off x="5036456" y="4016820"/>
                  <a:ext cx="2841161" cy="1498608"/>
                </a:xfrm>
                <a:prstGeom prst="line">
                  <a:avLst/>
                </a:prstGeom>
                <a:noFill/>
                <a:ln w="12700">
                  <a:solidFill>
                    <a:srgbClr val="CC9900"/>
                  </a:solidFill>
                  <a:round/>
                  <a:headEnd/>
                  <a:tailEnd/>
                </a:ln>
              </p:spPr>
              <p:txBody>
                <a:bodyPr/>
                <a:lstStyle/>
                <a:p>
                  <a:endParaRPr lang="en-US"/>
                </a:p>
              </p:txBody>
            </p:sp>
            <p:sp>
              <p:nvSpPr>
                <p:cNvPr id="159" name="Line 80"/>
                <p:cNvSpPr>
                  <a:spLocks noChangeShapeType="1"/>
                </p:cNvSpPr>
                <p:nvPr/>
              </p:nvSpPr>
              <p:spPr bwMode="auto">
                <a:xfrm flipH="1">
                  <a:off x="4847771" y="4283520"/>
                  <a:ext cx="2334522" cy="2030194"/>
                </a:xfrm>
                <a:prstGeom prst="line">
                  <a:avLst/>
                </a:prstGeom>
                <a:noFill/>
                <a:ln w="12700">
                  <a:solidFill>
                    <a:srgbClr val="CC9900"/>
                  </a:solidFill>
                  <a:round/>
                  <a:headEnd/>
                  <a:tailEnd/>
                </a:ln>
              </p:spPr>
              <p:txBody>
                <a:bodyPr/>
                <a:lstStyle/>
                <a:p>
                  <a:endParaRPr lang="en-US"/>
                </a:p>
              </p:txBody>
            </p:sp>
            <p:sp>
              <p:nvSpPr>
                <p:cNvPr id="160" name="Line 81"/>
                <p:cNvSpPr>
                  <a:spLocks noChangeShapeType="1"/>
                </p:cNvSpPr>
                <p:nvPr/>
              </p:nvSpPr>
              <p:spPr bwMode="auto">
                <a:xfrm>
                  <a:off x="2057617" y="4696748"/>
                  <a:ext cx="2586954" cy="1094477"/>
                </a:xfrm>
                <a:prstGeom prst="line">
                  <a:avLst/>
                </a:prstGeom>
                <a:noFill/>
                <a:ln w="12700">
                  <a:solidFill>
                    <a:srgbClr val="CC9900"/>
                  </a:solidFill>
                  <a:round/>
                  <a:headEnd/>
                  <a:tailEnd/>
                </a:ln>
              </p:spPr>
              <p:txBody>
                <a:bodyPr/>
                <a:lstStyle/>
                <a:p>
                  <a:endParaRPr lang="en-US"/>
                </a:p>
              </p:txBody>
            </p:sp>
            <p:sp>
              <p:nvSpPr>
                <p:cNvPr id="161" name="Line 82"/>
                <p:cNvSpPr>
                  <a:spLocks noChangeShapeType="1"/>
                </p:cNvSpPr>
                <p:nvPr/>
              </p:nvSpPr>
              <p:spPr bwMode="auto">
                <a:xfrm flipH="1">
                  <a:off x="4717585" y="4793107"/>
                  <a:ext cx="835933" cy="1331313"/>
                </a:xfrm>
                <a:prstGeom prst="line">
                  <a:avLst/>
                </a:prstGeom>
                <a:noFill/>
                <a:ln w="12700">
                  <a:solidFill>
                    <a:srgbClr val="CC9900"/>
                  </a:solidFill>
                  <a:round/>
                  <a:headEnd/>
                  <a:tailEnd/>
                </a:ln>
              </p:spPr>
              <p:txBody>
                <a:bodyPr/>
                <a:lstStyle/>
                <a:p>
                  <a:endParaRPr lang="en-US"/>
                </a:p>
              </p:txBody>
            </p:sp>
            <p:sp>
              <p:nvSpPr>
                <p:cNvPr id="162" name="Line 75"/>
                <p:cNvSpPr>
                  <a:spLocks noChangeShapeType="1"/>
                </p:cNvSpPr>
                <p:nvPr/>
              </p:nvSpPr>
              <p:spPr bwMode="auto">
                <a:xfrm flipH="1">
                  <a:off x="4848213" y="3833813"/>
                  <a:ext cx="2062174" cy="1956895"/>
                </a:xfrm>
                <a:prstGeom prst="line">
                  <a:avLst/>
                </a:prstGeom>
                <a:noFill/>
                <a:ln w="12700">
                  <a:solidFill>
                    <a:srgbClr val="CC9900"/>
                  </a:solidFill>
                  <a:round/>
                  <a:headEnd/>
                  <a:tailEnd/>
                </a:ln>
              </p:spPr>
              <p:txBody>
                <a:bodyPr/>
                <a:lstStyle/>
                <a:p>
                  <a:endParaRPr lang="en-US"/>
                </a:p>
              </p:txBody>
            </p:sp>
          </p:grpSp>
        </p:grpSp>
        <p:grpSp>
          <p:nvGrpSpPr>
            <p:cNvPr id="24" name="Group 15"/>
            <p:cNvGrpSpPr>
              <a:grpSpLocks/>
            </p:cNvGrpSpPr>
            <p:nvPr/>
          </p:nvGrpSpPr>
          <p:grpSpPr bwMode="auto">
            <a:xfrm>
              <a:off x="1378177" y="3119438"/>
              <a:ext cx="6575425" cy="987425"/>
              <a:chOff x="1364057" y="3672112"/>
              <a:chExt cx="6575691" cy="986847"/>
            </a:xfrm>
          </p:grpSpPr>
          <p:grpSp>
            <p:nvGrpSpPr>
              <p:cNvPr id="77" name="Group 697"/>
              <p:cNvGrpSpPr>
                <a:grpSpLocks/>
              </p:cNvGrpSpPr>
              <p:nvPr/>
            </p:nvGrpSpPr>
            <p:grpSpPr bwMode="auto">
              <a:xfrm>
                <a:off x="1364057" y="3671819"/>
                <a:ext cx="6575691" cy="987140"/>
                <a:chOff x="1364057" y="3671819"/>
                <a:chExt cx="6575691" cy="987140"/>
              </a:xfrm>
            </p:grpSpPr>
            <p:grpSp>
              <p:nvGrpSpPr>
                <p:cNvPr id="79" name="Group 687"/>
                <p:cNvGrpSpPr>
                  <a:grpSpLocks/>
                </p:cNvGrpSpPr>
                <p:nvPr/>
              </p:nvGrpSpPr>
              <p:grpSpPr bwMode="auto">
                <a:xfrm>
                  <a:off x="1364057" y="3671819"/>
                  <a:ext cx="6575691" cy="987140"/>
                  <a:chOff x="1349544" y="3686353"/>
                  <a:chExt cx="6575691" cy="987140"/>
                </a:xfrm>
              </p:grpSpPr>
              <p:sp>
                <p:nvSpPr>
                  <p:cNvPr id="84" name="Line 199"/>
                  <p:cNvSpPr>
                    <a:spLocks noChangeShapeType="1"/>
                  </p:cNvSpPr>
                  <p:nvPr/>
                </p:nvSpPr>
                <p:spPr bwMode="auto">
                  <a:xfrm flipV="1">
                    <a:off x="7188555" y="4332770"/>
                    <a:ext cx="92570" cy="145370"/>
                  </a:xfrm>
                  <a:prstGeom prst="line">
                    <a:avLst/>
                  </a:prstGeom>
                  <a:noFill/>
                  <a:ln w="12700">
                    <a:solidFill>
                      <a:srgbClr val="C00000"/>
                    </a:solidFill>
                    <a:round/>
                    <a:headEnd/>
                    <a:tailEnd/>
                  </a:ln>
                </p:spPr>
                <p:txBody>
                  <a:bodyPr/>
                  <a:lstStyle/>
                  <a:p>
                    <a:endParaRPr lang="en-US"/>
                  </a:p>
                </p:txBody>
              </p:sp>
              <p:sp>
                <p:nvSpPr>
                  <p:cNvPr id="85" name="Line 200"/>
                  <p:cNvSpPr>
                    <a:spLocks noChangeShapeType="1"/>
                  </p:cNvSpPr>
                  <p:nvPr/>
                </p:nvSpPr>
                <p:spPr bwMode="auto">
                  <a:xfrm>
                    <a:off x="7167984" y="3885479"/>
                    <a:ext cx="180556" cy="124548"/>
                  </a:xfrm>
                  <a:prstGeom prst="line">
                    <a:avLst/>
                  </a:prstGeom>
                  <a:noFill/>
                  <a:ln w="12700">
                    <a:solidFill>
                      <a:srgbClr val="C00000"/>
                    </a:solidFill>
                    <a:round/>
                    <a:headEnd/>
                    <a:tailEnd/>
                  </a:ln>
                </p:spPr>
                <p:txBody>
                  <a:bodyPr/>
                  <a:lstStyle/>
                  <a:p>
                    <a:endParaRPr lang="en-US"/>
                  </a:p>
                </p:txBody>
              </p:sp>
              <p:sp>
                <p:nvSpPr>
                  <p:cNvPr id="86" name="Line 149"/>
                  <p:cNvSpPr>
                    <a:spLocks noChangeShapeType="1"/>
                  </p:cNvSpPr>
                  <p:nvPr/>
                </p:nvSpPr>
                <p:spPr bwMode="auto">
                  <a:xfrm>
                    <a:off x="6694905" y="3704822"/>
                    <a:ext cx="138855" cy="5591"/>
                  </a:xfrm>
                  <a:prstGeom prst="line">
                    <a:avLst/>
                  </a:prstGeom>
                  <a:noFill/>
                  <a:ln w="12700">
                    <a:solidFill>
                      <a:srgbClr val="C00000"/>
                    </a:solidFill>
                    <a:round/>
                    <a:headEnd/>
                    <a:tailEnd/>
                  </a:ln>
                </p:spPr>
                <p:txBody>
                  <a:bodyPr/>
                  <a:lstStyle/>
                  <a:p>
                    <a:endParaRPr lang="en-US"/>
                  </a:p>
                </p:txBody>
              </p:sp>
              <p:sp>
                <p:nvSpPr>
                  <p:cNvPr id="87" name="Line 199"/>
                  <p:cNvSpPr>
                    <a:spLocks noChangeShapeType="1"/>
                  </p:cNvSpPr>
                  <p:nvPr/>
                </p:nvSpPr>
                <p:spPr bwMode="auto">
                  <a:xfrm flipV="1">
                    <a:off x="7455303" y="4583558"/>
                    <a:ext cx="136568" cy="89935"/>
                  </a:xfrm>
                  <a:prstGeom prst="line">
                    <a:avLst/>
                  </a:prstGeom>
                  <a:noFill/>
                  <a:ln w="12700">
                    <a:solidFill>
                      <a:srgbClr val="C00000"/>
                    </a:solidFill>
                    <a:round/>
                    <a:headEnd/>
                    <a:tailEnd/>
                  </a:ln>
                </p:spPr>
                <p:txBody>
                  <a:bodyPr/>
                  <a:lstStyle/>
                  <a:p>
                    <a:endParaRPr lang="en-US"/>
                  </a:p>
                </p:txBody>
              </p:sp>
              <p:sp>
                <p:nvSpPr>
                  <p:cNvPr id="88" name="Line 200"/>
                  <p:cNvSpPr>
                    <a:spLocks noChangeShapeType="1"/>
                  </p:cNvSpPr>
                  <p:nvPr/>
                </p:nvSpPr>
                <p:spPr bwMode="auto">
                  <a:xfrm>
                    <a:off x="7444257" y="3756983"/>
                    <a:ext cx="142852" cy="64576"/>
                  </a:xfrm>
                  <a:prstGeom prst="line">
                    <a:avLst/>
                  </a:prstGeom>
                  <a:noFill/>
                  <a:ln w="12700">
                    <a:solidFill>
                      <a:srgbClr val="C00000"/>
                    </a:solidFill>
                    <a:round/>
                    <a:headEnd/>
                    <a:tailEnd/>
                  </a:ln>
                </p:spPr>
                <p:txBody>
                  <a:bodyPr/>
                  <a:lstStyle/>
                  <a:p>
                    <a:endParaRPr lang="en-US"/>
                  </a:p>
                </p:txBody>
              </p:sp>
              <p:sp>
                <p:nvSpPr>
                  <p:cNvPr id="89" name="Line 199"/>
                  <p:cNvSpPr>
                    <a:spLocks noChangeShapeType="1"/>
                  </p:cNvSpPr>
                  <p:nvPr/>
                </p:nvSpPr>
                <p:spPr bwMode="auto">
                  <a:xfrm flipV="1">
                    <a:off x="7560078" y="3959671"/>
                    <a:ext cx="136568" cy="89935"/>
                  </a:xfrm>
                  <a:prstGeom prst="line">
                    <a:avLst/>
                  </a:prstGeom>
                  <a:noFill/>
                  <a:ln w="12700">
                    <a:solidFill>
                      <a:srgbClr val="C00000"/>
                    </a:solidFill>
                    <a:round/>
                    <a:headEnd/>
                    <a:tailEnd/>
                  </a:ln>
                </p:spPr>
                <p:txBody>
                  <a:bodyPr/>
                  <a:lstStyle/>
                  <a:p>
                    <a:endParaRPr lang="en-US"/>
                  </a:p>
                </p:txBody>
              </p:sp>
              <p:sp>
                <p:nvSpPr>
                  <p:cNvPr id="90" name="Line 199"/>
                  <p:cNvSpPr>
                    <a:spLocks noChangeShapeType="1"/>
                  </p:cNvSpPr>
                  <p:nvPr/>
                </p:nvSpPr>
                <p:spPr bwMode="auto">
                  <a:xfrm flipV="1">
                    <a:off x="7915710" y="3997769"/>
                    <a:ext cx="9525" cy="357189"/>
                  </a:xfrm>
                  <a:prstGeom prst="line">
                    <a:avLst/>
                  </a:prstGeom>
                  <a:noFill/>
                  <a:ln w="12700">
                    <a:solidFill>
                      <a:srgbClr val="C00000"/>
                    </a:solidFill>
                    <a:round/>
                    <a:headEnd/>
                    <a:tailEnd/>
                  </a:ln>
                </p:spPr>
                <p:txBody>
                  <a:bodyPr/>
                  <a:lstStyle/>
                  <a:p>
                    <a:endParaRPr lang="en-US"/>
                  </a:p>
                </p:txBody>
              </p:sp>
              <p:sp>
                <p:nvSpPr>
                  <p:cNvPr id="91" name="Line 199"/>
                  <p:cNvSpPr>
                    <a:spLocks noChangeShapeType="1"/>
                  </p:cNvSpPr>
                  <p:nvPr/>
                </p:nvSpPr>
                <p:spPr bwMode="auto">
                  <a:xfrm flipV="1">
                    <a:off x="6478884" y="4294682"/>
                    <a:ext cx="92570" cy="145370"/>
                  </a:xfrm>
                  <a:prstGeom prst="line">
                    <a:avLst/>
                  </a:prstGeom>
                  <a:noFill/>
                  <a:ln w="12700">
                    <a:solidFill>
                      <a:srgbClr val="C00000"/>
                    </a:solidFill>
                    <a:round/>
                    <a:headEnd/>
                    <a:tailEnd/>
                  </a:ln>
                </p:spPr>
                <p:txBody>
                  <a:bodyPr/>
                  <a:lstStyle/>
                  <a:p>
                    <a:endParaRPr lang="en-US"/>
                  </a:p>
                </p:txBody>
              </p:sp>
              <p:sp>
                <p:nvSpPr>
                  <p:cNvPr id="92" name="Line 200"/>
                  <p:cNvSpPr>
                    <a:spLocks noChangeShapeType="1"/>
                  </p:cNvSpPr>
                  <p:nvPr/>
                </p:nvSpPr>
                <p:spPr bwMode="auto">
                  <a:xfrm>
                    <a:off x="6458313" y="3847391"/>
                    <a:ext cx="138855" cy="100640"/>
                  </a:xfrm>
                  <a:prstGeom prst="line">
                    <a:avLst/>
                  </a:prstGeom>
                  <a:noFill/>
                  <a:ln w="12700">
                    <a:solidFill>
                      <a:srgbClr val="C00000"/>
                    </a:solidFill>
                    <a:round/>
                    <a:headEnd/>
                    <a:tailEnd/>
                  </a:ln>
                </p:spPr>
                <p:txBody>
                  <a:bodyPr/>
                  <a:lstStyle/>
                  <a:p>
                    <a:endParaRPr lang="en-US"/>
                  </a:p>
                </p:txBody>
              </p:sp>
              <p:sp>
                <p:nvSpPr>
                  <p:cNvPr id="93" name="Line 197"/>
                  <p:cNvSpPr>
                    <a:spLocks noChangeShapeType="1"/>
                  </p:cNvSpPr>
                  <p:nvPr/>
                </p:nvSpPr>
                <p:spPr bwMode="auto">
                  <a:xfrm>
                    <a:off x="2014954" y="4283500"/>
                    <a:ext cx="77142" cy="162143"/>
                  </a:xfrm>
                  <a:prstGeom prst="line">
                    <a:avLst/>
                  </a:prstGeom>
                  <a:noFill/>
                  <a:ln w="12700">
                    <a:solidFill>
                      <a:srgbClr val="C00000"/>
                    </a:solidFill>
                    <a:round/>
                    <a:headEnd/>
                    <a:tailEnd/>
                  </a:ln>
                </p:spPr>
                <p:txBody>
                  <a:bodyPr/>
                  <a:lstStyle/>
                  <a:p>
                    <a:endParaRPr lang="en-US"/>
                  </a:p>
                </p:txBody>
              </p:sp>
              <p:sp>
                <p:nvSpPr>
                  <p:cNvPr id="94" name="Line 198"/>
                  <p:cNvSpPr>
                    <a:spLocks noChangeShapeType="1"/>
                  </p:cNvSpPr>
                  <p:nvPr/>
                </p:nvSpPr>
                <p:spPr bwMode="auto">
                  <a:xfrm flipV="1">
                    <a:off x="1891907" y="3825027"/>
                    <a:ext cx="71999" cy="139778"/>
                  </a:xfrm>
                  <a:prstGeom prst="line">
                    <a:avLst/>
                  </a:prstGeom>
                  <a:noFill/>
                  <a:ln w="12700">
                    <a:solidFill>
                      <a:srgbClr val="C00000"/>
                    </a:solidFill>
                    <a:round/>
                    <a:headEnd/>
                    <a:tailEnd/>
                  </a:ln>
                </p:spPr>
                <p:txBody>
                  <a:bodyPr/>
                  <a:lstStyle/>
                  <a:p>
                    <a:endParaRPr lang="en-US"/>
                  </a:p>
                </p:txBody>
              </p:sp>
              <p:sp>
                <p:nvSpPr>
                  <p:cNvPr id="95" name="Line 198"/>
                  <p:cNvSpPr>
                    <a:spLocks noChangeShapeType="1"/>
                  </p:cNvSpPr>
                  <p:nvPr/>
                </p:nvSpPr>
                <p:spPr bwMode="auto">
                  <a:xfrm flipV="1">
                    <a:off x="1663307" y="3716783"/>
                    <a:ext cx="99264" cy="57521"/>
                  </a:xfrm>
                  <a:prstGeom prst="line">
                    <a:avLst/>
                  </a:prstGeom>
                  <a:noFill/>
                  <a:ln w="12700">
                    <a:solidFill>
                      <a:srgbClr val="C00000"/>
                    </a:solidFill>
                    <a:round/>
                    <a:headEnd/>
                    <a:tailEnd/>
                  </a:ln>
                </p:spPr>
                <p:txBody>
                  <a:bodyPr/>
                  <a:lstStyle/>
                  <a:p>
                    <a:endParaRPr lang="en-US"/>
                  </a:p>
                </p:txBody>
              </p:sp>
              <p:sp>
                <p:nvSpPr>
                  <p:cNvPr id="96" name="Line 198"/>
                  <p:cNvSpPr>
                    <a:spLocks noChangeShapeType="1"/>
                  </p:cNvSpPr>
                  <p:nvPr/>
                </p:nvSpPr>
                <p:spPr bwMode="auto">
                  <a:xfrm flipH="1" flipV="1">
                    <a:off x="1349544" y="3967901"/>
                    <a:ext cx="60602" cy="368007"/>
                  </a:xfrm>
                  <a:prstGeom prst="line">
                    <a:avLst/>
                  </a:prstGeom>
                  <a:noFill/>
                  <a:ln w="12700">
                    <a:solidFill>
                      <a:srgbClr val="C00000"/>
                    </a:solidFill>
                    <a:round/>
                    <a:headEnd/>
                    <a:tailEnd/>
                  </a:ln>
                </p:spPr>
                <p:txBody>
                  <a:bodyPr/>
                  <a:lstStyle/>
                  <a:p>
                    <a:endParaRPr lang="en-US"/>
                  </a:p>
                </p:txBody>
              </p:sp>
              <p:sp>
                <p:nvSpPr>
                  <p:cNvPr id="97" name="Line 198"/>
                  <p:cNvSpPr>
                    <a:spLocks noChangeShapeType="1"/>
                  </p:cNvSpPr>
                  <p:nvPr/>
                </p:nvSpPr>
                <p:spPr bwMode="auto">
                  <a:xfrm flipV="1">
                    <a:off x="1544245" y="4206027"/>
                    <a:ext cx="71999" cy="139778"/>
                  </a:xfrm>
                  <a:prstGeom prst="line">
                    <a:avLst/>
                  </a:prstGeom>
                  <a:noFill/>
                  <a:ln w="12700">
                    <a:solidFill>
                      <a:srgbClr val="C00000"/>
                    </a:solidFill>
                    <a:round/>
                    <a:headEnd/>
                    <a:tailEnd/>
                  </a:ln>
                </p:spPr>
                <p:txBody>
                  <a:bodyPr/>
                  <a:lstStyle/>
                  <a:p>
                    <a:endParaRPr lang="en-US"/>
                  </a:p>
                </p:txBody>
              </p:sp>
              <p:sp>
                <p:nvSpPr>
                  <p:cNvPr id="98" name="Line 198"/>
                  <p:cNvSpPr>
                    <a:spLocks noChangeShapeType="1"/>
                  </p:cNvSpPr>
                  <p:nvPr/>
                </p:nvSpPr>
                <p:spPr bwMode="auto">
                  <a:xfrm flipH="1" flipV="1">
                    <a:off x="1616243" y="3896465"/>
                    <a:ext cx="74890" cy="101307"/>
                  </a:xfrm>
                  <a:prstGeom prst="line">
                    <a:avLst/>
                  </a:prstGeom>
                  <a:noFill/>
                  <a:ln w="12700">
                    <a:solidFill>
                      <a:srgbClr val="C00000"/>
                    </a:solidFill>
                    <a:round/>
                    <a:headEnd/>
                    <a:tailEnd/>
                  </a:ln>
                </p:spPr>
                <p:txBody>
                  <a:bodyPr/>
                  <a:lstStyle/>
                  <a:p>
                    <a:endParaRPr lang="en-US"/>
                  </a:p>
                </p:txBody>
              </p:sp>
              <p:grpSp>
                <p:nvGrpSpPr>
                  <p:cNvPr id="99" name="Group 151"/>
                  <p:cNvGrpSpPr>
                    <a:grpSpLocks/>
                  </p:cNvGrpSpPr>
                  <p:nvPr/>
                </p:nvGrpSpPr>
                <p:grpSpPr bwMode="auto">
                  <a:xfrm>
                    <a:off x="2342578" y="3686353"/>
                    <a:ext cx="3963814" cy="940631"/>
                    <a:chOff x="1325" y="2541"/>
                    <a:chExt cx="3083" cy="673"/>
                  </a:xfrm>
                </p:grpSpPr>
                <p:sp>
                  <p:nvSpPr>
                    <p:cNvPr id="104" name="Line 152"/>
                    <p:cNvSpPr>
                      <a:spLocks noChangeShapeType="1"/>
                    </p:cNvSpPr>
                    <p:nvPr/>
                  </p:nvSpPr>
                  <p:spPr bwMode="auto">
                    <a:xfrm>
                      <a:off x="2286" y="2878"/>
                      <a:ext cx="50" cy="3"/>
                    </a:xfrm>
                    <a:prstGeom prst="line">
                      <a:avLst/>
                    </a:prstGeom>
                    <a:noFill/>
                    <a:ln w="12700">
                      <a:solidFill>
                        <a:srgbClr val="CC0000"/>
                      </a:solidFill>
                      <a:round/>
                      <a:headEnd/>
                      <a:tailEnd/>
                    </a:ln>
                  </p:spPr>
                  <p:txBody>
                    <a:bodyPr/>
                    <a:lstStyle/>
                    <a:p>
                      <a:endParaRPr lang="en-US"/>
                    </a:p>
                  </p:txBody>
                </p:sp>
                <p:grpSp>
                  <p:nvGrpSpPr>
                    <p:cNvPr id="105" name="Group 153"/>
                    <p:cNvGrpSpPr>
                      <a:grpSpLocks/>
                    </p:cNvGrpSpPr>
                    <p:nvPr/>
                  </p:nvGrpSpPr>
                  <p:grpSpPr bwMode="auto">
                    <a:xfrm>
                      <a:off x="1325" y="2541"/>
                      <a:ext cx="3083" cy="673"/>
                      <a:chOff x="1325" y="2541"/>
                      <a:chExt cx="3083" cy="673"/>
                    </a:xfrm>
                  </p:grpSpPr>
                  <p:sp>
                    <p:nvSpPr>
                      <p:cNvPr id="107" name="Line 154"/>
                      <p:cNvSpPr>
                        <a:spLocks noChangeShapeType="1"/>
                      </p:cNvSpPr>
                      <p:nvPr/>
                    </p:nvSpPr>
                    <p:spPr bwMode="auto">
                      <a:xfrm>
                        <a:off x="1369" y="2541"/>
                        <a:ext cx="91" cy="0"/>
                      </a:xfrm>
                      <a:prstGeom prst="line">
                        <a:avLst/>
                      </a:prstGeom>
                      <a:noFill/>
                      <a:ln w="12700">
                        <a:solidFill>
                          <a:srgbClr val="CC0000"/>
                        </a:solidFill>
                        <a:round/>
                        <a:headEnd/>
                        <a:tailEnd/>
                      </a:ln>
                    </p:spPr>
                    <p:txBody>
                      <a:bodyPr/>
                      <a:lstStyle/>
                      <a:p>
                        <a:endParaRPr lang="en-US"/>
                      </a:p>
                    </p:txBody>
                  </p:sp>
                  <p:sp>
                    <p:nvSpPr>
                      <p:cNvPr id="108" name="Line 155"/>
                      <p:cNvSpPr>
                        <a:spLocks noChangeShapeType="1"/>
                      </p:cNvSpPr>
                      <p:nvPr/>
                    </p:nvSpPr>
                    <p:spPr bwMode="auto">
                      <a:xfrm>
                        <a:off x="1928" y="2541"/>
                        <a:ext cx="92" cy="0"/>
                      </a:xfrm>
                      <a:prstGeom prst="line">
                        <a:avLst/>
                      </a:prstGeom>
                      <a:noFill/>
                      <a:ln w="12700">
                        <a:solidFill>
                          <a:srgbClr val="CC0000"/>
                        </a:solidFill>
                        <a:round/>
                        <a:headEnd/>
                        <a:tailEnd/>
                      </a:ln>
                    </p:spPr>
                    <p:txBody>
                      <a:bodyPr/>
                      <a:lstStyle/>
                      <a:p>
                        <a:endParaRPr lang="en-US"/>
                      </a:p>
                    </p:txBody>
                  </p:sp>
                  <p:sp>
                    <p:nvSpPr>
                      <p:cNvPr id="109" name="Line 156"/>
                      <p:cNvSpPr>
                        <a:spLocks noChangeShapeType="1"/>
                      </p:cNvSpPr>
                      <p:nvPr/>
                    </p:nvSpPr>
                    <p:spPr bwMode="auto">
                      <a:xfrm>
                        <a:off x="2482" y="2545"/>
                        <a:ext cx="92" cy="0"/>
                      </a:xfrm>
                      <a:prstGeom prst="line">
                        <a:avLst/>
                      </a:prstGeom>
                      <a:noFill/>
                      <a:ln w="12700">
                        <a:solidFill>
                          <a:srgbClr val="CC0000"/>
                        </a:solidFill>
                        <a:round/>
                        <a:headEnd/>
                        <a:tailEnd/>
                      </a:ln>
                    </p:spPr>
                    <p:txBody>
                      <a:bodyPr/>
                      <a:lstStyle/>
                      <a:p>
                        <a:endParaRPr lang="en-US"/>
                      </a:p>
                    </p:txBody>
                  </p:sp>
                  <p:sp>
                    <p:nvSpPr>
                      <p:cNvPr id="110" name="Line 157"/>
                      <p:cNvSpPr>
                        <a:spLocks noChangeShapeType="1"/>
                      </p:cNvSpPr>
                      <p:nvPr/>
                    </p:nvSpPr>
                    <p:spPr bwMode="auto">
                      <a:xfrm>
                        <a:off x="3056" y="2545"/>
                        <a:ext cx="92" cy="0"/>
                      </a:xfrm>
                      <a:prstGeom prst="line">
                        <a:avLst/>
                      </a:prstGeom>
                      <a:noFill/>
                      <a:ln w="12700">
                        <a:solidFill>
                          <a:srgbClr val="CC0000"/>
                        </a:solidFill>
                        <a:round/>
                        <a:headEnd/>
                        <a:tailEnd/>
                      </a:ln>
                    </p:spPr>
                    <p:txBody>
                      <a:bodyPr/>
                      <a:lstStyle/>
                      <a:p>
                        <a:endParaRPr lang="en-US"/>
                      </a:p>
                    </p:txBody>
                  </p:sp>
                  <p:sp>
                    <p:nvSpPr>
                      <p:cNvPr id="111" name="Line 158"/>
                      <p:cNvSpPr>
                        <a:spLocks noChangeShapeType="1"/>
                      </p:cNvSpPr>
                      <p:nvPr/>
                    </p:nvSpPr>
                    <p:spPr bwMode="auto">
                      <a:xfrm>
                        <a:off x="3612" y="2545"/>
                        <a:ext cx="92" cy="0"/>
                      </a:xfrm>
                      <a:prstGeom prst="line">
                        <a:avLst/>
                      </a:prstGeom>
                      <a:noFill/>
                      <a:ln w="12700">
                        <a:solidFill>
                          <a:srgbClr val="CC0000"/>
                        </a:solidFill>
                        <a:round/>
                        <a:headEnd/>
                        <a:tailEnd/>
                      </a:ln>
                    </p:spPr>
                    <p:txBody>
                      <a:bodyPr/>
                      <a:lstStyle/>
                      <a:p>
                        <a:endParaRPr lang="en-US"/>
                      </a:p>
                    </p:txBody>
                  </p:sp>
                  <p:sp>
                    <p:nvSpPr>
                      <p:cNvPr id="112" name="Line 159"/>
                      <p:cNvSpPr>
                        <a:spLocks noChangeShapeType="1"/>
                      </p:cNvSpPr>
                      <p:nvPr/>
                    </p:nvSpPr>
                    <p:spPr bwMode="auto">
                      <a:xfrm>
                        <a:off x="4173" y="2545"/>
                        <a:ext cx="92" cy="0"/>
                      </a:xfrm>
                      <a:prstGeom prst="line">
                        <a:avLst/>
                      </a:prstGeom>
                      <a:noFill/>
                      <a:ln w="12700">
                        <a:solidFill>
                          <a:srgbClr val="CC0000"/>
                        </a:solidFill>
                        <a:round/>
                        <a:headEnd/>
                        <a:tailEnd/>
                      </a:ln>
                    </p:spPr>
                    <p:txBody>
                      <a:bodyPr/>
                      <a:lstStyle/>
                      <a:p>
                        <a:endParaRPr lang="en-US"/>
                      </a:p>
                    </p:txBody>
                  </p:sp>
                  <p:sp>
                    <p:nvSpPr>
                      <p:cNvPr id="113" name="Line 160"/>
                      <p:cNvSpPr>
                        <a:spLocks noChangeShapeType="1"/>
                      </p:cNvSpPr>
                      <p:nvPr/>
                    </p:nvSpPr>
                    <p:spPr bwMode="auto">
                      <a:xfrm>
                        <a:off x="1443" y="3210"/>
                        <a:ext cx="91" cy="0"/>
                      </a:xfrm>
                      <a:prstGeom prst="line">
                        <a:avLst/>
                      </a:prstGeom>
                      <a:noFill/>
                      <a:ln w="12700">
                        <a:solidFill>
                          <a:srgbClr val="CC0000"/>
                        </a:solidFill>
                        <a:round/>
                        <a:headEnd/>
                        <a:tailEnd/>
                      </a:ln>
                    </p:spPr>
                    <p:txBody>
                      <a:bodyPr/>
                      <a:lstStyle/>
                      <a:p>
                        <a:endParaRPr lang="en-US"/>
                      </a:p>
                    </p:txBody>
                  </p:sp>
                  <p:sp>
                    <p:nvSpPr>
                      <p:cNvPr id="114" name="Line 161"/>
                      <p:cNvSpPr>
                        <a:spLocks noChangeShapeType="1"/>
                      </p:cNvSpPr>
                      <p:nvPr/>
                    </p:nvSpPr>
                    <p:spPr bwMode="auto">
                      <a:xfrm>
                        <a:off x="2002" y="3210"/>
                        <a:ext cx="92" cy="0"/>
                      </a:xfrm>
                      <a:prstGeom prst="line">
                        <a:avLst/>
                      </a:prstGeom>
                      <a:noFill/>
                      <a:ln w="12700">
                        <a:solidFill>
                          <a:srgbClr val="CC0000"/>
                        </a:solidFill>
                        <a:round/>
                        <a:headEnd/>
                        <a:tailEnd/>
                      </a:ln>
                    </p:spPr>
                    <p:txBody>
                      <a:bodyPr/>
                      <a:lstStyle/>
                      <a:p>
                        <a:endParaRPr lang="en-US"/>
                      </a:p>
                    </p:txBody>
                  </p:sp>
                  <p:sp>
                    <p:nvSpPr>
                      <p:cNvPr id="115" name="Line 162"/>
                      <p:cNvSpPr>
                        <a:spLocks noChangeShapeType="1"/>
                      </p:cNvSpPr>
                      <p:nvPr/>
                    </p:nvSpPr>
                    <p:spPr bwMode="auto">
                      <a:xfrm>
                        <a:off x="2555" y="3214"/>
                        <a:ext cx="93" cy="0"/>
                      </a:xfrm>
                      <a:prstGeom prst="line">
                        <a:avLst/>
                      </a:prstGeom>
                      <a:noFill/>
                      <a:ln w="12700">
                        <a:solidFill>
                          <a:srgbClr val="CC0000"/>
                        </a:solidFill>
                        <a:round/>
                        <a:headEnd/>
                        <a:tailEnd/>
                      </a:ln>
                    </p:spPr>
                    <p:txBody>
                      <a:bodyPr/>
                      <a:lstStyle/>
                      <a:p>
                        <a:endParaRPr lang="en-US"/>
                      </a:p>
                    </p:txBody>
                  </p:sp>
                  <p:sp>
                    <p:nvSpPr>
                      <p:cNvPr id="116" name="Line 163"/>
                      <p:cNvSpPr>
                        <a:spLocks noChangeShapeType="1"/>
                      </p:cNvSpPr>
                      <p:nvPr/>
                    </p:nvSpPr>
                    <p:spPr bwMode="auto">
                      <a:xfrm>
                        <a:off x="3089" y="3214"/>
                        <a:ext cx="92" cy="0"/>
                      </a:xfrm>
                      <a:prstGeom prst="line">
                        <a:avLst/>
                      </a:prstGeom>
                      <a:noFill/>
                      <a:ln w="12700">
                        <a:solidFill>
                          <a:srgbClr val="CC0000"/>
                        </a:solidFill>
                        <a:round/>
                        <a:headEnd/>
                        <a:tailEnd/>
                      </a:ln>
                    </p:spPr>
                    <p:txBody>
                      <a:bodyPr/>
                      <a:lstStyle/>
                      <a:p>
                        <a:endParaRPr lang="en-US"/>
                      </a:p>
                    </p:txBody>
                  </p:sp>
                  <p:sp>
                    <p:nvSpPr>
                      <p:cNvPr id="117" name="Line 164"/>
                      <p:cNvSpPr>
                        <a:spLocks noChangeShapeType="1"/>
                      </p:cNvSpPr>
                      <p:nvPr/>
                    </p:nvSpPr>
                    <p:spPr bwMode="auto">
                      <a:xfrm>
                        <a:off x="3645" y="3214"/>
                        <a:ext cx="92" cy="0"/>
                      </a:xfrm>
                      <a:prstGeom prst="line">
                        <a:avLst/>
                      </a:prstGeom>
                      <a:noFill/>
                      <a:ln w="12700">
                        <a:solidFill>
                          <a:srgbClr val="CC0000"/>
                        </a:solidFill>
                        <a:round/>
                        <a:headEnd/>
                        <a:tailEnd/>
                      </a:ln>
                    </p:spPr>
                    <p:txBody>
                      <a:bodyPr/>
                      <a:lstStyle/>
                      <a:p>
                        <a:endParaRPr lang="en-US"/>
                      </a:p>
                    </p:txBody>
                  </p:sp>
                  <p:sp>
                    <p:nvSpPr>
                      <p:cNvPr id="118" name="Line 165"/>
                      <p:cNvSpPr>
                        <a:spLocks noChangeShapeType="1"/>
                      </p:cNvSpPr>
                      <p:nvPr/>
                    </p:nvSpPr>
                    <p:spPr bwMode="auto">
                      <a:xfrm>
                        <a:off x="4206" y="3214"/>
                        <a:ext cx="67" cy="0"/>
                      </a:xfrm>
                      <a:prstGeom prst="line">
                        <a:avLst/>
                      </a:prstGeom>
                      <a:noFill/>
                      <a:ln w="12700">
                        <a:solidFill>
                          <a:srgbClr val="CC0000"/>
                        </a:solidFill>
                        <a:round/>
                        <a:headEnd/>
                        <a:tailEnd/>
                      </a:ln>
                    </p:spPr>
                    <p:txBody>
                      <a:bodyPr/>
                      <a:lstStyle/>
                      <a:p>
                        <a:endParaRPr lang="en-US"/>
                      </a:p>
                    </p:txBody>
                  </p:sp>
                  <p:sp>
                    <p:nvSpPr>
                      <p:cNvPr id="119" name="Line 166"/>
                      <p:cNvSpPr>
                        <a:spLocks noChangeShapeType="1"/>
                      </p:cNvSpPr>
                      <p:nvPr/>
                    </p:nvSpPr>
                    <p:spPr bwMode="auto">
                      <a:xfrm>
                        <a:off x="1763" y="2878"/>
                        <a:ext cx="50" cy="3"/>
                      </a:xfrm>
                      <a:prstGeom prst="line">
                        <a:avLst/>
                      </a:prstGeom>
                      <a:noFill/>
                      <a:ln w="12700">
                        <a:solidFill>
                          <a:srgbClr val="CC0000"/>
                        </a:solidFill>
                        <a:round/>
                        <a:headEnd/>
                        <a:tailEnd/>
                      </a:ln>
                    </p:spPr>
                    <p:txBody>
                      <a:bodyPr/>
                      <a:lstStyle/>
                      <a:p>
                        <a:endParaRPr lang="en-US"/>
                      </a:p>
                    </p:txBody>
                  </p:sp>
                  <p:sp>
                    <p:nvSpPr>
                      <p:cNvPr id="120" name="Line 167"/>
                      <p:cNvSpPr>
                        <a:spLocks noChangeShapeType="1"/>
                      </p:cNvSpPr>
                      <p:nvPr/>
                    </p:nvSpPr>
                    <p:spPr bwMode="auto">
                      <a:xfrm>
                        <a:off x="2798" y="2878"/>
                        <a:ext cx="51" cy="3"/>
                      </a:xfrm>
                      <a:prstGeom prst="line">
                        <a:avLst/>
                      </a:prstGeom>
                      <a:noFill/>
                      <a:ln w="12700">
                        <a:solidFill>
                          <a:srgbClr val="CC0000"/>
                        </a:solidFill>
                        <a:round/>
                        <a:headEnd/>
                        <a:tailEnd/>
                      </a:ln>
                    </p:spPr>
                    <p:txBody>
                      <a:bodyPr/>
                      <a:lstStyle/>
                      <a:p>
                        <a:endParaRPr lang="en-US"/>
                      </a:p>
                    </p:txBody>
                  </p:sp>
                  <p:sp>
                    <p:nvSpPr>
                      <p:cNvPr id="121" name="Line 168"/>
                      <p:cNvSpPr>
                        <a:spLocks noChangeShapeType="1"/>
                      </p:cNvSpPr>
                      <p:nvPr/>
                    </p:nvSpPr>
                    <p:spPr bwMode="auto">
                      <a:xfrm>
                        <a:off x="3319" y="2878"/>
                        <a:ext cx="51" cy="3"/>
                      </a:xfrm>
                      <a:prstGeom prst="line">
                        <a:avLst/>
                      </a:prstGeom>
                      <a:noFill/>
                      <a:ln w="12700">
                        <a:solidFill>
                          <a:srgbClr val="CC0000"/>
                        </a:solidFill>
                        <a:round/>
                        <a:headEnd/>
                        <a:tailEnd/>
                      </a:ln>
                    </p:spPr>
                    <p:txBody>
                      <a:bodyPr/>
                      <a:lstStyle/>
                      <a:p>
                        <a:endParaRPr lang="en-US"/>
                      </a:p>
                    </p:txBody>
                  </p:sp>
                  <p:sp>
                    <p:nvSpPr>
                      <p:cNvPr id="122" name="Line 169"/>
                      <p:cNvSpPr>
                        <a:spLocks noChangeShapeType="1"/>
                      </p:cNvSpPr>
                      <p:nvPr/>
                    </p:nvSpPr>
                    <p:spPr bwMode="auto">
                      <a:xfrm>
                        <a:off x="3840" y="2878"/>
                        <a:ext cx="51" cy="3"/>
                      </a:xfrm>
                      <a:prstGeom prst="line">
                        <a:avLst/>
                      </a:prstGeom>
                      <a:noFill/>
                      <a:ln w="12700">
                        <a:solidFill>
                          <a:srgbClr val="CC0000"/>
                        </a:solidFill>
                        <a:round/>
                        <a:headEnd/>
                        <a:tailEnd/>
                      </a:ln>
                    </p:spPr>
                    <p:txBody>
                      <a:bodyPr/>
                      <a:lstStyle/>
                      <a:p>
                        <a:endParaRPr lang="en-US"/>
                      </a:p>
                    </p:txBody>
                  </p:sp>
                  <p:sp>
                    <p:nvSpPr>
                      <p:cNvPr id="123" name="Line 170"/>
                      <p:cNvSpPr>
                        <a:spLocks noChangeShapeType="1"/>
                      </p:cNvSpPr>
                      <p:nvPr/>
                    </p:nvSpPr>
                    <p:spPr bwMode="auto">
                      <a:xfrm flipH="1">
                        <a:off x="1616" y="2660"/>
                        <a:ext cx="21" cy="86"/>
                      </a:xfrm>
                      <a:prstGeom prst="line">
                        <a:avLst/>
                      </a:prstGeom>
                      <a:noFill/>
                      <a:ln w="12700">
                        <a:solidFill>
                          <a:srgbClr val="CC0000"/>
                        </a:solidFill>
                        <a:round/>
                        <a:headEnd/>
                        <a:tailEnd/>
                      </a:ln>
                    </p:spPr>
                    <p:txBody>
                      <a:bodyPr/>
                      <a:lstStyle/>
                      <a:p>
                        <a:endParaRPr lang="en-US"/>
                      </a:p>
                    </p:txBody>
                  </p:sp>
                  <p:sp>
                    <p:nvSpPr>
                      <p:cNvPr id="124" name="Line 171"/>
                      <p:cNvSpPr>
                        <a:spLocks noChangeShapeType="1"/>
                      </p:cNvSpPr>
                      <p:nvPr/>
                    </p:nvSpPr>
                    <p:spPr bwMode="auto">
                      <a:xfrm flipH="1">
                        <a:off x="2088" y="2654"/>
                        <a:ext cx="89" cy="92"/>
                      </a:xfrm>
                      <a:prstGeom prst="line">
                        <a:avLst/>
                      </a:prstGeom>
                      <a:noFill/>
                      <a:ln w="12700">
                        <a:solidFill>
                          <a:srgbClr val="CC0000"/>
                        </a:solidFill>
                        <a:round/>
                        <a:headEnd/>
                        <a:tailEnd/>
                      </a:ln>
                    </p:spPr>
                    <p:txBody>
                      <a:bodyPr/>
                      <a:lstStyle/>
                      <a:p>
                        <a:endParaRPr lang="en-US"/>
                      </a:p>
                    </p:txBody>
                  </p:sp>
                  <p:sp>
                    <p:nvSpPr>
                      <p:cNvPr id="125" name="Line 172"/>
                      <p:cNvSpPr>
                        <a:spLocks noChangeShapeType="1"/>
                      </p:cNvSpPr>
                      <p:nvPr/>
                    </p:nvSpPr>
                    <p:spPr bwMode="auto">
                      <a:xfrm>
                        <a:off x="1758" y="2654"/>
                        <a:ext cx="126" cy="117"/>
                      </a:xfrm>
                      <a:prstGeom prst="line">
                        <a:avLst/>
                      </a:prstGeom>
                      <a:noFill/>
                      <a:ln w="12700">
                        <a:solidFill>
                          <a:srgbClr val="CC0000"/>
                        </a:solidFill>
                        <a:round/>
                        <a:headEnd/>
                        <a:tailEnd/>
                      </a:ln>
                    </p:spPr>
                    <p:txBody>
                      <a:bodyPr/>
                      <a:lstStyle/>
                      <a:p>
                        <a:endParaRPr lang="en-US"/>
                      </a:p>
                    </p:txBody>
                  </p:sp>
                  <p:sp>
                    <p:nvSpPr>
                      <p:cNvPr id="126" name="Line 173"/>
                      <p:cNvSpPr>
                        <a:spLocks noChangeShapeType="1"/>
                      </p:cNvSpPr>
                      <p:nvPr/>
                    </p:nvSpPr>
                    <p:spPr bwMode="auto">
                      <a:xfrm>
                        <a:off x="1708" y="2654"/>
                        <a:ext cx="55" cy="426"/>
                      </a:xfrm>
                      <a:prstGeom prst="line">
                        <a:avLst/>
                      </a:prstGeom>
                      <a:noFill/>
                      <a:ln w="12700">
                        <a:solidFill>
                          <a:srgbClr val="CC0000"/>
                        </a:solidFill>
                        <a:round/>
                        <a:headEnd/>
                        <a:tailEnd/>
                      </a:ln>
                    </p:spPr>
                    <p:txBody>
                      <a:bodyPr/>
                      <a:lstStyle/>
                      <a:p>
                        <a:endParaRPr lang="en-US"/>
                      </a:p>
                    </p:txBody>
                  </p:sp>
                  <p:sp>
                    <p:nvSpPr>
                      <p:cNvPr id="127" name="Line 174"/>
                      <p:cNvSpPr>
                        <a:spLocks noChangeShapeType="1"/>
                      </p:cNvSpPr>
                      <p:nvPr/>
                    </p:nvSpPr>
                    <p:spPr bwMode="auto">
                      <a:xfrm flipH="1">
                        <a:off x="1813" y="2987"/>
                        <a:ext cx="115" cy="93"/>
                      </a:xfrm>
                      <a:prstGeom prst="line">
                        <a:avLst/>
                      </a:prstGeom>
                      <a:noFill/>
                      <a:ln w="12700">
                        <a:solidFill>
                          <a:srgbClr val="CC0000"/>
                        </a:solidFill>
                        <a:round/>
                        <a:headEnd/>
                        <a:tailEnd/>
                      </a:ln>
                    </p:spPr>
                    <p:txBody>
                      <a:bodyPr/>
                      <a:lstStyle/>
                      <a:p>
                        <a:endParaRPr lang="en-US"/>
                      </a:p>
                    </p:txBody>
                  </p:sp>
                  <p:sp>
                    <p:nvSpPr>
                      <p:cNvPr id="128" name="Line 175"/>
                      <p:cNvSpPr>
                        <a:spLocks noChangeShapeType="1"/>
                      </p:cNvSpPr>
                      <p:nvPr/>
                    </p:nvSpPr>
                    <p:spPr bwMode="auto">
                      <a:xfrm flipH="1">
                        <a:off x="2380" y="2987"/>
                        <a:ext cx="80" cy="93"/>
                      </a:xfrm>
                      <a:prstGeom prst="line">
                        <a:avLst/>
                      </a:prstGeom>
                      <a:noFill/>
                      <a:ln w="12700">
                        <a:solidFill>
                          <a:srgbClr val="CC0000"/>
                        </a:solidFill>
                        <a:round/>
                        <a:headEnd/>
                        <a:tailEnd/>
                      </a:ln>
                    </p:spPr>
                    <p:txBody>
                      <a:bodyPr/>
                      <a:lstStyle/>
                      <a:p>
                        <a:endParaRPr lang="en-US"/>
                      </a:p>
                    </p:txBody>
                  </p:sp>
                  <p:sp>
                    <p:nvSpPr>
                      <p:cNvPr id="129" name="Line 176"/>
                      <p:cNvSpPr>
                        <a:spLocks noChangeShapeType="1"/>
                      </p:cNvSpPr>
                      <p:nvPr/>
                    </p:nvSpPr>
                    <p:spPr bwMode="auto">
                      <a:xfrm>
                        <a:off x="2725" y="2977"/>
                        <a:ext cx="73" cy="92"/>
                      </a:xfrm>
                      <a:prstGeom prst="line">
                        <a:avLst/>
                      </a:prstGeom>
                      <a:noFill/>
                      <a:ln w="12700">
                        <a:solidFill>
                          <a:srgbClr val="CC0000"/>
                        </a:solidFill>
                        <a:round/>
                        <a:headEnd/>
                        <a:tailEnd/>
                      </a:ln>
                    </p:spPr>
                    <p:txBody>
                      <a:bodyPr/>
                      <a:lstStyle/>
                      <a:p>
                        <a:endParaRPr lang="en-US"/>
                      </a:p>
                    </p:txBody>
                  </p:sp>
                  <p:sp>
                    <p:nvSpPr>
                      <p:cNvPr id="130" name="Line 177"/>
                      <p:cNvSpPr>
                        <a:spLocks noChangeShapeType="1"/>
                      </p:cNvSpPr>
                      <p:nvPr/>
                    </p:nvSpPr>
                    <p:spPr bwMode="auto">
                      <a:xfrm flipH="1">
                        <a:off x="2943" y="2987"/>
                        <a:ext cx="61" cy="93"/>
                      </a:xfrm>
                      <a:prstGeom prst="line">
                        <a:avLst/>
                      </a:prstGeom>
                      <a:noFill/>
                      <a:ln w="12700">
                        <a:solidFill>
                          <a:srgbClr val="CC0000"/>
                        </a:solidFill>
                        <a:round/>
                        <a:headEnd/>
                        <a:tailEnd/>
                      </a:ln>
                    </p:spPr>
                    <p:txBody>
                      <a:bodyPr/>
                      <a:lstStyle/>
                      <a:p>
                        <a:endParaRPr lang="en-US"/>
                      </a:p>
                    </p:txBody>
                  </p:sp>
                  <p:sp>
                    <p:nvSpPr>
                      <p:cNvPr id="131" name="Line 178"/>
                      <p:cNvSpPr>
                        <a:spLocks noChangeShapeType="1"/>
                      </p:cNvSpPr>
                      <p:nvPr/>
                    </p:nvSpPr>
                    <p:spPr bwMode="auto">
                      <a:xfrm>
                        <a:off x="3221" y="2987"/>
                        <a:ext cx="81" cy="119"/>
                      </a:xfrm>
                      <a:prstGeom prst="line">
                        <a:avLst/>
                      </a:prstGeom>
                      <a:noFill/>
                      <a:ln w="12700">
                        <a:solidFill>
                          <a:srgbClr val="CC0000"/>
                        </a:solidFill>
                        <a:round/>
                        <a:headEnd/>
                        <a:tailEnd/>
                      </a:ln>
                    </p:spPr>
                    <p:txBody>
                      <a:bodyPr/>
                      <a:lstStyle/>
                      <a:p>
                        <a:endParaRPr lang="en-US"/>
                      </a:p>
                    </p:txBody>
                  </p:sp>
                  <p:sp>
                    <p:nvSpPr>
                      <p:cNvPr id="132" name="Line 179"/>
                      <p:cNvSpPr>
                        <a:spLocks noChangeShapeType="1"/>
                      </p:cNvSpPr>
                      <p:nvPr/>
                    </p:nvSpPr>
                    <p:spPr bwMode="auto">
                      <a:xfrm flipH="1">
                        <a:off x="3461" y="2992"/>
                        <a:ext cx="59" cy="88"/>
                      </a:xfrm>
                      <a:prstGeom prst="line">
                        <a:avLst/>
                      </a:prstGeom>
                      <a:noFill/>
                      <a:ln w="12700">
                        <a:solidFill>
                          <a:srgbClr val="CC0000"/>
                        </a:solidFill>
                        <a:round/>
                        <a:headEnd/>
                        <a:tailEnd/>
                      </a:ln>
                    </p:spPr>
                    <p:txBody>
                      <a:bodyPr/>
                      <a:lstStyle/>
                      <a:p>
                        <a:endParaRPr lang="en-US"/>
                      </a:p>
                    </p:txBody>
                  </p:sp>
                  <p:sp>
                    <p:nvSpPr>
                      <p:cNvPr id="133" name="Line 180"/>
                      <p:cNvSpPr>
                        <a:spLocks noChangeShapeType="1"/>
                      </p:cNvSpPr>
                      <p:nvPr/>
                    </p:nvSpPr>
                    <p:spPr bwMode="auto">
                      <a:xfrm>
                        <a:off x="2975" y="2638"/>
                        <a:ext cx="81" cy="108"/>
                      </a:xfrm>
                      <a:prstGeom prst="line">
                        <a:avLst/>
                      </a:prstGeom>
                      <a:noFill/>
                      <a:ln w="12700">
                        <a:solidFill>
                          <a:srgbClr val="CC0000"/>
                        </a:solidFill>
                        <a:round/>
                        <a:headEnd/>
                        <a:tailEnd/>
                      </a:ln>
                    </p:spPr>
                    <p:txBody>
                      <a:bodyPr/>
                      <a:lstStyle/>
                      <a:p>
                        <a:endParaRPr lang="en-US"/>
                      </a:p>
                    </p:txBody>
                  </p:sp>
                  <p:sp>
                    <p:nvSpPr>
                      <p:cNvPr id="134" name="Line 181"/>
                      <p:cNvSpPr>
                        <a:spLocks noChangeShapeType="1"/>
                      </p:cNvSpPr>
                      <p:nvPr/>
                    </p:nvSpPr>
                    <p:spPr bwMode="auto">
                      <a:xfrm flipH="1">
                        <a:off x="3148" y="2638"/>
                        <a:ext cx="73" cy="108"/>
                      </a:xfrm>
                      <a:prstGeom prst="line">
                        <a:avLst/>
                      </a:prstGeom>
                      <a:noFill/>
                      <a:ln w="12700">
                        <a:solidFill>
                          <a:srgbClr val="CC0000"/>
                        </a:solidFill>
                        <a:round/>
                        <a:headEnd/>
                        <a:tailEnd/>
                      </a:ln>
                    </p:spPr>
                    <p:txBody>
                      <a:bodyPr/>
                      <a:lstStyle/>
                      <a:p>
                        <a:endParaRPr lang="en-US"/>
                      </a:p>
                    </p:txBody>
                  </p:sp>
                  <p:sp>
                    <p:nvSpPr>
                      <p:cNvPr id="135" name="Line 182"/>
                      <p:cNvSpPr>
                        <a:spLocks noChangeShapeType="1"/>
                      </p:cNvSpPr>
                      <p:nvPr/>
                    </p:nvSpPr>
                    <p:spPr bwMode="auto">
                      <a:xfrm>
                        <a:off x="3437" y="2654"/>
                        <a:ext cx="75" cy="92"/>
                      </a:xfrm>
                      <a:prstGeom prst="line">
                        <a:avLst/>
                      </a:prstGeom>
                      <a:noFill/>
                      <a:ln w="12700">
                        <a:solidFill>
                          <a:srgbClr val="CC0000"/>
                        </a:solidFill>
                        <a:round/>
                        <a:headEnd/>
                        <a:tailEnd/>
                      </a:ln>
                    </p:spPr>
                    <p:txBody>
                      <a:bodyPr/>
                      <a:lstStyle/>
                      <a:p>
                        <a:endParaRPr lang="en-US"/>
                      </a:p>
                    </p:txBody>
                  </p:sp>
                  <p:sp>
                    <p:nvSpPr>
                      <p:cNvPr id="136" name="Line 183"/>
                      <p:cNvSpPr>
                        <a:spLocks noChangeShapeType="1"/>
                      </p:cNvSpPr>
                      <p:nvPr/>
                    </p:nvSpPr>
                    <p:spPr bwMode="auto">
                      <a:xfrm flipH="1">
                        <a:off x="3700" y="2638"/>
                        <a:ext cx="81" cy="108"/>
                      </a:xfrm>
                      <a:prstGeom prst="line">
                        <a:avLst/>
                      </a:prstGeom>
                      <a:noFill/>
                      <a:ln w="12700">
                        <a:solidFill>
                          <a:srgbClr val="CC0000"/>
                        </a:solidFill>
                        <a:round/>
                        <a:headEnd/>
                        <a:tailEnd/>
                      </a:ln>
                    </p:spPr>
                    <p:txBody>
                      <a:bodyPr/>
                      <a:lstStyle/>
                      <a:p>
                        <a:endParaRPr lang="en-US"/>
                      </a:p>
                    </p:txBody>
                  </p:sp>
                  <p:sp>
                    <p:nvSpPr>
                      <p:cNvPr id="137" name="Line 184"/>
                      <p:cNvSpPr>
                        <a:spLocks noChangeShapeType="1"/>
                      </p:cNvSpPr>
                      <p:nvPr/>
                    </p:nvSpPr>
                    <p:spPr bwMode="auto">
                      <a:xfrm>
                        <a:off x="2412" y="2638"/>
                        <a:ext cx="94" cy="108"/>
                      </a:xfrm>
                      <a:prstGeom prst="line">
                        <a:avLst/>
                      </a:prstGeom>
                      <a:noFill/>
                      <a:ln w="12700">
                        <a:solidFill>
                          <a:srgbClr val="CC0000"/>
                        </a:solidFill>
                        <a:round/>
                        <a:headEnd/>
                        <a:tailEnd/>
                      </a:ln>
                    </p:spPr>
                    <p:txBody>
                      <a:bodyPr/>
                      <a:lstStyle/>
                      <a:p>
                        <a:endParaRPr lang="en-US"/>
                      </a:p>
                    </p:txBody>
                  </p:sp>
                  <p:sp>
                    <p:nvSpPr>
                      <p:cNvPr id="138" name="Line 185"/>
                      <p:cNvSpPr>
                        <a:spLocks noChangeShapeType="1"/>
                      </p:cNvSpPr>
                      <p:nvPr/>
                    </p:nvSpPr>
                    <p:spPr bwMode="auto">
                      <a:xfrm flipH="1">
                        <a:off x="2648" y="2638"/>
                        <a:ext cx="63" cy="108"/>
                      </a:xfrm>
                      <a:prstGeom prst="line">
                        <a:avLst/>
                      </a:prstGeom>
                      <a:noFill/>
                      <a:ln w="12700">
                        <a:solidFill>
                          <a:srgbClr val="CC0000"/>
                        </a:solidFill>
                        <a:round/>
                        <a:headEnd/>
                        <a:tailEnd/>
                      </a:ln>
                    </p:spPr>
                    <p:txBody>
                      <a:bodyPr/>
                      <a:lstStyle/>
                      <a:p>
                        <a:endParaRPr lang="en-US"/>
                      </a:p>
                    </p:txBody>
                  </p:sp>
                  <p:sp>
                    <p:nvSpPr>
                      <p:cNvPr id="139" name="Line 186"/>
                      <p:cNvSpPr>
                        <a:spLocks noChangeShapeType="1"/>
                      </p:cNvSpPr>
                      <p:nvPr/>
                    </p:nvSpPr>
                    <p:spPr bwMode="auto">
                      <a:xfrm>
                        <a:off x="2307" y="2654"/>
                        <a:ext cx="0" cy="415"/>
                      </a:xfrm>
                      <a:prstGeom prst="line">
                        <a:avLst/>
                      </a:prstGeom>
                      <a:noFill/>
                      <a:ln w="12700">
                        <a:solidFill>
                          <a:srgbClr val="CC0000"/>
                        </a:solidFill>
                        <a:round/>
                        <a:headEnd/>
                        <a:tailEnd/>
                      </a:ln>
                    </p:spPr>
                    <p:txBody>
                      <a:bodyPr/>
                      <a:lstStyle/>
                      <a:p>
                        <a:endParaRPr lang="en-US"/>
                      </a:p>
                    </p:txBody>
                  </p:sp>
                  <p:sp>
                    <p:nvSpPr>
                      <p:cNvPr id="140" name="Line 187"/>
                      <p:cNvSpPr>
                        <a:spLocks noChangeShapeType="1"/>
                      </p:cNvSpPr>
                      <p:nvPr/>
                    </p:nvSpPr>
                    <p:spPr bwMode="auto">
                      <a:xfrm>
                        <a:off x="3781" y="2958"/>
                        <a:ext cx="69" cy="129"/>
                      </a:xfrm>
                      <a:prstGeom prst="line">
                        <a:avLst/>
                      </a:prstGeom>
                      <a:noFill/>
                      <a:ln w="12700">
                        <a:solidFill>
                          <a:srgbClr val="CC0000"/>
                        </a:solidFill>
                        <a:round/>
                        <a:headEnd/>
                        <a:tailEnd/>
                      </a:ln>
                    </p:spPr>
                    <p:txBody>
                      <a:bodyPr/>
                      <a:lstStyle/>
                      <a:p>
                        <a:endParaRPr lang="en-US"/>
                      </a:p>
                    </p:txBody>
                  </p:sp>
                  <p:sp>
                    <p:nvSpPr>
                      <p:cNvPr id="141" name="Line 188"/>
                      <p:cNvSpPr>
                        <a:spLocks noChangeShapeType="1"/>
                      </p:cNvSpPr>
                      <p:nvPr/>
                    </p:nvSpPr>
                    <p:spPr bwMode="auto">
                      <a:xfrm>
                        <a:off x="1325" y="2605"/>
                        <a:ext cx="86" cy="166"/>
                      </a:xfrm>
                      <a:prstGeom prst="line">
                        <a:avLst/>
                      </a:prstGeom>
                      <a:noFill/>
                      <a:ln w="12700">
                        <a:solidFill>
                          <a:srgbClr val="CC0000"/>
                        </a:solidFill>
                        <a:round/>
                        <a:headEnd/>
                        <a:tailEnd/>
                      </a:ln>
                    </p:spPr>
                    <p:txBody>
                      <a:bodyPr/>
                      <a:lstStyle/>
                      <a:p>
                        <a:endParaRPr lang="en-US"/>
                      </a:p>
                    </p:txBody>
                  </p:sp>
                  <p:sp>
                    <p:nvSpPr>
                      <p:cNvPr id="142" name="Line 189"/>
                      <p:cNvSpPr>
                        <a:spLocks noChangeShapeType="1"/>
                      </p:cNvSpPr>
                      <p:nvPr/>
                    </p:nvSpPr>
                    <p:spPr bwMode="auto">
                      <a:xfrm flipH="1">
                        <a:off x="1369" y="2987"/>
                        <a:ext cx="42" cy="119"/>
                      </a:xfrm>
                      <a:prstGeom prst="line">
                        <a:avLst/>
                      </a:prstGeom>
                      <a:noFill/>
                      <a:ln w="12700">
                        <a:solidFill>
                          <a:srgbClr val="CC0000"/>
                        </a:solidFill>
                        <a:round/>
                        <a:headEnd/>
                        <a:tailEnd/>
                      </a:ln>
                    </p:spPr>
                    <p:txBody>
                      <a:bodyPr/>
                      <a:lstStyle/>
                      <a:p>
                        <a:endParaRPr lang="en-US"/>
                      </a:p>
                    </p:txBody>
                  </p:sp>
                  <p:sp>
                    <p:nvSpPr>
                      <p:cNvPr id="143" name="Line 190"/>
                      <p:cNvSpPr>
                        <a:spLocks noChangeShapeType="1"/>
                      </p:cNvSpPr>
                      <p:nvPr/>
                    </p:nvSpPr>
                    <p:spPr bwMode="auto">
                      <a:xfrm>
                        <a:off x="1675" y="2977"/>
                        <a:ext cx="43" cy="103"/>
                      </a:xfrm>
                      <a:prstGeom prst="line">
                        <a:avLst/>
                      </a:prstGeom>
                      <a:noFill/>
                      <a:ln w="12700">
                        <a:solidFill>
                          <a:srgbClr val="CC0000"/>
                        </a:solidFill>
                        <a:round/>
                        <a:headEnd/>
                        <a:tailEnd/>
                      </a:ln>
                    </p:spPr>
                    <p:txBody>
                      <a:bodyPr/>
                      <a:lstStyle/>
                      <a:p>
                        <a:endParaRPr lang="en-US"/>
                      </a:p>
                    </p:txBody>
                  </p:sp>
                  <p:sp>
                    <p:nvSpPr>
                      <p:cNvPr id="144" name="Line 191"/>
                      <p:cNvSpPr>
                        <a:spLocks noChangeShapeType="1"/>
                      </p:cNvSpPr>
                      <p:nvPr/>
                    </p:nvSpPr>
                    <p:spPr bwMode="auto">
                      <a:xfrm>
                        <a:off x="2177" y="2977"/>
                        <a:ext cx="59" cy="103"/>
                      </a:xfrm>
                      <a:prstGeom prst="line">
                        <a:avLst/>
                      </a:prstGeom>
                      <a:noFill/>
                      <a:ln w="12700">
                        <a:solidFill>
                          <a:srgbClr val="CC0000"/>
                        </a:solidFill>
                        <a:round/>
                        <a:headEnd/>
                        <a:tailEnd/>
                      </a:ln>
                    </p:spPr>
                    <p:txBody>
                      <a:bodyPr/>
                      <a:lstStyle/>
                      <a:p>
                        <a:endParaRPr lang="en-US"/>
                      </a:p>
                    </p:txBody>
                  </p:sp>
                  <p:sp>
                    <p:nvSpPr>
                      <p:cNvPr id="145" name="Line 192"/>
                      <p:cNvSpPr>
                        <a:spLocks noChangeShapeType="1"/>
                      </p:cNvSpPr>
                      <p:nvPr/>
                    </p:nvSpPr>
                    <p:spPr bwMode="auto">
                      <a:xfrm>
                        <a:off x="3980" y="2654"/>
                        <a:ext cx="40" cy="117"/>
                      </a:xfrm>
                      <a:prstGeom prst="line">
                        <a:avLst/>
                      </a:prstGeom>
                      <a:noFill/>
                      <a:ln w="12700">
                        <a:solidFill>
                          <a:srgbClr val="CC0000"/>
                        </a:solidFill>
                        <a:round/>
                        <a:headEnd/>
                        <a:tailEnd/>
                      </a:ln>
                    </p:spPr>
                    <p:txBody>
                      <a:bodyPr/>
                      <a:lstStyle/>
                      <a:p>
                        <a:endParaRPr lang="en-US"/>
                      </a:p>
                    </p:txBody>
                  </p:sp>
                  <p:sp>
                    <p:nvSpPr>
                      <p:cNvPr id="146" name="Line 193"/>
                      <p:cNvSpPr>
                        <a:spLocks noChangeShapeType="1"/>
                      </p:cNvSpPr>
                      <p:nvPr/>
                    </p:nvSpPr>
                    <p:spPr bwMode="auto">
                      <a:xfrm flipH="1">
                        <a:off x="4309" y="2654"/>
                        <a:ext cx="99" cy="136"/>
                      </a:xfrm>
                      <a:prstGeom prst="line">
                        <a:avLst/>
                      </a:prstGeom>
                      <a:noFill/>
                      <a:ln w="12700">
                        <a:solidFill>
                          <a:srgbClr val="CC0000"/>
                        </a:solidFill>
                        <a:round/>
                        <a:headEnd/>
                        <a:tailEnd/>
                      </a:ln>
                    </p:spPr>
                    <p:txBody>
                      <a:bodyPr/>
                      <a:lstStyle/>
                      <a:p>
                        <a:endParaRPr lang="en-US"/>
                      </a:p>
                    </p:txBody>
                  </p:sp>
                  <p:sp>
                    <p:nvSpPr>
                      <p:cNvPr id="147" name="Line 194"/>
                      <p:cNvSpPr>
                        <a:spLocks noChangeShapeType="1"/>
                      </p:cNvSpPr>
                      <p:nvPr/>
                    </p:nvSpPr>
                    <p:spPr bwMode="auto">
                      <a:xfrm>
                        <a:off x="4309" y="2958"/>
                        <a:ext cx="99" cy="129"/>
                      </a:xfrm>
                      <a:prstGeom prst="line">
                        <a:avLst/>
                      </a:prstGeom>
                      <a:noFill/>
                      <a:ln w="12700">
                        <a:solidFill>
                          <a:srgbClr val="CC0000"/>
                        </a:solidFill>
                        <a:round/>
                        <a:headEnd/>
                        <a:tailEnd/>
                      </a:ln>
                    </p:spPr>
                    <p:txBody>
                      <a:bodyPr/>
                      <a:lstStyle/>
                      <a:p>
                        <a:endParaRPr lang="en-US"/>
                      </a:p>
                    </p:txBody>
                  </p:sp>
                </p:grpSp>
                <p:sp>
                  <p:nvSpPr>
                    <p:cNvPr id="106" name="Line 195"/>
                    <p:cNvSpPr>
                      <a:spLocks noChangeShapeType="1"/>
                    </p:cNvSpPr>
                    <p:nvPr/>
                  </p:nvSpPr>
                  <p:spPr bwMode="auto">
                    <a:xfrm flipH="1">
                      <a:off x="4065" y="3001"/>
                      <a:ext cx="59" cy="82"/>
                    </a:xfrm>
                    <a:prstGeom prst="line">
                      <a:avLst/>
                    </a:prstGeom>
                    <a:noFill/>
                    <a:ln w="12700">
                      <a:solidFill>
                        <a:srgbClr val="CC0000"/>
                      </a:solidFill>
                      <a:round/>
                      <a:headEnd/>
                      <a:tailEnd/>
                    </a:ln>
                  </p:spPr>
                  <p:txBody>
                    <a:bodyPr/>
                    <a:lstStyle/>
                    <a:p>
                      <a:endParaRPr lang="en-US"/>
                    </a:p>
                  </p:txBody>
                </p:sp>
              </p:grpSp>
              <p:sp>
                <p:nvSpPr>
                  <p:cNvPr id="100" name="Line 196"/>
                  <p:cNvSpPr>
                    <a:spLocks noChangeShapeType="1"/>
                  </p:cNvSpPr>
                  <p:nvPr/>
                </p:nvSpPr>
                <p:spPr bwMode="auto">
                  <a:xfrm>
                    <a:off x="2174380" y="4149313"/>
                    <a:ext cx="138855" cy="5591"/>
                  </a:xfrm>
                  <a:prstGeom prst="line">
                    <a:avLst/>
                  </a:prstGeom>
                  <a:noFill/>
                  <a:ln w="12700">
                    <a:solidFill>
                      <a:srgbClr val="C00000"/>
                    </a:solidFill>
                    <a:round/>
                    <a:headEnd/>
                    <a:tailEnd/>
                  </a:ln>
                </p:spPr>
                <p:txBody>
                  <a:bodyPr/>
                  <a:lstStyle/>
                  <a:p>
                    <a:endParaRPr lang="en-US"/>
                  </a:p>
                </p:txBody>
              </p:sp>
              <p:sp>
                <p:nvSpPr>
                  <p:cNvPr id="101" name="Line 198"/>
                  <p:cNvSpPr>
                    <a:spLocks noChangeShapeType="1"/>
                  </p:cNvSpPr>
                  <p:nvPr/>
                </p:nvSpPr>
                <p:spPr bwMode="auto">
                  <a:xfrm>
                    <a:off x="1763320" y="4579166"/>
                    <a:ext cx="118314" cy="13917"/>
                  </a:xfrm>
                  <a:prstGeom prst="line">
                    <a:avLst/>
                  </a:prstGeom>
                  <a:noFill/>
                  <a:ln w="12700">
                    <a:solidFill>
                      <a:srgbClr val="C00000"/>
                    </a:solidFill>
                    <a:round/>
                    <a:headEnd/>
                    <a:tailEnd/>
                  </a:ln>
                </p:spPr>
                <p:txBody>
                  <a:bodyPr/>
                  <a:lstStyle/>
                  <a:p>
                    <a:endParaRPr lang="en-US"/>
                  </a:p>
                </p:txBody>
              </p:sp>
              <p:sp>
                <p:nvSpPr>
                  <p:cNvPr id="102" name="Line 149"/>
                  <p:cNvSpPr>
                    <a:spLocks noChangeShapeType="1"/>
                  </p:cNvSpPr>
                  <p:nvPr/>
                </p:nvSpPr>
                <p:spPr bwMode="auto">
                  <a:xfrm>
                    <a:off x="6952031" y="4176218"/>
                    <a:ext cx="138855" cy="5591"/>
                  </a:xfrm>
                  <a:prstGeom prst="line">
                    <a:avLst/>
                  </a:prstGeom>
                  <a:noFill/>
                  <a:ln w="12700">
                    <a:solidFill>
                      <a:srgbClr val="C00000"/>
                    </a:solidFill>
                    <a:round/>
                    <a:headEnd/>
                    <a:tailEnd/>
                  </a:ln>
                </p:spPr>
                <p:txBody>
                  <a:bodyPr/>
                  <a:lstStyle/>
                  <a:p>
                    <a:endParaRPr lang="en-US"/>
                  </a:p>
                </p:txBody>
              </p:sp>
              <p:sp>
                <p:nvSpPr>
                  <p:cNvPr id="103" name="Line 149"/>
                  <p:cNvSpPr>
                    <a:spLocks noChangeShapeType="1"/>
                  </p:cNvSpPr>
                  <p:nvPr/>
                </p:nvSpPr>
                <p:spPr bwMode="auto">
                  <a:xfrm>
                    <a:off x="6728194" y="4647705"/>
                    <a:ext cx="138855" cy="5591"/>
                  </a:xfrm>
                  <a:prstGeom prst="line">
                    <a:avLst/>
                  </a:prstGeom>
                  <a:noFill/>
                  <a:ln w="12700">
                    <a:solidFill>
                      <a:srgbClr val="C00000"/>
                    </a:solidFill>
                    <a:round/>
                    <a:headEnd/>
                    <a:tailEnd/>
                  </a:ln>
                </p:spPr>
                <p:txBody>
                  <a:bodyPr/>
                  <a:lstStyle/>
                  <a:p>
                    <a:endParaRPr lang="en-US"/>
                  </a:p>
                </p:txBody>
              </p:sp>
            </p:grpSp>
            <p:grpSp>
              <p:nvGrpSpPr>
                <p:cNvPr id="80" name="Group 693"/>
                <p:cNvGrpSpPr>
                  <a:grpSpLocks/>
                </p:cNvGrpSpPr>
                <p:nvPr/>
              </p:nvGrpSpPr>
              <p:grpSpPr bwMode="auto">
                <a:xfrm>
                  <a:off x="5970954" y="4123841"/>
                  <a:ext cx="1849523" cy="496117"/>
                  <a:chOff x="5970954" y="4123841"/>
                  <a:chExt cx="1849523" cy="496117"/>
                </a:xfrm>
              </p:grpSpPr>
              <p:sp>
                <p:nvSpPr>
                  <p:cNvPr id="81" name="Line 149"/>
                  <p:cNvSpPr>
                    <a:spLocks noChangeShapeType="1"/>
                  </p:cNvSpPr>
                  <p:nvPr/>
                </p:nvSpPr>
                <p:spPr bwMode="auto">
                  <a:xfrm>
                    <a:off x="5970954" y="4614367"/>
                    <a:ext cx="138855" cy="5591"/>
                  </a:xfrm>
                  <a:prstGeom prst="line">
                    <a:avLst/>
                  </a:prstGeom>
                  <a:noFill/>
                  <a:ln w="12700">
                    <a:solidFill>
                      <a:srgbClr val="C00000"/>
                    </a:solidFill>
                    <a:round/>
                    <a:headEnd/>
                    <a:tailEnd/>
                  </a:ln>
                </p:spPr>
                <p:txBody>
                  <a:bodyPr/>
                  <a:lstStyle/>
                  <a:p>
                    <a:endParaRPr lang="en-US"/>
                  </a:p>
                </p:txBody>
              </p:sp>
              <p:sp>
                <p:nvSpPr>
                  <p:cNvPr id="82" name="Line 149"/>
                  <p:cNvSpPr>
                    <a:spLocks noChangeShapeType="1"/>
                  </p:cNvSpPr>
                  <p:nvPr/>
                </p:nvSpPr>
                <p:spPr bwMode="auto">
                  <a:xfrm>
                    <a:off x="6223308" y="4123841"/>
                    <a:ext cx="138855" cy="5591"/>
                  </a:xfrm>
                  <a:prstGeom prst="line">
                    <a:avLst/>
                  </a:prstGeom>
                  <a:noFill/>
                  <a:ln w="12700">
                    <a:solidFill>
                      <a:srgbClr val="C00000"/>
                    </a:solidFill>
                    <a:round/>
                    <a:headEnd/>
                    <a:tailEnd/>
                  </a:ln>
                </p:spPr>
                <p:txBody>
                  <a:bodyPr/>
                  <a:lstStyle/>
                  <a:p>
                    <a:endParaRPr lang="en-US"/>
                  </a:p>
                </p:txBody>
              </p:sp>
              <p:sp>
                <p:nvSpPr>
                  <p:cNvPr id="83" name="Line 199"/>
                  <p:cNvSpPr>
                    <a:spLocks noChangeShapeType="1"/>
                  </p:cNvSpPr>
                  <p:nvPr/>
                </p:nvSpPr>
                <p:spPr bwMode="auto">
                  <a:xfrm>
                    <a:off x="7693434" y="4273441"/>
                    <a:ext cx="127043" cy="91042"/>
                  </a:xfrm>
                  <a:prstGeom prst="line">
                    <a:avLst/>
                  </a:prstGeom>
                  <a:noFill/>
                  <a:ln w="12700">
                    <a:solidFill>
                      <a:srgbClr val="C00000"/>
                    </a:solidFill>
                    <a:round/>
                    <a:headEnd/>
                    <a:tailEnd/>
                  </a:ln>
                </p:spPr>
                <p:txBody>
                  <a:bodyPr/>
                  <a:lstStyle/>
                  <a:p>
                    <a:endParaRPr lang="en-US"/>
                  </a:p>
                </p:txBody>
              </p:sp>
            </p:grpSp>
          </p:grpSp>
          <p:sp>
            <p:nvSpPr>
              <p:cNvPr id="78" name="Line 200"/>
              <p:cNvSpPr>
                <a:spLocks noChangeShapeType="1"/>
              </p:cNvSpPr>
              <p:nvPr/>
            </p:nvSpPr>
            <p:spPr bwMode="auto">
              <a:xfrm flipV="1">
                <a:off x="6848475" y="3857624"/>
                <a:ext cx="152400" cy="161925"/>
              </a:xfrm>
              <a:prstGeom prst="line">
                <a:avLst/>
              </a:prstGeom>
              <a:noFill/>
              <a:ln w="12700">
                <a:solidFill>
                  <a:srgbClr val="C00000"/>
                </a:solidFill>
                <a:round/>
                <a:headEnd/>
                <a:tailEnd/>
              </a:ln>
            </p:spPr>
            <p:txBody>
              <a:bodyPr/>
              <a:lstStyle/>
              <a:p>
                <a:endParaRPr lang="en-US"/>
              </a:p>
            </p:txBody>
          </p:sp>
        </p:grpSp>
        <p:sp>
          <p:nvSpPr>
            <p:cNvPr id="25" name="Line 85"/>
            <p:cNvSpPr>
              <a:spLocks noChangeShapeType="1"/>
            </p:cNvSpPr>
            <p:nvPr/>
          </p:nvSpPr>
          <p:spPr bwMode="auto">
            <a:xfrm>
              <a:off x="1886177" y="3286125"/>
              <a:ext cx="0" cy="0"/>
            </a:xfrm>
            <a:prstGeom prst="line">
              <a:avLst/>
            </a:prstGeom>
            <a:noFill/>
            <a:ln w="12700">
              <a:solidFill>
                <a:schemeClr val="tx1"/>
              </a:solidFill>
              <a:round/>
              <a:headEnd/>
              <a:tailEnd/>
            </a:ln>
          </p:spPr>
          <p:txBody>
            <a:bodyPr/>
            <a:lstStyle/>
            <a:p>
              <a:endParaRPr lang="en-US"/>
            </a:p>
          </p:txBody>
        </p:sp>
        <p:sp>
          <p:nvSpPr>
            <p:cNvPr id="26" name="Line 87"/>
            <p:cNvSpPr>
              <a:spLocks noChangeShapeType="1"/>
            </p:cNvSpPr>
            <p:nvPr/>
          </p:nvSpPr>
          <p:spPr bwMode="auto">
            <a:xfrm>
              <a:off x="3724502" y="3760788"/>
              <a:ext cx="0" cy="0"/>
            </a:xfrm>
            <a:prstGeom prst="line">
              <a:avLst/>
            </a:prstGeom>
            <a:noFill/>
            <a:ln w="12700">
              <a:solidFill>
                <a:schemeClr val="tx1"/>
              </a:solidFill>
              <a:round/>
              <a:headEnd/>
              <a:tailEnd/>
            </a:ln>
          </p:spPr>
          <p:txBody>
            <a:bodyPr/>
            <a:lstStyle/>
            <a:p>
              <a:endParaRPr lang="en-US"/>
            </a:p>
          </p:txBody>
        </p:sp>
        <p:sp>
          <p:nvSpPr>
            <p:cNvPr id="27" name="Line 89"/>
            <p:cNvSpPr>
              <a:spLocks noChangeShapeType="1"/>
            </p:cNvSpPr>
            <p:nvPr/>
          </p:nvSpPr>
          <p:spPr bwMode="auto">
            <a:xfrm>
              <a:off x="3057752" y="3760788"/>
              <a:ext cx="0" cy="0"/>
            </a:xfrm>
            <a:prstGeom prst="line">
              <a:avLst/>
            </a:prstGeom>
            <a:noFill/>
            <a:ln w="12700">
              <a:solidFill>
                <a:schemeClr val="tx1"/>
              </a:solidFill>
              <a:round/>
              <a:headEnd/>
              <a:tailEnd/>
            </a:ln>
          </p:spPr>
          <p:txBody>
            <a:bodyPr/>
            <a:lstStyle/>
            <a:p>
              <a:endParaRPr lang="en-US"/>
            </a:p>
          </p:txBody>
        </p:sp>
        <p:sp>
          <p:nvSpPr>
            <p:cNvPr id="28" name="Line 91"/>
            <p:cNvSpPr>
              <a:spLocks noChangeShapeType="1"/>
            </p:cNvSpPr>
            <p:nvPr/>
          </p:nvSpPr>
          <p:spPr bwMode="auto">
            <a:xfrm>
              <a:off x="2630714" y="3286125"/>
              <a:ext cx="0" cy="0"/>
            </a:xfrm>
            <a:prstGeom prst="line">
              <a:avLst/>
            </a:prstGeom>
            <a:noFill/>
            <a:ln w="12700">
              <a:solidFill>
                <a:schemeClr val="tx1"/>
              </a:solidFill>
              <a:round/>
              <a:headEnd/>
              <a:tailEnd/>
            </a:ln>
          </p:spPr>
          <p:txBody>
            <a:bodyPr/>
            <a:lstStyle/>
            <a:p>
              <a:endParaRPr lang="en-US"/>
            </a:p>
          </p:txBody>
        </p:sp>
        <p:sp>
          <p:nvSpPr>
            <p:cNvPr id="29" name="Line 93"/>
            <p:cNvSpPr>
              <a:spLocks noChangeShapeType="1"/>
            </p:cNvSpPr>
            <p:nvPr/>
          </p:nvSpPr>
          <p:spPr bwMode="auto">
            <a:xfrm>
              <a:off x="2392589" y="3760788"/>
              <a:ext cx="0" cy="0"/>
            </a:xfrm>
            <a:prstGeom prst="line">
              <a:avLst/>
            </a:prstGeom>
            <a:noFill/>
            <a:ln w="12700">
              <a:solidFill>
                <a:schemeClr val="tx1"/>
              </a:solidFill>
              <a:round/>
              <a:headEnd/>
              <a:tailEnd/>
            </a:ln>
          </p:spPr>
          <p:txBody>
            <a:bodyPr/>
            <a:lstStyle/>
            <a:p>
              <a:endParaRPr lang="en-US"/>
            </a:p>
          </p:txBody>
        </p:sp>
        <p:sp>
          <p:nvSpPr>
            <p:cNvPr id="30" name="Line 95"/>
            <p:cNvSpPr>
              <a:spLocks noChangeShapeType="1"/>
            </p:cNvSpPr>
            <p:nvPr/>
          </p:nvSpPr>
          <p:spPr bwMode="auto">
            <a:xfrm>
              <a:off x="3349852" y="3286125"/>
              <a:ext cx="0" cy="0"/>
            </a:xfrm>
            <a:prstGeom prst="line">
              <a:avLst/>
            </a:prstGeom>
            <a:noFill/>
            <a:ln w="12700">
              <a:solidFill>
                <a:schemeClr val="tx1"/>
              </a:solidFill>
              <a:round/>
              <a:headEnd/>
              <a:tailEnd/>
            </a:ln>
          </p:spPr>
          <p:txBody>
            <a:bodyPr/>
            <a:lstStyle/>
            <a:p>
              <a:endParaRPr lang="en-US"/>
            </a:p>
          </p:txBody>
        </p:sp>
        <p:sp>
          <p:nvSpPr>
            <p:cNvPr id="31" name="Line 97"/>
            <p:cNvSpPr>
              <a:spLocks noChangeShapeType="1"/>
            </p:cNvSpPr>
            <p:nvPr/>
          </p:nvSpPr>
          <p:spPr bwMode="auto">
            <a:xfrm>
              <a:off x="4070577" y="3286125"/>
              <a:ext cx="0" cy="0"/>
            </a:xfrm>
            <a:prstGeom prst="line">
              <a:avLst/>
            </a:prstGeom>
            <a:noFill/>
            <a:ln w="12700">
              <a:solidFill>
                <a:schemeClr val="tx1"/>
              </a:solidFill>
              <a:round/>
              <a:headEnd/>
              <a:tailEnd/>
            </a:ln>
          </p:spPr>
          <p:txBody>
            <a:bodyPr/>
            <a:lstStyle/>
            <a:p>
              <a:endParaRPr lang="en-US"/>
            </a:p>
          </p:txBody>
        </p:sp>
        <p:sp>
          <p:nvSpPr>
            <p:cNvPr id="32" name="Line 99"/>
            <p:cNvSpPr>
              <a:spLocks noChangeShapeType="1"/>
            </p:cNvSpPr>
            <p:nvPr/>
          </p:nvSpPr>
          <p:spPr bwMode="auto">
            <a:xfrm>
              <a:off x="4789714" y="3286125"/>
              <a:ext cx="0" cy="0"/>
            </a:xfrm>
            <a:prstGeom prst="line">
              <a:avLst/>
            </a:prstGeom>
            <a:noFill/>
            <a:ln w="12700">
              <a:solidFill>
                <a:schemeClr val="tx1"/>
              </a:solidFill>
              <a:round/>
              <a:headEnd/>
              <a:tailEnd/>
            </a:ln>
          </p:spPr>
          <p:txBody>
            <a:bodyPr/>
            <a:lstStyle/>
            <a:p>
              <a:endParaRPr lang="en-US"/>
            </a:p>
          </p:txBody>
        </p:sp>
        <p:sp>
          <p:nvSpPr>
            <p:cNvPr id="33" name="Line 101"/>
            <p:cNvSpPr>
              <a:spLocks noChangeShapeType="1"/>
            </p:cNvSpPr>
            <p:nvPr/>
          </p:nvSpPr>
          <p:spPr bwMode="auto">
            <a:xfrm>
              <a:off x="5510439" y="3286125"/>
              <a:ext cx="0" cy="0"/>
            </a:xfrm>
            <a:prstGeom prst="line">
              <a:avLst/>
            </a:prstGeom>
            <a:noFill/>
            <a:ln w="12700">
              <a:solidFill>
                <a:schemeClr val="tx1"/>
              </a:solidFill>
              <a:round/>
              <a:headEnd/>
              <a:tailEnd/>
            </a:ln>
          </p:spPr>
          <p:txBody>
            <a:bodyPr/>
            <a:lstStyle/>
            <a:p>
              <a:endParaRPr lang="en-US"/>
            </a:p>
          </p:txBody>
        </p:sp>
        <p:sp>
          <p:nvSpPr>
            <p:cNvPr id="34" name="Line 103"/>
            <p:cNvSpPr>
              <a:spLocks noChangeShapeType="1"/>
            </p:cNvSpPr>
            <p:nvPr/>
          </p:nvSpPr>
          <p:spPr bwMode="auto">
            <a:xfrm>
              <a:off x="6229577" y="3286125"/>
              <a:ext cx="0" cy="0"/>
            </a:xfrm>
            <a:prstGeom prst="line">
              <a:avLst/>
            </a:prstGeom>
            <a:noFill/>
            <a:ln w="12700">
              <a:solidFill>
                <a:schemeClr val="tx1"/>
              </a:solidFill>
              <a:round/>
              <a:headEnd/>
              <a:tailEnd/>
            </a:ln>
          </p:spPr>
          <p:txBody>
            <a:bodyPr/>
            <a:lstStyle/>
            <a:p>
              <a:endParaRPr lang="en-US"/>
            </a:p>
          </p:txBody>
        </p:sp>
        <p:sp>
          <p:nvSpPr>
            <p:cNvPr id="35" name="Line 105"/>
            <p:cNvSpPr>
              <a:spLocks noChangeShapeType="1"/>
            </p:cNvSpPr>
            <p:nvPr/>
          </p:nvSpPr>
          <p:spPr bwMode="auto">
            <a:xfrm>
              <a:off x="4389664" y="3760788"/>
              <a:ext cx="0" cy="0"/>
            </a:xfrm>
            <a:prstGeom prst="line">
              <a:avLst/>
            </a:prstGeom>
            <a:noFill/>
            <a:ln w="12700">
              <a:solidFill>
                <a:schemeClr val="tx1"/>
              </a:solidFill>
              <a:round/>
              <a:headEnd/>
              <a:tailEnd/>
            </a:ln>
          </p:spPr>
          <p:txBody>
            <a:bodyPr/>
            <a:lstStyle/>
            <a:p>
              <a:endParaRPr lang="en-US"/>
            </a:p>
          </p:txBody>
        </p:sp>
        <p:sp>
          <p:nvSpPr>
            <p:cNvPr id="36" name="Line 107"/>
            <p:cNvSpPr>
              <a:spLocks noChangeShapeType="1"/>
            </p:cNvSpPr>
            <p:nvPr/>
          </p:nvSpPr>
          <p:spPr bwMode="auto">
            <a:xfrm>
              <a:off x="5056414" y="3760788"/>
              <a:ext cx="0" cy="0"/>
            </a:xfrm>
            <a:prstGeom prst="line">
              <a:avLst/>
            </a:prstGeom>
            <a:noFill/>
            <a:ln w="12700">
              <a:solidFill>
                <a:schemeClr val="tx1"/>
              </a:solidFill>
              <a:round/>
              <a:headEnd/>
              <a:tailEnd/>
            </a:ln>
          </p:spPr>
          <p:txBody>
            <a:bodyPr/>
            <a:lstStyle/>
            <a:p>
              <a:endParaRPr lang="en-US"/>
            </a:p>
          </p:txBody>
        </p:sp>
        <p:sp>
          <p:nvSpPr>
            <p:cNvPr id="37" name="Line 109"/>
            <p:cNvSpPr>
              <a:spLocks noChangeShapeType="1"/>
            </p:cNvSpPr>
            <p:nvPr/>
          </p:nvSpPr>
          <p:spPr bwMode="auto">
            <a:xfrm>
              <a:off x="5723164" y="3760788"/>
              <a:ext cx="0" cy="0"/>
            </a:xfrm>
            <a:prstGeom prst="line">
              <a:avLst/>
            </a:prstGeom>
            <a:noFill/>
            <a:ln w="12700">
              <a:solidFill>
                <a:schemeClr val="tx1"/>
              </a:solidFill>
              <a:round/>
              <a:headEnd/>
              <a:tailEnd/>
            </a:ln>
          </p:spPr>
          <p:txBody>
            <a:bodyPr/>
            <a:lstStyle/>
            <a:p>
              <a:endParaRPr lang="en-US"/>
            </a:p>
          </p:txBody>
        </p:sp>
        <p:sp>
          <p:nvSpPr>
            <p:cNvPr id="38" name="Line 111"/>
            <p:cNvSpPr>
              <a:spLocks noChangeShapeType="1"/>
            </p:cNvSpPr>
            <p:nvPr/>
          </p:nvSpPr>
          <p:spPr bwMode="auto">
            <a:xfrm>
              <a:off x="3151414" y="4227513"/>
              <a:ext cx="0" cy="0"/>
            </a:xfrm>
            <a:prstGeom prst="line">
              <a:avLst/>
            </a:prstGeom>
            <a:noFill/>
            <a:ln w="12700">
              <a:solidFill>
                <a:schemeClr val="tx1"/>
              </a:solidFill>
              <a:round/>
              <a:headEnd/>
              <a:tailEnd/>
            </a:ln>
          </p:spPr>
          <p:txBody>
            <a:bodyPr/>
            <a:lstStyle/>
            <a:p>
              <a:endParaRPr lang="en-US"/>
            </a:p>
          </p:txBody>
        </p:sp>
        <p:sp>
          <p:nvSpPr>
            <p:cNvPr id="39" name="Line 113"/>
            <p:cNvSpPr>
              <a:spLocks noChangeShapeType="1"/>
            </p:cNvSpPr>
            <p:nvPr/>
          </p:nvSpPr>
          <p:spPr bwMode="auto">
            <a:xfrm>
              <a:off x="3856264" y="4227513"/>
              <a:ext cx="0" cy="0"/>
            </a:xfrm>
            <a:prstGeom prst="line">
              <a:avLst/>
            </a:prstGeom>
            <a:noFill/>
            <a:ln w="12700">
              <a:solidFill>
                <a:schemeClr val="tx1"/>
              </a:solidFill>
              <a:round/>
              <a:headEnd/>
              <a:tailEnd/>
            </a:ln>
          </p:spPr>
          <p:txBody>
            <a:bodyPr/>
            <a:lstStyle/>
            <a:p>
              <a:endParaRPr lang="en-US"/>
            </a:p>
          </p:txBody>
        </p:sp>
        <p:sp>
          <p:nvSpPr>
            <p:cNvPr id="40" name="Line 115"/>
            <p:cNvSpPr>
              <a:spLocks noChangeShapeType="1"/>
            </p:cNvSpPr>
            <p:nvPr/>
          </p:nvSpPr>
          <p:spPr bwMode="auto">
            <a:xfrm>
              <a:off x="4559527" y="4227513"/>
              <a:ext cx="0" cy="0"/>
            </a:xfrm>
            <a:prstGeom prst="line">
              <a:avLst/>
            </a:prstGeom>
            <a:noFill/>
            <a:ln w="12700">
              <a:solidFill>
                <a:schemeClr val="tx1"/>
              </a:solidFill>
              <a:round/>
              <a:headEnd/>
              <a:tailEnd/>
            </a:ln>
          </p:spPr>
          <p:txBody>
            <a:bodyPr/>
            <a:lstStyle/>
            <a:p>
              <a:endParaRPr lang="en-US"/>
            </a:p>
          </p:txBody>
        </p:sp>
        <p:sp>
          <p:nvSpPr>
            <p:cNvPr id="41" name="Line 117"/>
            <p:cNvSpPr>
              <a:spLocks noChangeShapeType="1"/>
            </p:cNvSpPr>
            <p:nvPr/>
          </p:nvSpPr>
          <p:spPr bwMode="auto">
            <a:xfrm>
              <a:off x="5264377" y="4227513"/>
              <a:ext cx="0" cy="0"/>
            </a:xfrm>
            <a:prstGeom prst="line">
              <a:avLst/>
            </a:prstGeom>
            <a:noFill/>
            <a:ln w="12700">
              <a:solidFill>
                <a:schemeClr val="tx1"/>
              </a:solidFill>
              <a:round/>
              <a:headEnd/>
              <a:tailEnd/>
            </a:ln>
          </p:spPr>
          <p:txBody>
            <a:bodyPr/>
            <a:lstStyle/>
            <a:p>
              <a:endParaRPr lang="en-US"/>
            </a:p>
          </p:txBody>
        </p:sp>
        <p:sp>
          <p:nvSpPr>
            <p:cNvPr id="42" name="Line 119"/>
            <p:cNvSpPr>
              <a:spLocks noChangeShapeType="1"/>
            </p:cNvSpPr>
            <p:nvPr/>
          </p:nvSpPr>
          <p:spPr bwMode="auto">
            <a:xfrm>
              <a:off x="5969227" y="4227513"/>
              <a:ext cx="0" cy="0"/>
            </a:xfrm>
            <a:prstGeom prst="line">
              <a:avLst/>
            </a:prstGeom>
            <a:noFill/>
            <a:ln w="12700">
              <a:solidFill>
                <a:schemeClr val="tx1"/>
              </a:solidFill>
              <a:round/>
              <a:headEnd/>
              <a:tailEnd/>
            </a:ln>
          </p:spPr>
          <p:txBody>
            <a:bodyPr/>
            <a:lstStyle/>
            <a:p>
              <a:endParaRPr lang="en-US"/>
            </a:p>
          </p:txBody>
        </p:sp>
        <p:sp>
          <p:nvSpPr>
            <p:cNvPr id="43" name="Line 121"/>
            <p:cNvSpPr>
              <a:spLocks noChangeShapeType="1"/>
            </p:cNvSpPr>
            <p:nvPr/>
          </p:nvSpPr>
          <p:spPr bwMode="auto">
            <a:xfrm>
              <a:off x="2446564" y="4227513"/>
              <a:ext cx="0" cy="0"/>
            </a:xfrm>
            <a:prstGeom prst="line">
              <a:avLst/>
            </a:prstGeom>
            <a:noFill/>
            <a:ln w="12700">
              <a:solidFill>
                <a:schemeClr val="tx1"/>
              </a:solidFill>
              <a:round/>
              <a:headEnd/>
              <a:tailEnd/>
            </a:ln>
          </p:spPr>
          <p:txBody>
            <a:bodyPr/>
            <a:lstStyle/>
            <a:p>
              <a:endParaRPr lang="en-US"/>
            </a:p>
          </p:txBody>
        </p:sp>
        <p:sp>
          <p:nvSpPr>
            <p:cNvPr id="44" name="Line 123"/>
            <p:cNvSpPr>
              <a:spLocks noChangeShapeType="1"/>
            </p:cNvSpPr>
            <p:nvPr/>
          </p:nvSpPr>
          <p:spPr bwMode="auto">
            <a:xfrm>
              <a:off x="6672489" y="4227513"/>
              <a:ext cx="0" cy="0"/>
            </a:xfrm>
            <a:prstGeom prst="line">
              <a:avLst/>
            </a:prstGeom>
            <a:noFill/>
            <a:ln w="12700">
              <a:solidFill>
                <a:schemeClr val="tx1"/>
              </a:solidFill>
              <a:round/>
              <a:headEnd/>
              <a:tailEnd/>
            </a:ln>
          </p:spPr>
          <p:txBody>
            <a:bodyPr/>
            <a:lstStyle/>
            <a:p>
              <a:endParaRPr lang="en-US"/>
            </a:p>
          </p:txBody>
        </p:sp>
        <p:sp>
          <p:nvSpPr>
            <p:cNvPr id="45" name="Line 145"/>
            <p:cNvSpPr>
              <a:spLocks noChangeShapeType="1"/>
            </p:cNvSpPr>
            <p:nvPr/>
          </p:nvSpPr>
          <p:spPr bwMode="auto">
            <a:xfrm>
              <a:off x="3497489" y="3743325"/>
              <a:ext cx="0" cy="0"/>
            </a:xfrm>
            <a:prstGeom prst="line">
              <a:avLst/>
            </a:prstGeom>
            <a:noFill/>
            <a:ln w="12700">
              <a:solidFill>
                <a:schemeClr val="tx1"/>
              </a:solidFill>
              <a:round/>
              <a:headEnd/>
              <a:tailEnd/>
            </a:ln>
          </p:spPr>
          <p:txBody>
            <a:bodyPr/>
            <a:lstStyle/>
            <a:p>
              <a:endParaRPr lang="en-US"/>
            </a:p>
          </p:txBody>
        </p:sp>
        <p:sp>
          <p:nvSpPr>
            <p:cNvPr id="46" name="Line 146"/>
            <p:cNvSpPr>
              <a:spLocks noChangeShapeType="1"/>
            </p:cNvSpPr>
            <p:nvPr/>
          </p:nvSpPr>
          <p:spPr bwMode="auto">
            <a:xfrm>
              <a:off x="4189639" y="3278188"/>
              <a:ext cx="0" cy="7937"/>
            </a:xfrm>
            <a:prstGeom prst="line">
              <a:avLst/>
            </a:prstGeom>
            <a:noFill/>
            <a:ln w="12700">
              <a:solidFill>
                <a:schemeClr val="tx1"/>
              </a:solidFill>
              <a:round/>
              <a:headEnd/>
              <a:tailEnd/>
            </a:ln>
          </p:spPr>
          <p:txBody>
            <a:bodyPr/>
            <a:lstStyle/>
            <a:p>
              <a:endParaRPr lang="en-US"/>
            </a:p>
          </p:txBody>
        </p:sp>
        <p:grpSp>
          <p:nvGrpSpPr>
            <p:cNvPr id="47" name="Group 179"/>
            <p:cNvGrpSpPr>
              <a:grpSpLocks/>
            </p:cNvGrpSpPr>
            <p:nvPr/>
          </p:nvGrpSpPr>
          <p:grpSpPr bwMode="auto">
            <a:xfrm>
              <a:off x="1077913" y="2917825"/>
              <a:ext cx="7118350" cy="1358900"/>
              <a:chOff x="1077693" y="3485054"/>
              <a:chExt cx="7118426" cy="1358005"/>
            </a:xfrm>
          </p:grpSpPr>
          <p:sp>
            <p:nvSpPr>
              <p:cNvPr id="48" name="Oval 84"/>
              <p:cNvSpPr>
                <a:spLocks noChangeArrowheads="1"/>
              </p:cNvSpPr>
              <p:nvPr/>
            </p:nvSpPr>
            <p:spPr bwMode="auto">
              <a:xfrm>
                <a:off x="1786100" y="3499343"/>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49" name="Oval 86"/>
              <p:cNvSpPr>
                <a:spLocks noChangeArrowheads="1"/>
              </p:cNvSpPr>
              <p:nvPr/>
            </p:nvSpPr>
            <p:spPr bwMode="auto">
              <a:xfrm>
                <a:off x="3634168" y="3968429"/>
                <a:ext cx="600419"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50" name="Oval 88"/>
              <p:cNvSpPr>
                <a:spLocks noChangeArrowheads="1"/>
              </p:cNvSpPr>
              <p:nvPr/>
            </p:nvSpPr>
            <p:spPr bwMode="auto">
              <a:xfrm>
                <a:off x="2968179" y="3968429"/>
                <a:ext cx="600419"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51" name="Oval 90"/>
              <p:cNvSpPr>
                <a:spLocks noChangeArrowheads="1"/>
              </p:cNvSpPr>
              <p:nvPr/>
            </p:nvSpPr>
            <p:spPr bwMode="auto">
              <a:xfrm>
                <a:off x="2540087" y="3485054"/>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52" name="Oval 92"/>
              <p:cNvSpPr>
                <a:spLocks noChangeArrowheads="1"/>
              </p:cNvSpPr>
              <p:nvPr/>
            </p:nvSpPr>
            <p:spPr bwMode="auto">
              <a:xfrm>
                <a:off x="2302189" y="3958903"/>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53" name="Oval 94"/>
              <p:cNvSpPr>
                <a:spLocks noChangeArrowheads="1"/>
              </p:cNvSpPr>
              <p:nvPr/>
            </p:nvSpPr>
            <p:spPr bwMode="auto">
              <a:xfrm>
                <a:off x="3260076" y="3485054"/>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54" name="Oval 96"/>
              <p:cNvSpPr>
                <a:spLocks noChangeArrowheads="1"/>
              </p:cNvSpPr>
              <p:nvPr/>
            </p:nvSpPr>
            <p:spPr bwMode="auto">
              <a:xfrm>
                <a:off x="3980064" y="3494580"/>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55" name="Oval 98"/>
              <p:cNvSpPr>
                <a:spLocks noChangeArrowheads="1"/>
              </p:cNvSpPr>
              <p:nvPr/>
            </p:nvSpPr>
            <p:spPr bwMode="auto">
              <a:xfrm>
                <a:off x="4700053" y="3494580"/>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56" name="Oval 100"/>
              <p:cNvSpPr>
                <a:spLocks noChangeArrowheads="1"/>
              </p:cNvSpPr>
              <p:nvPr/>
            </p:nvSpPr>
            <p:spPr bwMode="auto">
              <a:xfrm>
                <a:off x="5420042" y="3494580"/>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57" name="Oval 102"/>
              <p:cNvSpPr>
                <a:spLocks noChangeArrowheads="1"/>
              </p:cNvSpPr>
              <p:nvPr/>
            </p:nvSpPr>
            <p:spPr bwMode="auto">
              <a:xfrm>
                <a:off x="6130504" y="3499343"/>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58" name="Oval 104"/>
              <p:cNvSpPr>
                <a:spLocks noChangeArrowheads="1"/>
              </p:cNvSpPr>
              <p:nvPr/>
            </p:nvSpPr>
            <p:spPr bwMode="auto">
              <a:xfrm>
                <a:off x="4300158" y="3968429"/>
                <a:ext cx="600419"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59" name="Oval 106"/>
              <p:cNvSpPr>
                <a:spLocks noChangeArrowheads="1"/>
              </p:cNvSpPr>
              <p:nvPr/>
            </p:nvSpPr>
            <p:spPr bwMode="auto">
              <a:xfrm>
                <a:off x="4966148" y="3968429"/>
                <a:ext cx="600419"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60" name="Oval 108"/>
              <p:cNvSpPr>
                <a:spLocks noChangeArrowheads="1"/>
              </p:cNvSpPr>
              <p:nvPr/>
            </p:nvSpPr>
            <p:spPr bwMode="auto">
              <a:xfrm>
                <a:off x="5633423" y="3968429"/>
                <a:ext cx="600419"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61" name="Oval 110"/>
              <p:cNvSpPr>
                <a:spLocks noChangeArrowheads="1"/>
              </p:cNvSpPr>
              <p:nvPr/>
            </p:nvSpPr>
            <p:spPr bwMode="auto">
              <a:xfrm>
                <a:off x="2610756" y="4435289"/>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62" name="Oval 112"/>
              <p:cNvSpPr>
                <a:spLocks noChangeArrowheads="1"/>
              </p:cNvSpPr>
              <p:nvPr/>
            </p:nvSpPr>
            <p:spPr bwMode="auto">
              <a:xfrm>
                <a:off x="3315316" y="4435289"/>
                <a:ext cx="600419"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63" name="Oval 114"/>
              <p:cNvSpPr>
                <a:spLocks noChangeArrowheads="1"/>
              </p:cNvSpPr>
              <p:nvPr/>
            </p:nvSpPr>
            <p:spPr bwMode="auto">
              <a:xfrm>
                <a:off x="4018591" y="4435289"/>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64" name="Oval 116"/>
              <p:cNvSpPr>
                <a:spLocks noChangeArrowheads="1"/>
              </p:cNvSpPr>
              <p:nvPr/>
            </p:nvSpPr>
            <p:spPr bwMode="auto">
              <a:xfrm>
                <a:off x="4723151" y="4435289"/>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65" name="Oval 118"/>
              <p:cNvSpPr>
                <a:spLocks noChangeArrowheads="1"/>
              </p:cNvSpPr>
              <p:nvPr/>
            </p:nvSpPr>
            <p:spPr bwMode="auto">
              <a:xfrm>
                <a:off x="5427712" y="4435289"/>
                <a:ext cx="600419"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66" name="Oval 120"/>
              <p:cNvSpPr>
                <a:spLocks noChangeArrowheads="1"/>
              </p:cNvSpPr>
              <p:nvPr/>
            </p:nvSpPr>
            <p:spPr bwMode="auto">
              <a:xfrm>
                <a:off x="1906196" y="4425763"/>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67" name="Oval 122"/>
              <p:cNvSpPr>
                <a:spLocks noChangeArrowheads="1"/>
              </p:cNvSpPr>
              <p:nvPr/>
            </p:nvSpPr>
            <p:spPr bwMode="auto">
              <a:xfrm>
                <a:off x="6121460" y="4440052"/>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68" name="Oval 147"/>
              <p:cNvSpPr>
                <a:spLocks noChangeArrowheads="1"/>
              </p:cNvSpPr>
              <p:nvPr/>
            </p:nvSpPr>
            <p:spPr bwMode="auto">
              <a:xfrm>
                <a:off x="6358028" y="3959214"/>
                <a:ext cx="601705" cy="353639"/>
              </a:xfrm>
              <a:prstGeom prst="ellipse">
                <a:avLst/>
              </a:prstGeom>
              <a:solidFill>
                <a:srgbClr val="CC9900"/>
              </a:solidFill>
              <a:ln w="12700">
                <a:solidFill>
                  <a:schemeClr val="tx1"/>
                </a:solidFill>
                <a:round/>
                <a:headEnd/>
                <a:tailEnd/>
              </a:ln>
            </p:spPr>
            <p:txBody>
              <a:bodyPr wrap="none" anchor="ctr"/>
              <a:lstStyle/>
              <a:p>
                <a:pPr algn="ctr" eaLnBrk="0" hangingPunct="0"/>
                <a:endParaRPr lang="en-US" sz="1400" b="1" dirty="0">
                  <a:solidFill>
                    <a:srgbClr val="000099"/>
                  </a:solidFill>
                  <a:latin typeface="Times New Roman" pitchFamily="18" charset="0"/>
                </a:endParaRPr>
              </a:p>
            </p:txBody>
          </p:sp>
          <p:sp>
            <p:nvSpPr>
              <p:cNvPr id="69" name="Oval 148"/>
              <p:cNvSpPr>
                <a:spLocks noChangeArrowheads="1"/>
              </p:cNvSpPr>
              <p:nvPr/>
            </p:nvSpPr>
            <p:spPr bwMode="auto">
              <a:xfrm>
                <a:off x="1575246" y="3970396"/>
                <a:ext cx="601705" cy="353639"/>
              </a:xfrm>
              <a:prstGeom prst="ellipse">
                <a:avLst/>
              </a:prstGeom>
              <a:solidFill>
                <a:srgbClr val="CC9900"/>
              </a:solidFill>
              <a:ln w="12700">
                <a:solidFill>
                  <a:schemeClr val="tx1"/>
                </a:solidFill>
                <a:round/>
                <a:headEnd/>
                <a:tailEnd/>
              </a:ln>
            </p:spPr>
            <p:txBody>
              <a:bodyPr wrap="none" anchor="ctr"/>
              <a:lstStyle/>
              <a:p>
                <a:pPr algn="ctr" eaLnBrk="0" hangingPunct="0"/>
                <a:endParaRPr lang="en-US" sz="1400" b="1" dirty="0">
                  <a:solidFill>
                    <a:srgbClr val="000099"/>
                  </a:solidFill>
                  <a:latin typeface="Times New Roman" pitchFamily="18" charset="0"/>
                </a:endParaRPr>
              </a:p>
            </p:txBody>
          </p:sp>
          <p:sp>
            <p:nvSpPr>
              <p:cNvPr id="70" name="Oval 147"/>
              <p:cNvSpPr>
                <a:spLocks noChangeArrowheads="1"/>
              </p:cNvSpPr>
              <p:nvPr/>
            </p:nvSpPr>
            <p:spPr bwMode="auto">
              <a:xfrm>
                <a:off x="7089983" y="4018107"/>
                <a:ext cx="601705" cy="353639"/>
              </a:xfrm>
              <a:prstGeom prst="ellipse">
                <a:avLst/>
              </a:prstGeom>
              <a:solidFill>
                <a:srgbClr val="CC9900"/>
              </a:solidFill>
              <a:ln w="12700">
                <a:solidFill>
                  <a:schemeClr val="tx1"/>
                </a:solidFill>
                <a:round/>
                <a:headEnd/>
                <a:tailEnd/>
              </a:ln>
            </p:spPr>
            <p:txBody>
              <a:bodyPr wrap="none" anchor="ctr"/>
              <a:lstStyle/>
              <a:p>
                <a:pPr algn="ctr" eaLnBrk="0" hangingPunct="0"/>
                <a:endParaRPr lang="en-US" sz="1400" b="1" dirty="0">
                  <a:solidFill>
                    <a:srgbClr val="000099"/>
                  </a:solidFill>
                  <a:latin typeface="Times New Roman" pitchFamily="18" charset="0"/>
                </a:endParaRPr>
              </a:p>
            </p:txBody>
          </p:sp>
          <p:sp>
            <p:nvSpPr>
              <p:cNvPr id="71" name="Oval 102"/>
              <p:cNvSpPr>
                <a:spLocks noChangeArrowheads="1"/>
              </p:cNvSpPr>
              <p:nvPr/>
            </p:nvSpPr>
            <p:spPr bwMode="auto">
              <a:xfrm>
                <a:off x="6836701" y="3548711"/>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72" name="Oval 122"/>
              <p:cNvSpPr>
                <a:spLocks noChangeArrowheads="1"/>
              </p:cNvSpPr>
              <p:nvPr/>
            </p:nvSpPr>
            <p:spPr bwMode="auto">
              <a:xfrm>
                <a:off x="6853415" y="4489420"/>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73" name="Oval 102"/>
              <p:cNvSpPr>
                <a:spLocks noChangeArrowheads="1"/>
              </p:cNvSpPr>
              <p:nvPr/>
            </p:nvSpPr>
            <p:spPr bwMode="auto">
              <a:xfrm>
                <a:off x="7594414" y="3662474"/>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74" name="Oval 102"/>
              <p:cNvSpPr>
                <a:spLocks noChangeArrowheads="1"/>
              </p:cNvSpPr>
              <p:nvPr/>
            </p:nvSpPr>
            <p:spPr bwMode="auto">
              <a:xfrm>
                <a:off x="7593004" y="4357940"/>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75" name="Oval 102"/>
              <p:cNvSpPr>
                <a:spLocks noChangeArrowheads="1"/>
              </p:cNvSpPr>
              <p:nvPr/>
            </p:nvSpPr>
            <p:spPr bwMode="auto">
              <a:xfrm>
                <a:off x="1077693" y="3636716"/>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76" name="Oval 102"/>
              <p:cNvSpPr>
                <a:spLocks noChangeArrowheads="1"/>
              </p:cNvSpPr>
              <p:nvPr/>
            </p:nvSpPr>
            <p:spPr bwMode="auto">
              <a:xfrm>
                <a:off x="1165698" y="4342913"/>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grpSp>
      </p:grpSp>
    </p:spTree>
    <p:extLst>
      <p:ext uri="{BB962C8B-B14F-4D97-AF65-F5344CB8AC3E}">
        <p14:creationId xmlns:p14="http://schemas.microsoft.com/office/powerpoint/2010/main" val="172555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Number Placeholder 5"/>
          <p:cNvSpPr>
            <a:spLocks noGrp="1"/>
          </p:cNvSpPr>
          <p:nvPr>
            <p:ph type="sldNum" sz="quarter" idx="12"/>
          </p:nvPr>
        </p:nvSpPr>
        <p:spPr>
          <a:noFill/>
        </p:spPr>
        <p:txBody>
          <a:bodyPr/>
          <a:lstStyle/>
          <a:p>
            <a:fld id="{2F30F2D5-B0ED-44E1-997F-38855785E4EF}" type="slidenum">
              <a:rPr lang="en-US" smtClean="0"/>
              <a:pPr/>
              <a:t>118</a:t>
            </a:fld>
            <a:endParaRPr lang="en-US"/>
          </a:p>
        </p:txBody>
      </p:sp>
      <p:sp>
        <p:nvSpPr>
          <p:cNvPr id="345091" name="Rectangle 2"/>
          <p:cNvSpPr>
            <a:spLocks noGrp="1" noChangeArrowheads="1"/>
          </p:cNvSpPr>
          <p:nvPr>
            <p:ph type="body" idx="1"/>
          </p:nvPr>
        </p:nvSpPr>
        <p:spPr>
          <a:xfrm>
            <a:off x="714824" y="1832434"/>
            <a:ext cx="7808913" cy="4522788"/>
          </a:xfrm>
        </p:spPr>
        <p:txBody>
          <a:bodyPr/>
          <a:lstStyle/>
          <a:p>
            <a:pPr marL="0" indent="0" eaLnBrk="1" hangingPunct="1">
              <a:lnSpc>
                <a:spcPct val="90000"/>
              </a:lnSpc>
              <a:buNone/>
            </a:pPr>
            <a:r>
              <a:rPr lang="en-US" sz="6000" dirty="0"/>
              <a:t>Executive Functions are inextricably interwoven into the act of reading.</a:t>
            </a:r>
          </a:p>
        </p:txBody>
      </p:sp>
      <p:sp>
        <p:nvSpPr>
          <p:cNvPr id="10" name="Rectangle 9"/>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11" name="Straight Connector 10"/>
          <p:cNvCxnSpPr/>
          <p:nvPr/>
        </p:nvCxnSpPr>
        <p:spPr>
          <a:xfrm>
            <a:off x="1539198" y="1481128"/>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345092" name="Rectangle 3"/>
          <p:cNvSpPr>
            <a:spLocks noGrp="1" noChangeArrowheads="1"/>
          </p:cNvSpPr>
          <p:nvPr>
            <p:ph type="title"/>
          </p:nvPr>
        </p:nvSpPr>
        <p:spPr>
          <a:xfrm>
            <a:off x="294938" y="56805"/>
            <a:ext cx="8391862" cy="1073018"/>
          </a:xfrm>
        </p:spPr>
        <p:txBody>
          <a:bodyPr/>
          <a:lstStyle/>
          <a:p>
            <a:pPr algn="l" eaLnBrk="1" hangingPunct="1"/>
            <a:r>
              <a:rPr lang="en-US" sz="4000" dirty="0"/>
              <a:t>Executive Functions and Reading</a:t>
            </a:r>
          </a:p>
        </p:txBody>
      </p:sp>
      <p:pic>
        <p:nvPicPr>
          <p:cNvPr id="8" name="Picture 2" descr="http://cdn.business2community.com/wp-content/uploads/2013/03/brain_reading_400_wht_9240-resized-6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3277" y="4613543"/>
            <a:ext cx="1723523" cy="1838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26844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Number Placeholder 5"/>
          <p:cNvSpPr>
            <a:spLocks noGrp="1"/>
          </p:cNvSpPr>
          <p:nvPr>
            <p:ph type="sldNum" sz="quarter" idx="12"/>
          </p:nvPr>
        </p:nvSpPr>
        <p:spPr>
          <a:noFill/>
        </p:spPr>
        <p:txBody>
          <a:bodyPr/>
          <a:lstStyle/>
          <a:p>
            <a:fld id="{6A527CB9-7A98-4642-95F3-82DF7F01A448}" type="slidenum">
              <a:rPr lang="en-US" smtClean="0">
                <a:solidFill>
                  <a:srgbClr val="984807"/>
                </a:solidFill>
              </a:rPr>
              <a:pPr/>
              <a:t>119</a:t>
            </a:fld>
            <a:endParaRPr lang="en-US">
              <a:solidFill>
                <a:srgbClr val="984807"/>
              </a:solidFill>
            </a:endParaRPr>
          </a:p>
        </p:txBody>
      </p:sp>
      <p:sp>
        <p:nvSpPr>
          <p:cNvPr id="804866" name="Rectangle 2"/>
          <p:cNvSpPr>
            <a:spLocks noChangeArrowheads="1"/>
          </p:cNvSpPr>
          <p:nvPr/>
        </p:nvSpPr>
        <p:spPr bwMode="auto">
          <a:xfrm>
            <a:off x="1927225" y="1046163"/>
            <a:ext cx="6988175" cy="5597525"/>
          </a:xfrm>
          <a:prstGeom prst="rect">
            <a:avLst/>
          </a:prstGeom>
          <a:solidFill>
            <a:srgbClr val="A1CDFD"/>
          </a:solidFill>
          <a:ln w="9525">
            <a:noFill/>
            <a:miter lim="800000"/>
            <a:headEnd/>
            <a:tailEnd/>
          </a:ln>
        </p:spPr>
        <p:txBody>
          <a:bodyPr wrap="none" anchor="ctr"/>
          <a:lstStyle/>
          <a:p>
            <a:endParaRPr lang="en-US">
              <a:solidFill>
                <a:srgbClr val="984807"/>
              </a:solidFill>
            </a:endParaRPr>
          </a:p>
        </p:txBody>
      </p:sp>
      <p:sp>
        <p:nvSpPr>
          <p:cNvPr id="804867" name="Rectangle 3"/>
          <p:cNvSpPr>
            <a:spLocks noChangeArrowheads="1"/>
          </p:cNvSpPr>
          <p:nvPr/>
        </p:nvSpPr>
        <p:spPr bwMode="auto">
          <a:xfrm>
            <a:off x="2030413" y="2670175"/>
            <a:ext cx="6864350" cy="3932238"/>
          </a:xfrm>
          <a:prstGeom prst="rect">
            <a:avLst/>
          </a:prstGeom>
          <a:solidFill>
            <a:srgbClr val="FFFF00"/>
          </a:solidFill>
          <a:ln w="9525">
            <a:solidFill>
              <a:srgbClr val="CCFF66"/>
            </a:solidFill>
            <a:miter lim="800000"/>
            <a:headEnd/>
            <a:tailEnd/>
          </a:ln>
        </p:spPr>
        <p:txBody>
          <a:bodyPr wrap="none" anchor="ctr"/>
          <a:lstStyle/>
          <a:p>
            <a:pPr algn="ctr"/>
            <a:endParaRPr lang="en-US" sz="1800">
              <a:solidFill>
                <a:srgbClr val="984807"/>
              </a:solidFill>
              <a:latin typeface="Times New Roman" pitchFamily="18" charset="0"/>
            </a:endParaRPr>
          </a:p>
        </p:txBody>
      </p:sp>
      <p:sp>
        <p:nvSpPr>
          <p:cNvPr id="804868" name="Rectangle 4"/>
          <p:cNvSpPr>
            <a:spLocks noChangeArrowheads="1"/>
          </p:cNvSpPr>
          <p:nvPr/>
        </p:nvSpPr>
        <p:spPr bwMode="auto">
          <a:xfrm>
            <a:off x="2336800" y="1925638"/>
            <a:ext cx="6548438" cy="4706937"/>
          </a:xfrm>
          <a:prstGeom prst="rect">
            <a:avLst/>
          </a:prstGeom>
          <a:solidFill>
            <a:srgbClr val="30D840"/>
          </a:solidFill>
          <a:ln w="9525">
            <a:noFill/>
            <a:miter lim="800000"/>
            <a:headEnd/>
            <a:tailEnd/>
          </a:ln>
        </p:spPr>
        <p:txBody>
          <a:bodyPr wrap="none" anchor="ctr"/>
          <a:lstStyle/>
          <a:p>
            <a:endParaRPr lang="en-US">
              <a:solidFill>
                <a:srgbClr val="984807"/>
              </a:solidFill>
            </a:endParaRPr>
          </a:p>
        </p:txBody>
      </p:sp>
      <p:sp>
        <p:nvSpPr>
          <p:cNvPr id="346118" name="Rectangle 5"/>
          <p:cNvSpPr>
            <a:spLocks noChangeArrowheads="1"/>
          </p:cNvSpPr>
          <p:nvPr/>
        </p:nvSpPr>
        <p:spPr bwMode="auto">
          <a:xfrm>
            <a:off x="815975" y="71438"/>
            <a:ext cx="8128000" cy="801687"/>
          </a:xfrm>
          <a:prstGeom prst="rect">
            <a:avLst/>
          </a:prstGeom>
          <a:noFill/>
          <a:ln w="9525">
            <a:noFill/>
            <a:miter lim="800000"/>
            <a:headEnd/>
            <a:tailEnd/>
          </a:ln>
        </p:spPr>
        <p:txBody>
          <a:bodyPr anchor="ctr"/>
          <a:lstStyle/>
          <a:p>
            <a:r>
              <a:rPr lang="en-US" sz="2400" b="1">
                <a:solidFill>
                  <a:srgbClr val="984807"/>
                </a:solidFill>
              </a:rPr>
              <a:t>An Integrative Model Specifying Processes, Abilities, Lexicons, Skills, Memory and Achievement in Reading</a:t>
            </a:r>
          </a:p>
        </p:txBody>
      </p:sp>
      <p:grpSp>
        <p:nvGrpSpPr>
          <p:cNvPr id="2" name="Group 6"/>
          <p:cNvGrpSpPr>
            <a:grpSpLocks/>
          </p:cNvGrpSpPr>
          <p:nvPr/>
        </p:nvGrpSpPr>
        <p:grpSpPr bwMode="auto">
          <a:xfrm>
            <a:off x="6656388" y="2160588"/>
            <a:ext cx="1327150" cy="368300"/>
            <a:chOff x="3482" y="1980"/>
            <a:chExt cx="836" cy="231"/>
          </a:xfrm>
        </p:grpSpPr>
        <p:sp>
          <p:nvSpPr>
            <p:cNvPr id="346202" name="Text Box 7"/>
            <p:cNvSpPr txBox="1">
              <a:spLocks noChangeArrowheads="1"/>
            </p:cNvSpPr>
            <p:nvPr/>
          </p:nvSpPr>
          <p:spPr bwMode="auto">
            <a:xfrm>
              <a:off x="3482" y="1980"/>
              <a:ext cx="836" cy="231"/>
            </a:xfrm>
            <a:prstGeom prst="rect">
              <a:avLst/>
            </a:prstGeom>
            <a:noFill/>
            <a:ln w="9525">
              <a:noFill/>
              <a:miter lim="800000"/>
              <a:headEnd/>
              <a:tailEnd/>
            </a:ln>
          </p:spPr>
          <p:txBody>
            <a:bodyPr wrap="none">
              <a:spAutoFit/>
            </a:bodyPr>
            <a:lstStyle/>
            <a:p>
              <a:pPr algn="ctr"/>
              <a:r>
                <a:rPr lang="en-US" sz="1800">
                  <a:solidFill>
                    <a:srgbClr val="984807"/>
                  </a:solidFill>
                  <a:latin typeface="Times New Roman" pitchFamily="18" charset="0"/>
                </a:rPr>
                <a:t>Visuospatial</a:t>
              </a:r>
            </a:p>
          </p:txBody>
        </p:sp>
        <p:sp>
          <p:nvSpPr>
            <p:cNvPr id="346203" name="Rectangle 8"/>
            <p:cNvSpPr>
              <a:spLocks noChangeArrowheads="1"/>
            </p:cNvSpPr>
            <p:nvPr/>
          </p:nvSpPr>
          <p:spPr bwMode="auto">
            <a:xfrm>
              <a:off x="3523" y="2006"/>
              <a:ext cx="756" cy="192"/>
            </a:xfrm>
            <a:prstGeom prst="rect">
              <a:avLst/>
            </a:prstGeom>
            <a:noFill/>
            <a:ln w="38100">
              <a:solidFill>
                <a:schemeClr val="tx1"/>
              </a:solidFill>
              <a:miter lim="800000"/>
              <a:headEnd/>
              <a:tailEnd/>
            </a:ln>
          </p:spPr>
          <p:txBody>
            <a:bodyPr wrap="none" anchor="ctr"/>
            <a:lstStyle/>
            <a:p>
              <a:endParaRPr lang="en-US">
                <a:solidFill>
                  <a:srgbClr val="984807"/>
                </a:solidFill>
              </a:endParaRPr>
            </a:p>
          </p:txBody>
        </p:sp>
      </p:grpSp>
      <p:grpSp>
        <p:nvGrpSpPr>
          <p:cNvPr id="3" name="Group 9"/>
          <p:cNvGrpSpPr>
            <a:grpSpLocks/>
          </p:cNvGrpSpPr>
          <p:nvPr/>
        </p:nvGrpSpPr>
        <p:grpSpPr bwMode="auto">
          <a:xfrm>
            <a:off x="3244851" y="2163764"/>
            <a:ext cx="1095375" cy="369867"/>
            <a:chOff x="1335" y="1828"/>
            <a:chExt cx="690" cy="234"/>
          </a:xfrm>
        </p:grpSpPr>
        <p:sp>
          <p:nvSpPr>
            <p:cNvPr id="346200" name="Text Box 10"/>
            <p:cNvSpPr txBox="1">
              <a:spLocks noChangeArrowheads="1"/>
            </p:cNvSpPr>
            <p:nvPr/>
          </p:nvSpPr>
          <p:spPr bwMode="auto">
            <a:xfrm>
              <a:off x="1335" y="1828"/>
              <a:ext cx="690" cy="234"/>
            </a:xfrm>
            <a:prstGeom prst="rect">
              <a:avLst/>
            </a:prstGeom>
            <a:noFill/>
            <a:ln w="9525">
              <a:noFill/>
              <a:miter lim="800000"/>
              <a:headEnd/>
              <a:tailEnd/>
            </a:ln>
          </p:spPr>
          <p:txBody>
            <a:bodyPr wrap="none">
              <a:spAutoFit/>
            </a:bodyPr>
            <a:lstStyle/>
            <a:p>
              <a:pPr algn="ctr"/>
              <a:r>
                <a:rPr lang="en-US" sz="1800">
                  <a:solidFill>
                    <a:srgbClr val="984807"/>
                  </a:solidFill>
                  <a:latin typeface="Times New Roman" pitchFamily="18" charset="0"/>
                </a:rPr>
                <a:t>Language</a:t>
              </a:r>
            </a:p>
          </p:txBody>
        </p:sp>
        <p:sp>
          <p:nvSpPr>
            <p:cNvPr id="346201" name="Rectangle 11"/>
            <p:cNvSpPr>
              <a:spLocks noChangeArrowheads="1"/>
            </p:cNvSpPr>
            <p:nvPr/>
          </p:nvSpPr>
          <p:spPr bwMode="auto">
            <a:xfrm>
              <a:off x="1356" y="1851"/>
              <a:ext cx="648" cy="206"/>
            </a:xfrm>
            <a:prstGeom prst="rect">
              <a:avLst/>
            </a:prstGeom>
            <a:noFill/>
            <a:ln w="38100">
              <a:solidFill>
                <a:schemeClr val="tx1"/>
              </a:solidFill>
              <a:miter lim="800000"/>
              <a:headEnd/>
              <a:tailEnd/>
            </a:ln>
          </p:spPr>
          <p:txBody>
            <a:bodyPr wrap="none" anchor="ctr"/>
            <a:lstStyle/>
            <a:p>
              <a:endParaRPr lang="en-US">
                <a:solidFill>
                  <a:srgbClr val="984807"/>
                </a:solidFill>
              </a:endParaRPr>
            </a:p>
          </p:txBody>
        </p:sp>
      </p:grpSp>
      <p:grpSp>
        <p:nvGrpSpPr>
          <p:cNvPr id="4" name="Group 12"/>
          <p:cNvGrpSpPr>
            <a:grpSpLocks/>
          </p:cNvGrpSpPr>
          <p:nvPr/>
        </p:nvGrpSpPr>
        <p:grpSpPr bwMode="auto">
          <a:xfrm>
            <a:off x="4970463" y="2163764"/>
            <a:ext cx="1158875" cy="369867"/>
            <a:chOff x="3535" y="1967"/>
            <a:chExt cx="730" cy="234"/>
          </a:xfrm>
        </p:grpSpPr>
        <p:sp>
          <p:nvSpPr>
            <p:cNvPr id="346198" name="Text Box 13"/>
            <p:cNvSpPr txBox="1">
              <a:spLocks noChangeArrowheads="1"/>
            </p:cNvSpPr>
            <p:nvPr/>
          </p:nvSpPr>
          <p:spPr bwMode="auto">
            <a:xfrm>
              <a:off x="3535" y="1967"/>
              <a:ext cx="730" cy="234"/>
            </a:xfrm>
            <a:prstGeom prst="rect">
              <a:avLst/>
            </a:prstGeom>
            <a:noFill/>
            <a:ln w="9525">
              <a:noFill/>
              <a:miter lim="800000"/>
              <a:headEnd/>
              <a:tailEnd/>
            </a:ln>
          </p:spPr>
          <p:txBody>
            <a:bodyPr wrap="none">
              <a:spAutoFit/>
            </a:bodyPr>
            <a:lstStyle/>
            <a:p>
              <a:pPr algn="ctr"/>
              <a:r>
                <a:rPr lang="en-US" sz="1800">
                  <a:solidFill>
                    <a:srgbClr val="984807"/>
                  </a:solidFill>
                  <a:latin typeface="Times New Roman" pitchFamily="18" charset="0"/>
                </a:rPr>
                <a:t>Reasoning</a:t>
              </a:r>
            </a:p>
          </p:txBody>
        </p:sp>
        <p:sp>
          <p:nvSpPr>
            <p:cNvPr id="346199" name="Rectangle 14"/>
            <p:cNvSpPr>
              <a:spLocks noChangeArrowheads="1"/>
            </p:cNvSpPr>
            <p:nvPr/>
          </p:nvSpPr>
          <p:spPr bwMode="auto">
            <a:xfrm>
              <a:off x="3578" y="1994"/>
              <a:ext cx="664" cy="194"/>
            </a:xfrm>
            <a:prstGeom prst="rect">
              <a:avLst/>
            </a:prstGeom>
            <a:noFill/>
            <a:ln w="38100">
              <a:solidFill>
                <a:schemeClr val="tx1"/>
              </a:solidFill>
              <a:miter lim="800000"/>
              <a:headEnd/>
              <a:tailEnd/>
            </a:ln>
          </p:spPr>
          <p:txBody>
            <a:bodyPr wrap="none" anchor="ctr"/>
            <a:lstStyle/>
            <a:p>
              <a:endParaRPr lang="en-US">
                <a:solidFill>
                  <a:srgbClr val="984807"/>
                </a:solidFill>
              </a:endParaRPr>
            </a:p>
          </p:txBody>
        </p:sp>
      </p:grpSp>
      <p:grpSp>
        <p:nvGrpSpPr>
          <p:cNvPr id="5" name="Group 15"/>
          <p:cNvGrpSpPr>
            <a:grpSpLocks/>
          </p:cNvGrpSpPr>
          <p:nvPr/>
        </p:nvGrpSpPr>
        <p:grpSpPr bwMode="auto">
          <a:xfrm>
            <a:off x="2970213" y="3598863"/>
            <a:ext cx="1398587" cy="1771650"/>
            <a:chOff x="1871" y="2267"/>
            <a:chExt cx="881" cy="1116"/>
          </a:xfrm>
        </p:grpSpPr>
        <p:sp>
          <p:nvSpPr>
            <p:cNvPr id="346196" name="Oval 16"/>
            <p:cNvSpPr>
              <a:spLocks noChangeArrowheads="1"/>
            </p:cNvSpPr>
            <p:nvPr/>
          </p:nvSpPr>
          <p:spPr bwMode="auto">
            <a:xfrm>
              <a:off x="1871" y="2267"/>
              <a:ext cx="881" cy="1116"/>
            </a:xfrm>
            <a:prstGeom prst="ellipse">
              <a:avLst/>
            </a:prstGeom>
            <a:noFill/>
            <a:ln w="38100">
              <a:solidFill>
                <a:schemeClr val="tx1"/>
              </a:solidFill>
              <a:round/>
              <a:headEnd/>
              <a:tailEnd/>
            </a:ln>
          </p:spPr>
          <p:txBody>
            <a:bodyPr wrap="none" anchor="ctr"/>
            <a:lstStyle/>
            <a:p>
              <a:endParaRPr lang="en-US">
                <a:solidFill>
                  <a:srgbClr val="984807"/>
                </a:solidFill>
              </a:endParaRPr>
            </a:p>
          </p:txBody>
        </p:sp>
        <p:sp>
          <p:nvSpPr>
            <p:cNvPr id="346197" name="Text Box 17"/>
            <p:cNvSpPr txBox="1">
              <a:spLocks noChangeArrowheads="1"/>
            </p:cNvSpPr>
            <p:nvPr/>
          </p:nvSpPr>
          <p:spPr bwMode="auto">
            <a:xfrm>
              <a:off x="1951" y="2387"/>
              <a:ext cx="784" cy="922"/>
            </a:xfrm>
            <a:prstGeom prst="rect">
              <a:avLst/>
            </a:prstGeom>
            <a:noFill/>
            <a:ln w="9525">
              <a:noFill/>
              <a:miter lim="800000"/>
              <a:headEnd/>
              <a:tailEnd/>
            </a:ln>
          </p:spPr>
          <p:txBody>
            <a:bodyPr wrap="none">
              <a:spAutoFit/>
            </a:bodyPr>
            <a:lstStyle/>
            <a:p>
              <a:pPr algn="ctr"/>
              <a:r>
                <a:rPr lang="en-US" sz="1800">
                  <a:solidFill>
                    <a:srgbClr val="984807"/>
                  </a:solidFill>
                  <a:latin typeface="Times New Roman" pitchFamily="18" charset="0"/>
                </a:rPr>
                <a:t>Decoding </a:t>
              </a:r>
            </a:p>
            <a:p>
              <a:pPr algn="ctr"/>
              <a:r>
                <a:rPr lang="en-US" sz="1800">
                  <a:solidFill>
                    <a:srgbClr val="984807"/>
                  </a:solidFill>
                  <a:latin typeface="Times New Roman" pitchFamily="18" charset="0"/>
                </a:rPr>
                <a:t>Unfamiliar </a:t>
              </a:r>
            </a:p>
            <a:p>
              <a:pPr algn="ctr"/>
              <a:r>
                <a:rPr lang="en-US" sz="1800">
                  <a:solidFill>
                    <a:srgbClr val="984807"/>
                  </a:solidFill>
                  <a:latin typeface="Times New Roman" pitchFamily="18" charset="0"/>
                </a:rPr>
                <a:t>and/or </a:t>
              </a:r>
            </a:p>
            <a:p>
              <a:pPr algn="ctr"/>
              <a:r>
                <a:rPr lang="en-US" sz="1800">
                  <a:solidFill>
                    <a:srgbClr val="984807"/>
                  </a:solidFill>
                  <a:latin typeface="Times New Roman" pitchFamily="18" charset="0"/>
                </a:rPr>
                <a:t>Nonsense </a:t>
              </a:r>
            </a:p>
            <a:p>
              <a:pPr algn="ctr"/>
              <a:r>
                <a:rPr lang="en-US" sz="1800">
                  <a:solidFill>
                    <a:srgbClr val="984807"/>
                  </a:solidFill>
                  <a:latin typeface="Times New Roman" pitchFamily="18" charset="0"/>
                </a:rPr>
                <a:t>Words</a:t>
              </a:r>
            </a:p>
          </p:txBody>
        </p:sp>
      </p:grpSp>
      <p:grpSp>
        <p:nvGrpSpPr>
          <p:cNvPr id="6" name="Group 18"/>
          <p:cNvGrpSpPr>
            <a:grpSpLocks/>
          </p:cNvGrpSpPr>
          <p:nvPr/>
        </p:nvGrpSpPr>
        <p:grpSpPr bwMode="auto">
          <a:xfrm>
            <a:off x="2841625" y="3014663"/>
            <a:ext cx="3749675" cy="482600"/>
            <a:chOff x="1790" y="1899"/>
            <a:chExt cx="2362" cy="304"/>
          </a:xfrm>
        </p:grpSpPr>
        <p:sp>
          <p:nvSpPr>
            <p:cNvPr id="346194" name="Oval 19"/>
            <p:cNvSpPr>
              <a:spLocks noChangeArrowheads="1"/>
            </p:cNvSpPr>
            <p:nvPr/>
          </p:nvSpPr>
          <p:spPr bwMode="auto">
            <a:xfrm>
              <a:off x="1790" y="1899"/>
              <a:ext cx="2362" cy="304"/>
            </a:xfrm>
            <a:prstGeom prst="ellipse">
              <a:avLst/>
            </a:prstGeom>
            <a:noFill/>
            <a:ln w="38100">
              <a:solidFill>
                <a:schemeClr val="tx1"/>
              </a:solidFill>
              <a:round/>
              <a:headEnd/>
              <a:tailEnd/>
            </a:ln>
          </p:spPr>
          <p:txBody>
            <a:bodyPr wrap="none" anchor="ctr"/>
            <a:lstStyle/>
            <a:p>
              <a:endParaRPr lang="en-US">
                <a:solidFill>
                  <a:srgbClr val="984807"/>
                </a:solidFill>
              </a:endParaRPr>
            </a:p>
          </p:txBody>
        </p:sp>
        <p:sp>
          <p:nvSpPr>
            <p:cNvPr id="346195" name="Text Box 20"/>
            <p:cNvSpPr txBox="1">
              <a:spLocks noChangeArrowheads="1"/>
            </p:cNvSpPr>
            <p:nvPr/>
          </p:nvSpPr>
          <p:spPr bwMode="auto">
            <a:xfrm>
              <a:off x="1931" y="1922"/>
              <a:ext cx="2008" cy="231"/>
            </a:xfrm>
            <a:prstGeom prst="rect">
              <a:avLst/>
            </a:prstGeom>
            <a:noFill/>
            <a:ln w="9525">
              <a:noFill/>
              <a:miter lim="800000"/>
              <a:headEnd/>
              <a:tailEnd/>
            </a:ln>
          </p:spPr>
          <p:txBody>
            <a:bodyPr wrap="none">
              <a:spAutoFit/>
            </a:bodyPr>
            <a:lstStyle/>
            <a:p>
              <a:pPr algn="ctr"/>
              <a:r>
                <a:rPr lang="en-US" sz="1800">
                  <a:solidFill>
                    <a:srgbClr val="984807"/>
                  </a:solidFill>
                  <a:latin typeface="Times New Roman" pitchFamily="18" charset="0"/>
                </a:rPr>
                <a:t>Comprehending Words and Text</a:t>
              </a:r>
            </a:p>
          </p:txBody>
        </p:sp>
      </p:grpSp>
      <p:sp>
        <p:nvSpPr>
          <p:cNvPr id="346124" name="Line 21"/>
          <p:cNvSpPr>
            <a:spLocks noChangeShapeType="1"/>
          </p:cNvSpPr>
          <p:nvPr/>
        </p:nvSpPr>
        <p:spPr bwMode="auto">
          <a:xfrm flipV="1">
            <a:off x="2743200" y="5503863"/>
            <a:ext cx="5791200" cy="14287"/>
          </a:xfrm>
          <a:prstGeom prst="line">
            <a:avLst/>
          </a:prstGeom>
          <a:noFill/>
          <a:ln w="28575">
            <a:solidFill>
              <a:schemeClr val="tx1"/>
            </a:solidFill>
            <a:round/>
            <a:headEnd/>
            <a:tailEnd/>
          </a:ln>
        </p:spPr>
        <p:txBody>
          <a:bodyPr/>
          <a:lstStyle/>
          <a:p>
            <a:endParaRPr lang="en-US">
              <a:solidFill>
                <a:srgbClr val="984807"/>
              </a:solidFill>
            </a:endParaRPr>
          </a:p>
        </p:txBody>
      </p:sp>
      <p:sp>
        <p:nvSpPr>
          <p:cNvPr id="346125" name="Line 22"/>
          <p:cNvSpPr>
            <a:spLocks noChangeShapeType="1"/>
          </p:cNvSpPr>
          <p:nvPr/>
        </p:nvSpPr>
        <p:spPr bwMode="auto">
          <a:xfrm>
            <a:off x="2755900" y="2667000"/>
            <a:ext cx="5735638" cy="17463"/>
          </a:xfrm>
          <a:prstGeom prst="line">
            <a:avLst/>
          </a:prstGeom>
          <a:noFill/>
          <a:ln w="28575">
            <a:solidFill>
              <a:schemeClr val="tx1"/>
            </a:solidFill>
            <a:round/>
            <a:headEnd/>
            <a:tailEnd/>
          </a:ln>
        </p:spPr>
        <p:txBody>
          <a:bodyPr/>
          <a:lstStyle/>
          <a:p>
            <a:endParaRPr lang="en-US">
              <a:solidFill>
                <a:srgbClr val="984807"/>
              </a:solidFill>
            </a:endParaRPr>
          </a:p>
        </p:txBody>
      </p:sp>
      <p:grpSp>
        <p:nvGrpSpPr>
          <p:cNvPr id="7" name="Group 23"/>
          <p:cNvGrpSpPr>
            <a:grpSpLocks/>
          </p:cNvGrpSpPr>
          <p:nvPr/>
        </p:nvGrpSpPr>
        <p:grpSpPr bwMode="auto">
          <a:xfrm>
            <a:off x="379413" y="990600"/>
            <a:ext cx="1219200" cy="1739900"/>
            <a:chOff x="239" y="624"/>
            <a:chExt cx="768" cy="1096"/>
          </a:xfrm>
        </p:grpSpPr>
        <p:sp>
          <p:nvSpPr>
            <p:cNvPr id="346192" name="Text Box 24"/>
            <p:cNvSpPr txBox="1">
              <a:spLocks noChangeArrowheads="1"/>
            </p:cNvSpPr>
            <p:nvPr/>
          </p:nvSpPr>
          <p:spPr bwMode="auto">
            <a:xfrm>
              <a:off x="239" y="624"/>
              <a:ext cx="768" cy="1096"/>
            </a:xfrm>
            <a:prstGeom prst="rect">
              <a:avLst/>
            </a:prstGeom>
            <a:noFill/>
            <a:ln w="9525">
              <a:noFill/>
              <a:miter lim="800000"/>
              <a:headEnd/>
              <a:tailEnd/>
            </a:ln>
          </p:spPr>
          <p:txBody>
            <a:bodyPr wrap="none">
              <a:spAutoFit/>
            </a:bodyPr>
            <a:lstStyle/>
            <a:p>
              <a:pPr algn="ctr"/>
              <a:r>
                <a:rPr lang="en-US" sz="1800" dirty="0">
                  <a:solidFill>
                    <a:srgbClr val="984807"/>
                  </a:solidFill>
                  <a:latin typeface="Times New Roman" pitchFamily="18" charset="0"/>
                </a:rPr>
                <a:t>              </a:t>
              </a:r>
            </a:p>
            <a:p>
              <a:pPr algn="ctr"/>
              <a:r>
                <a:rPr lang="en-US" sz="1800" dirty="0">
                  <a:solidFill>
                    <a:srgbClr val="FF0000"/>
                  </a:solidFill>
                  <a:latin typeface="Times New Roman" pitchFamily="18" charset="0"/>
                </a:rPr>
                <a:t>indicate </a:t>
              </a:r>
            </a:p>
            <a:p>
              <a:pPr algn="ctr"/>
              <a:r>
                <a:rPr lang="en-US" sz="1800" dirty="0">
                  <a:solidFill>
                    <a:srgbClr val="FF0000"/>
                  </a:solidFill>
                  <a:latin typeface="Times New Roman" pitchFamily="18" charset="0"/>
                </a:rPr>
                <a:t>Executive </a:t>
              </a:r>
            </a:p>
            <a:p>
              <a:pPr algn="ctr"/>
              <a:r>
                <a:rPr lang="en-US" sz="1800" dirty="0">
                  <a:solidFill>
                    <a:srgbClr val="FF0000"/>
                  </a:solidFill>
                  <a:latin typeface="Times New Roman" pitchFamily="18" charset="0"/>
                </a:rPr>
                <a:t>Function </a:t>
              </a:r>
            </a:p>
            <a:p>
              <a:pPr algn="ctr"/>
              <a:r>
                <a:rPr lang="en-US" sz="1800" dirty="0">
                  <a:solidFill>
                    <a:srgbClr val="FF0000"/>
                  </a:solidFill>
                  <a:latin typeface="Times New Roman" pitchFamily="18" charset="0"/>
                </a:rPr>
                <a:t>processing </a:t>
              </a:r>
            </a:p>
            <a:p>
              <a:pPr algn="ctr"/>
              <a:r>
                <a:rPr lang="en-US" sz="1800" dirty="0">
                  <a:solidFill>
                    <a:srgbClr val="FF0000"/>
                  </a:solidFill>
                  <a:latin typeface="Times New Roman" pitchFamily="18" charset="0"/>
                </a:rPr>
                <a:t>at work</a:t>
              </a:r>
            </a:p>
          </p:txBody>
        </p:sp>
        <p:sp>
          <p:nvSpPr>
            <p:cNvPr id="346193" name="Line 25"/>
            <p:cNvSpPr>
              <a:spLocks noChangeShapeType="1"/>
            </p:cNvSpPr>
            <p:nvPr/>
          </p:nvSpPr>
          <p:spPr bwMode="auto">
            <a:xfrm flipH="1" flipV="1">
              <a:off x="370" y="751"/>
              <a:ext cx="446" cy="0"/>
            </a:xfrm>
            <a:prstGeom prst="line">
              <a:avLst/>
            </a:prstGeom>
            <a:noFill/>
            <a:ln w="57150" cap="rnd">
              <a:solidFill>
                <a:srgbClr val="CC0000"/>
              </a:solidFill>
              <a:prstDash val="sysDot"/>
              <a:round/>
              <a:headEnd type="triangle" w="med" len="med"/>
              <a:tailEnd type="triangle" w="med" len="med"/>
            </a:ln>
          </p:spPr>
          <p:txBody>
            <a:bodyPr/>
            <a:lstStyle/>
            <a:p>
              <a:endParaRPr lang="en-US">
                <a:solidFill>
                  <a:srgbClr val="984807"/>
                </a:solidFill>
              </a:endParaRPr>
            </a:p>
          </p:txBody>
        </p:sp>
      </p:grpSp>
      <p:sp>
        <p:nvSpPr>
          <p:cNvPr id="804890" name="Text Box 26"/>
          <p:cNvSpPr txBox="1">
            <a:spLocks noChangeArrowheads="1"/>
          </p:cNvSpPr>
          <p:nvPr/>
        </p:nvSpPr>
        <p:spPr bwMode="auto">
          <a:xfrm>
            <a:off x="461963" y="4305300"/>
            <a:ext cx="1054100" cy="641350"/>
          </a:xfrm>
          <a:prstGeom prst="rect">
            <a:avLst/>
          </a:prstGeom>
          <a:solidFill>
            <a:srgbClr val="4CC05A"/>
          </a:solidFill>
          <a:ln w="9525">
            <a:noFill/>
            <a:miter lim="800000"/>
            <a:headEnd/>
            <a:tailEnd/>
          </a:ln>
        </p:spPr>
        <p:txBody>
          <a:bodyPr wrap="none">
            <a:spAutoFit/>
          </a:bodyPr>
          <a:lstStyle/>
          <a:p>
            <a:pPr algn="ctr"/>
            <a:r>
              <a:rPr lang="en-US" sz="1800">
                <a:solidFill>
                  <a:srgbClr val="984807"/>
                </a:solidFill>
                <a:latin typeface="Times New Roman" pitchFamily="18" charset="0"/>
              </a:rPr>
              <a:t>Working </a:t>
            </a:r>
          </a:p>
          <a:p>
            <a:pPr algn="ctr"/>
            <a:r>
              <a:rPr lang="en-US" sz="1800">
                <a:solidFill>
                  <a:srgbClr val="984807"/>
                </a:solidFill>
                <a:latin typeface="Times New Roman" pitchFamily="18" charset="0"/>
              </a:rPr>
              <a:t>Memory</a:t>
            </a:r>
          </a:p>
        </p:txBody>
      </p:sp>
      <p:sp>
        <p:nvSpPr>
          <p:cNvPr id="804891" name="Rectangle 27"/>
          <p:cNvSpPr>
            <a:spLocks noChangeArrowheads="1"/>
          </p:cNvSpPr>
          <p:nvPr/>
        </p:nvSpPr>
        <p:spPr bwMode="auto">
          <a:xfrm>
            <a:off x="333375" y="2909888"/>
            <a:ext cx="1311275" cy="1190625"/>
          </a:xfrm>
          <a:prstGeom prst="rect">
            <a:avLst/>
          </a:prstGeom>
          <a:solidFill>
            <a:srgbClr val="FFFF00"/>
          </a:solidFill>
          <a:ln w="9525">
            <a:noFill/>
            <a:miter lim="800000"/>
            <a:headEnd/>
            <a:tailEnd/>
          </a:ln>
        </p:spPr>
        <p:txBody>
          <a:bodyPr>
            <a:spAutoFit/>
          </a:bodyPr>
          <a:lstStyle/>
          <a:p>
            <a:pPr algn="ctr"/>
            <a:r>
              <a:rPr lang="en-US" sz="1800">
                <a:solidFill>
                  <a:srgbClr val="984807"/>
                </a:solidFill>
                <a:latin typeface="Times New Roman" pitchFamily="18" charset="0"/>
              </a:rPr>
              <a:t>Initial </a:t>
            </a:r>
          </a:p>
          <a:p>
            <a:pPr algn="ctr"/>
            <a:r>
              <a:rPr lang="en-US" sz="1800">
                <a:solidFill>
                  <a:srgbClr val="984807"/>
                </a:solidFill>
                <a:latin typeface="Times New Roman" pitchFamily="18" charset="0"/>
              </a:rPr>
              <a:t>Registration </a:t>
            </a:r>
          </a:p>
          <a:p>
            <a:pPr algn="ctr"/>
            <a:r>
              <a:rPr lang="en-US" sz="1800">
                <a:solidFill>
                  <a:srgbClr val="984807"/>
                </a:solidFill>
                <a:latin typeface="Times New Roman" pitchFamily="18" charset="0"/>
              </a:rPr>
              <a:t>(Immediate </a:t>
            </a:r>
          </a:p>
          <a:p>
            <a:pPr algn="ctr"/>
            <a:r>
              <a:rPr lang="en-US" sz="1800">
                <a:solidFill>
                  <a:srgbClr val="984807"/>
                </a:solidFill>
                <a:latin typeface="Times New Roman" pitchFamily="18" charset="0"/>
              </a:rPr>
              <a:t>Memory)</a:t>
            </a:r>
          </a:p>
        </p:txBody>
      </p:sp>
      <p:sp>
        <p:nvSpPr>
          <p:cNvPr id="804892" name="Rectangle 28"/>
          <p:cNvSpPr>
            <a:spLocks noChangeArrowheads="1"/>
          </p:cNvSpPr>
          <p:nvPr/>
        </p:nvSpPr>
        <p:spPr bwMode="auto">
          <a:xfrm>
            <a:off x="242888" y="5167313"/>
            <a:ext cx="1493837" cy="915987"/>
          </a:xfrm>
          <a:prstGeom prst="rect">
            <a:avLst/>
          </a:prstGeom>
          <a:solidFill>
            <a:srgbClr val="A1CDFD"/>
          </a:solidFill>
          <a:ln w="9525">
            <a:noFill/>
            <a:miter lim="800000"/>
            <a:headEnd/>
            <a:tailEnd/>
          </a:ln>
        </p:spPr>
        <p:txBody>
          <a:bodyPr>
            <a:spAutoFit/>
          </a:bodyPr>
          <a:lstStyle/>
          <a:p>
            <a:pPr algn="ctr"/>
            <a:r>
              <a:rPr lang="en-US" sz="1800">
                <a:solidFill>
                  <a:srgbClr val="984807"/>
                </a:solidFill>
                <a:latin typeface="Times New Roman" pitchFamily="18" charset="0"/>
              </a:rPr>
              <a:t>Retrieval </a:t>
            </a:r>
          </a:p>
          <a:p>
            <a:pPr algn="ctr"/>
            <a:r>
              <a:rPr lang="en-US" sz="1800">
                <a:solidFill>
                  <a:srgbClr val="984807"/>
                </a:solidFill>
                <a:latin typeface="Times New Roman" pitchFamily="18" charset="0"/>
              </a:rPr>
              <a:t>from Long </a:t>
            </a:r>
          </a:p>
          <a:p>
            <a:pPr algn="ctr"/>
            <a:r>
              <a:rPr lang="en-US" sz="1800">
                <a:solidFill>
                  <a:srgbClr val="984807"/>
                </a:solidFill>
                <a:latin typeface="Times New Roman" pitchFamily="18" charset="0"/>
              </a:rPr>
              <a:t>Term Storage</a:t>
            </a:r>
          </a:p>
        </p:txBody>
      </p:sp>
      <p:grpSp>
        <p:nvGrpSpPr>
          <p:cNvPr id="8" name="Group 29"/>
          <p:cNvGrpSpPr>
            <a:grpSpLocks/>
          </p:cNvGrpSpPr>
          <p:nvPr/>
        </p:nvGrpSpPr>
        <p:grpSpPr bwMode="auto">
          <a:xfrm>
            <a:off x="5180013" y="3836988"/>
            <a:ext cx="1254125" cy="1336675"/>
            <a:chOff x="3263" y="2417"/>
            <a:chExt cx="790" cy="842"/>
          </a:xfrm>
        </p:grpSpPr>
        <p:sp>
          <p:nvSpPr>
            <p:cNvPr id="346190" name="Text Box 30"/>
            <p:cNvSpPr txBox="1">
              <a:spLocks noChangeArrowheads="1"/>
            </p:cNvSpPr>
            <p:nvPr/>
          </p:nvSpPr>
          <p:spPr bwMode="auto">
            <a:xfrm>
              <a:off x="3331" y="2467"/>
              <a:ext cx="676" cy="750"/>
            </a:xfrm>
            <a:prstGeom prst="rect">
              <a:avLst/>
            </a:prstGeom>
            <a:noFill/>
            <a:ln w="9525">
              <a:noFill/>
              <a:miter lim="800000"/>
              <a:headEnd/>
              <a:tailEnd/>
            </a:ln>
          </p:spPr>
          <p:txBody>
            <a:bodyPr wrap="none">
              <a:spAutoFit/>
            </a:bodyPr>
            <a:lstStyle/>
            <a:p>
              <a:pPr algn="ctr"/>
              <a:r>
                <a:rPr lang="en-US" sz="1800">
                  <a:solidFill>
                    <a:srgbClr val="984807"/>
                  </a:solidFill>
                  <a:latin typeface="Times New Roman" pitchFamily="18" charset="0"/>
                </a:rPr>
                <a:t>Reading</a:t>
              </a:r>
            </a:p>
            <a:p>
              <a:pPr algn="ctr"/>
              <a:r>
                <a:rPr lang="en-US" sz="1800">
                  <a:solidFill>
                    <a:srgbClr val="984807"/>
                  </a:solidFill>
                  <a:latin typeface="Times New Roman" pitchFamily="18" charset="0"/>
                </a:rPr>
                <a:t> Familiar </a:t>
              </a:r>
            </a:p>
            <a:p>
              <a:pPr algn="ctr"/>
              <a:r>
                <a:rPr lang="en-US" sz="1800">
                  <a:solidFill>
                    <a:srgbClr val="984807"/>
                  </a:solidFill>
                  <a:latin typeface="Times New Roman" pitchFamily="18" charset="0"/>
                </a:rPr>
                <a:t>(Sight) </a:t>
              </a:r>
            </a:p>
            <a:p>
              <a:pPr algn="ctr"/>
              <a:r>
                <a:rPr lang="en-US" sz="1800">
                  <a:solidFill>
                    <a:srgbClr val="984807"/>
                  </a:solidFill>
                  <a:latin typeface="Times New Roman" pitchFamily="18" charset="0"/>
                </a:rPr>
                <a:t>Words</a:t>
              </a:r>
            </a:p>
          </p:txBody>
        </p:sp>
        <p:sp>
          <p:nvSpPr>
            <p:cNvPr id="346191" name="Oval 31"/>
            <p:cNvSpPr>
              <a:spLocks noChangeArrowheads="1"/>
            </p:cNvSpPr>
            <p:nvPr/>
          </p:nvSpPr>
          <p:spPr bwMode="auto">
            <a:xfrm>
              <a:off x="3263" y="2417"/>
              <a:ext cx="790" cy="842"/>
            </a:xfrm>
            <a:prstGeom prst="ellipse">
              <a:avLst/>
            </a:prstGeom>
            <a:noFill/>
            <a:ln w="38100">
              <a:solidFill>
                <a:schemeClr val="tx1"/>
              </a:solidFill>
              <a:round/>
              <a:headEnd/>
              <a:tailEnd/>
            </a:ln>
          </p:spPr>
          <p:txBody>
            <a:bodyPr wrap="none" anchor="ctr"/>
            <a:lstStyle/>
            <a:p>
              <a:endParaRPr lang="en-US">
                <a:solidFill>
                  <a:srgbClr val="984807"/>
                </a:solidFill>
              </a:endParaRPr>
            </a:p>
          </p:txBody>
        </p:sp>
      </p:grpSp>
      <p:grpSp>
        <p:nvGrpSpPr>
          <p:cNvPr id="9" name="Group 32"/>
          <p:cNvGrpSpPr>
            <a:grpSpLocks/>
          </p:cNvGrpSpPr>
          <p:nvPr/>
        </p:nvGrpSpPr>
        <p:grpSpPr bwMode="auto">
          <a:xfrm>
            <a:off x="7140575" y="3076575"/>
            <a:ext cx="1731963" cy="2089150"/>
            <a:chOff x="4498" y="1929"/>
            <a:chExt cx="1091" cy="1316"/>
          </a:xfrm>
        </p:grpSpPr>
        <p:sp>
          <p:nvSpPr>
            <p:cNvPr id="346187" name="Text Box 33"/>
            <p:cNvSpPr txBox="1">
              <a:spLocks noChangeArrowheads="1"/>
            </p:cNvSpPr>
            <p:nvPr/>
          </p:nvSpPr>
          <p:spPr bwMode="auto">
            <a:xfrm>
              <a:off x="4601" y="2351"/>
              <a:ext cx="904" cy="756"/>
            </a:xfrm>
            <a:prstGeom prst="rect">
              <a:avLst/>
            </a:prstGeom>
            <a:noFill/>
            <a:ln w="9525">
              <a:noFill/>
              <a:miter lim="800000"/>
              <a:headEnd/>
              <a:tailEnd/>
            </a:ln>
          </p:spPr>
          <p:txBody>
            <a:bodyPr wrap="none">
              <a:spAutoFit/>
            </a:bodyPr>
            <a:lstStyle/>
            <a:p>
              <a:pPr algn="ctr"/>
              <a:r>
                <a:rPr lang="en-US" sz="1800">
                  <a:solidFill>
                    <a:srgbClr val="984807"/>
                  </a:solidFill>
                  <a:latin typeface="Times New Roman" pitchFamily="18" charset="0"/>
                </a:rPr>
                <a:t>+ Prosody =</a:t>
              </a:r>
            </a:p>
            <a:p>
              <a:pPr algn="ctr"/>
              <a:r>
                <a:rPr lang="en-US">
                  <a:solidFill>
                    <a:srgbClr val="984807"/>
                  </a:solidFill>
                  <a:latin typeface="Times New Roman" pitchFamily="18" charset="0"/>
                </a:rPr>
                <a:t>Reading Rate</a:t>
              </a:r>
            </a:p>
            <a:p>
              <a:pPr algn="ctr"/>
              <a:r>
                <a:rPr lang="en-US" sz="1800">
                  <a:solidFill>
                    <a:srgbClr val="984807"/>
                  </a:solidFill>
                  <a:latin typeface="Times New Roman" pitchFamily="18" charset="0"/>
                </a:rPr>
                <a:t>aka</a:t>
              </a:r>
            </a:p>
            <a:p>
              <a:pPr algn="ctr"/>
              <a:r>
                <a:rPr lang="en-US">
                  <a:solidFill>
                    <a:srgbClr val="984807"/>
                  </a:solidFill>
                  <a:latin typeface="Times New Roman" pitchFamily="18" charset="0"/>
                </a:rPr>
                <a:t>“Fluency”</a:t>
              </a:r>
            </a:p>
          </p:txBody>
        </p:sp>
        <p:sp>
          <p:nvSpPr>
            <p:cNvPr id="346188" name="Text Box 34"/>
            <p:cNvSpPr txBox="1">
              <a:spLocks noChangeArrowheads="1"/>
            </p:cNvSpPr>
            <p:nvPr/>
          </p:nvSpPr>
          <p:spPr bwMode="auto">
            <a:xfrm>
              <a:off x="4793" y="1946"/>
              <a:ext cx="468" cy="231"/>
            </a:xfrm>
            <a:prstGeom prst="rect">
              <a:avLst/>
            </a:prstGeom>
            <a:noFill/>
            <a:ln w="9525">
              <a:noFill/>
              <a:miter lim="800000"/>
              <a:headEnd/>
              <a:tailEnd/>
            </a:ln>
          </p:spPr>
          <p:txBody>
            <a:bodyPr wrap="none">
              <a:spAutoFit/>
            </a:bodyPr>
            <a:lstStyle/>
            <a:p>
              <a:pPr algn="ctr"/>
              <a:r>
                <a:rPr lang="en-US" sz="1800">
                  <a:solidFill>
                    <a:srgbClr val="984807"/>
                  </a:solidFill>
                  <a:latin typeface="Times New Roman" pitchFamily="18" charset="0"/>
                </a:rPr>
                <a:t>Speed</a:t>
              </a:r>
            </a:p>
          </p:txBody>
        </p:sp>
        <p:sp>
          <p:nvSpPr>
            <p:cNvPr id="346189" name="Oval 35"/>
            <p:cNvSpPr>
              <a:spLocks noChangeArrowheads="1"/>
            </p:cNvSpPr>
            <p:nvPr/>
          </p:nvSpPr>
          <p:spPr bwMode="auto">
            <a:xfrm>
              <a:off x="4498" y="1929"/>
              <a:ext cx="1091" cy="1316"/>
            </a:xfrm>
            <a:prstGeom prst="ellipse">
              <a:avLst/>
            </a:prstGeom>
            <a:noFill/>
            <a:ln w="38100">
              <a:solidFill>
                <a:schemeClr val="tx1"/>
              </a:solidFill>
              <a:round/>
              <a:headEnd/>
              <a:tailEnd/>
            </a:ln>
          </p:spPr>
          <p:txBody>
            <a:bodyPr wrap="none" anchor="ctr"/>
            <a:lstStyle/>
            <a:p>
              <a:endParaRPr lang="en-US">
                <a:solidFill>
                  <a:srgbClr val="984807"/>
                </a:solidFill>
              </a:endParaRPr>
            </a:p>
          </p:txBody>
        </p:sp>
      </p:grpSp>
      <p:grpSp>
        <p:nvGrpSpPr>
          <p:cNvPr id="10" name="Group 36"/>
          <p:cNvGrpSpPr>
            <a:grpSpLocks/>
          </p:cNvGrpSpPr>
          <p:nvPr/>
        </p:nvGrpSpPr>
        <p:grpSpPr bwMode="auto">
          <a:xfrm>
            <a:off x="1909763" y="1477963"/>
            <a:ext cx="5873750" cy="1425575"/>
            <a:chOff x="1203" y="931"/>
            <a:chExt cx="3700" cy="898"/>
          </a:xfrm>
        </p:grpSpPr>
        <p:sp>
          <p:nvSpPr>
            <p:cNvPr id="346173" name="Line 37"/>
            <p:cNvSpPr>
              <a:spLocks noChangeShapeType="1"/>
            </p:cNvSpPr>
            <p:nvPr/>
          </p:nvSpPr>
          <p:spPr bwMode="auto">
            <a:xfrm rot="-2138894" flipH="1" flipV="1">
              <a:off x="3935" y="1394"/>
              <a:ext cx="249" cy="180"/>
            </a:xfrm>
            <a:prstGeom prst="line">
              <a:avLst/>
            </a:prstGeom>
            <a:noFill/>
            <a:ln w="57150">
              <a:solidFill>
                <a:srgbClr val="F72534"/>
              </a:solidFill>
              <a:round/>
              <a:headEnd type="triangle" w="med" len="med"/>
              <a:tailEnd type="triangle" w="med" len="med"/>
            </a:ln>
          </p:spPr>
          <p:txBody>
            <a:bodyPr/>
            <a:lstStyle/>
            <a:p>
              <a:endParaRPr lang="en-US">
                <a:solidFill>
                  <a:srgbClr val="984807"/>
                </a:solidFill>
              </a:endParaRPr>
            </a:p>
          </p:txBody>
        </p:sp>
        <p:sp>
          <p:nvSpPr>
            <p:cNvPr id="346174" name="Line 38"/>
            <p:cNvSpPr>
              <a:spLocks noChangeShapeType="1"/>
            </p:cNvSpPr>
            <p:nvPr/>
          </p:nvSpPr>
          <p:spPr bwMode="auto">
            <a:xfrm rot="-2138894" flipH="1" flipV="1">
              <a:off x="2817" y="1391"/>
              <a:ext cx="249" cy="181"/>
            </a:xfrm>
            <a:prstGeom prst="line">
              <a:avLst/>
            </a:prstGeom>
            <a:noFill/>
            <a:ln w="57150" cap="rnd">
              <a:solidFill>
                <a:srgbClr val="F72534"/>
              </a:solidFill>
              <a:prstDash val="sysDot"/>
              <a:round/>
              <a:headEnd type="triangle" w="med" len="med"/>
              <a:tailEnd type="triangle" w="med" len="med"/>
            </a:ln>
          </p:spPr>
          <p:txBody>
            <a:bodyPr/>
            <a:lstStyle/>
            <a:p>
              <a:endParaRPr lang="en-US">
                <a:solidFill>
                  <a:srgbClr val="984807"/>
                </a:solidFill>
              </a:endParaRPr>
            </a:p>
          </p:txBody>
        </p:sp>
        <p:sp>
          <p:nvSpPr>
            <p:cNvPr id="346175" name="Line 39"/>
            <p:cNvSpPr>
              <a:spLocks noChangeShapeType="1"/>
            </p:cNvSpPr>
            <p:nvPr/>
          </p:nvSpPr>
          <p:spPr bwMode="auto">
            <a:xfrm>
              <a:off x="3312" y="948"/>
              <a:ext cx="302" cy="0"/>
            </a:xfrm>
            <a:prstGeom prst="line">
              <a:avLst/>
            </a:prstGeom>
            <a:noFill/>
            <a:ln w="28575" cap="rnd">
              <a:solidFill>
                <a:srgbClr val="F72534"/>
              </a:solidFill>
              <a:prstDash val="sysDot"/>
              <a:round/>
              <a:headEnd type="triangle" w="med" len="med"/>
              <a:tailEnd type="triangle" w="med" len="med"/>
            </a:ln>
          </p:spPr>
          <p:txBody>
            <a:bodyPr/>
            <a:lstStyle/>
            <a:p>
              <a:endParaRPr lang="en-US">
                <a:solidFill>
                  <a:srgbClr val="984807"/>
                </a:solidFill>
              </a:endParaRPr>
            </a:p>
          </p:txBody>
        </p:sp>
        <p:sp>
          <p:nvSpPr>
            <p:cNvPr id="346176" name="Line 40"/>
            <p:cNvSpPr>
              <a:spLocks noChangeShapeType="1"/>
            </p:cNvSpPr>
            <p:nvPr/>
          </p:nvSpPr>
          <p:spPr bwMode="auto">
            <a:xfrm flipH="1">
              <a:off x="2280" y="1182"/>
              <a:ext cx="183" cy="156"/>
            </a:xfrm>
            <a:prstGeom prst="line">
              <a:avLst/>
            </a:prstGeom>
            <a:noFill/>
            <a:ln w="28575" cap="rnd">
              <a:solidFill>
                <a:srgbClr val="F72534"/>
              </a:solidFill>
              <a:prstDash val="sysDot"/>
              <a:round/>
              <a:headEnd type="triangle" w="med" len="med"/>
              <a:tailEnd type="triangle" w="med" len="med"/>
            </a:ln>
          </p:spPr>
          <p:txBody>
            <a:bodyPr/>
            <a:lstStyle/>
            <a:p>
              <a:endParaRPr lang="en-US">
                <a:solidFill>
                  <a:srgbClr val="984807"/>
                </a:solidFill>
              </a:endParaRPr>
            </a:p>
          </p:txBody>
        </p:sp>
        <p:sp>
          <p:nvSpPr>
            <p:cNvPr id="346177" name="Line 41"/>
            <p:cNvSpPr>
              <a:spLocks noChangeShapeType="1"/>
            </p:cNvSpPr>
            <p:nvPr/>
          </p:nvSpPr>
          <p:spPr bwMode="auto">
            <a:xfrm>
              <a:off x="3176" y="1158"/>
              <a:ext cx="252" cy="214"/>
            </a:xfrm>
            <a:prstGeom prst="line">
              <a:avLst/>
            </a:prstGeom>
            <a:noFill/>
            <a:ln w="28575" cap="rnd">
              <a:solidFill>
                <a:srgbClr val="F72534"/>
              </a:solidFill>
              <a:prstDash val="sysDot"/>
              <a:round/>
              <a:headEnd type="triangle" w="med" len="med"/>
              <a:tailEnd type="triangle" w="med" len="med"/>
            </a:ln>
          </p:spPr>
          <p:txBody>
            <a:bodyPr/>
            <a:lstStyle/>
            <a:p>
              <a:endParaRPr lang="en-US">
                <a:solidFill>
                  <a:srgbClr val="984807"/>
                </a:solidFill>
              </a:endParaRPr>
            </a:p>
          </p:txBody>
        </p:sp>
        <p:sp>
          <p:nvSpPr>
            <p:cNvPr id="346178" name="Line 42"/>
            <p:cNvSpPr>
              <a:spLocks noChangeShapeType="1"/>
            </p:cNvSpPr>
            <p:nvPr/>
          </p:nvSpPr>
          <p:spPr bwMode="auto">
            <a:xfrm>
              <a:off x="3349" y="1056"/>
              <a:ext cx="848" cy="359"/>
            </a:xfrm>
            <a:prstGeom prst="line">
              <a:avLst/>
            </a:prstGeom>
            <a:noFill/>
            <a:ln w="28575" cap="rnd">
              <a:solidFill>
                <a:srgbClr val="F72534"/>
              </a:solidFill>
              <a:prstDash val="sysDot"/>
              <a:round/>
              <a:headEnd type="triangle" w="med" len="med"/>
              <a:tailEnd type="triangle" w="med" len="med"/>
            </a:ln>
          </p:spPr>
          <p:txBody>
            <a:bodyPr/>
            <a:lstStyle/>
            <a:p>
              <a:endParaRPr lang="en-US">
                <a:solidFill>
                  <a:srgbClr val="984807"/>
                </a:solidFill>
              </a:endParaRPr>
            </a:p>
          </p:txBody>
        </p:sp>
        <p:sp>
          <p:nvSpPr>
            <p:cNvPr id="346179" name="Line 43"/>
            <p:cNvSpPr>
              <a:spLocks noChangeShapeType="1"/>
            </p:cNvSpPr>
            <p:nvPr/>
          </p:nvSpPr>
          <p:spPr bwMode="auto">
            <a:xfrm flipH="1">
              <a:off x="2736" y="1062"/>
              <a:ext cx="862" cy="380"/>
            </a:xfrm>
            <a:prstGeom prst="line">
              <a:avLst/>
            </a:prstGeom>
            <a:noFill/>
            <a:ln w="28575" cap="rnd">
              <a:solidFill>
                <a:srgbClr val="F72534"/>
              </a:solidFill>
              <a:prstDash val="sysDot"/>
              <a:round/>
              <a:headEnd type="triangle" w="med" len="med"/>
              <a:tailEnd type="triangle" w="med" len="med"/>
            </a:ln>
          </p:spPr>
          <p:txBody>
            <a:bodyPr/>
            <a:lstStyle/>
            <a:p>
              <a:endParaRPr lang="en-US">
                <a:solidFill>
                  <a:srgbClr val="984807"/>
                </a:solidFill>
              </a:endParaRPr>
            </a:p>
          </p:txBody>
        </p:sp>
        <p:sp>
          <p:nvSpPr>
            <p:cNvPr id="346180" name="Line 44"/>
            <p:cNvSpPr>
              <a:spLocks noChangeShapeType="1"/>
            </p:cNvSpPr>
            <p:nvPr/>
          </p:nvSpPr>
          <p:spPr bwMode="auto">
            <a:xfrm flipH="1">
              <a:off x="3617" y="1164"/>
              <a:ext cx="211" cy="210"/>
            </a:xfrm>
            <a:prstGeom prst="line">
              <a:avLst/>
            </a:prstGeom>
            <a:noFill/>
            <a:ln w="28575" cap="rnd">
              <a:solidFill>
                <a:srgbClr val="F72534"/>
              </a:solidFill>
              <a:prstDash val="sysDot"/>
              <a:round/>
              <a:headEnd type="triangle" w="med" len="med"/>
              <a:tailEnd type="triangle" w="med" len="med"/>
            </a:ln>
          </p:spPr>
          <p:txBody>
            <a:bodyPr/>
            <a:lstStyle/>
            <a:p>
              <a:endParaRPr lang="en-US">
                <a:solidFill>
                  <a:srgbClr val="984807"/>
                </a:solidFill>
              </a:endParaRPr>
            </a:p>
          </p:txBody>
        </p:sp>
        <p:sp>
          <p:nvSpPr>
            <p:cNvPr id="346181" name="Line 45"/>
            <p:cNvSpPr>
              <a:spLocks noChangeShapeType="1"/>
            </p:cNvSpPr>
            <p:nvPr/>
          </p:nvSpPr>
          <p:spPr bwMode="auto">
            <a:xfrm>
              <a:off x="4691" y="1182"/>
              <a:ext cx="212" cy="164"/>
            </a:xfrm>
            <a:prstGeom prst="line">
              <a:avLst/>
            </a:prstGeom>
            <a:noFill/>
            <a:ln w="28575" cap="rnd">
              <a:solidFill>
                <a:srgbClr val="F72534"/>
              </a:solidFill>
              <a:prstDash val="sysDot"/>
              <a:round/>
              <a:headEnd type="triangle" w="med" len="med"/>
              <a:tailEnd type="triangle" w="med" len="med"/>
            </a:ln>
          </p:spPr>
          <p:txBody>
            <a:bodyPr/>
            <a:lstStyle/>
            <a:p>
              <a:endParaRPr lang="en-US">
                <a:solidFill>
                  <a:srgbClr val="984807"/>
                </a:solidFill>
              </a:endParaRPr>
            </a:p>
          </p:txBody>
        </p:sp>
        <p:sp>
          <p:nvSpPr>
            <p:cNvPr id="346182" name="Line 46"/>
            <p:cNvSpPr>
              <a:spLocks noChangeShapeType="1"/>
            </p:cNvSpPr>
            <p:nvPr/>
          </p:nvSpPr>
          <p:spPr bwMode="auto">
            <a:xfrm rot="3261106" flipH="1" flipV="1">
              <a:off x="3400" y="1608"/>
              <a:ext cx="248" cy="181"/>
            </a:xfrm>
            <a:prstGeom prst="line">
              <a:avLst/>
            </a:prstGeom>
            <a:noFill/>
            <a:ln w="57150" cap="rnd">
              <a:solidFill>
                <a:srgbClr val="F72534"/>
              </a:solidFill>
              <a:prstDash val="sysDot"/>
              <a:round/>
              <a:headEnd type="triangle" w="med" len="med"/>
              <a:tailEnd type="triangle" w="med" len="med"/>
            </a:ln>
          </p:spPr>
          <p:txBody>
            <a:bodyPr/>
            <a:lstStyle/>
            <a:p>
              <a:endParaRPr lang="en-US">
                <a:solidFill>
                  <a:srgbClr val="984807"/>
                </a:solidFill>
              </a:endParaRPr>
            </a:p>
          </p:txBody>
        </p:sp>
        <p:sp>
          <p:nvSpPr>
            <p:cNvPr id="346183" name="Line 47"/>
            <p:cNvSpPr>
              <a:spLocks noChangeShapeType="1"/>
            </p:cNvSpPr>
            <p:nvPr/>
          </p:nvSpPr>
          <p:spPr bwMode="auto">
            <a:xfrm rot="3261106" flipH="1" flipV="1">
              <a:off x="2269" y="1609"/>
              <a:ext cx="249" cy="181"/>
            </a:xfrm>
            <a:prstGeom prst="line">
              <a:avLst/>
            </a:prstGeom>
            <a:noFill/>
            <a:ln w="57150" cap="rnd">
              <a:solidFill>
                <a:srgbClr val="F72534"/>
              </a:solidFill>
              <a:prstDash val="sysDot"/>
              <a:round/>
              <a:headEnd type="triangle" w="med" len="med"/>
              <a:tailEnd type="triangle" w="med" len="med"/>
            </a:ln>
          </p:spPr>
          <p:txBody>
            <a:bodyPr/>
            <a:lstStyle/>
            <a:p>
              <a:endParaRPr lang="en-US">
                <a:solidFill>
                  <a:srgbClr val="984807"/>
                </a:solidFill>
              </a:endParaRPr>
            </a:p>
          </p:txBody>
        </p:sp>
        <p:sp>
          <p:nvSpPr>
            <p:cNvPr id="346184" name="Line 48"/>
            <p:cNvSpPr>
              <a:spLocks noChangeShapeType="1"/>
            </p:cNvSpPr>
            <p:nvPr/>
          </p:nvSpPr>
          <p:spPr bwMode="auto">
            <a:xfrm rot="3261106" flipH="1" flipV="1">
              <a:off x="4496" y="1614"/>
              <a:ext cx="248" cy="181"/>
            </a:xfrm>
            <a:prstGeom prst="line">
              <a:avLst/>
            </a:prstGeom>
            <a:noFill/>
            <a:ln w="57150" cap="rnd">
              <a:solidFill>
                <a:srgbClr val="F72534"/>
              </a:solidFill>
              <a:prstDash val="sysDot"/>
              <a:round/>
              <a:headEnd type="triangle" w="med" len="med"/>
              <a:tailEnd type="triangle" w="med" len="med"/>
            </a:ln>
          </p:spPr>
          <p:txBody>
            <a:bodyPr/>
            <a:lstStyle/>
            <a:p>
              <a:endParaRPr lang="en-US">
                <a:solidFill>
                  <a:srgbClr val="984807"/>
                </a:solidFill>
              </a:endParaRPr>
            </a:p>
          </p:txBody>
        </p:sp>
        <p:sp>
          <p:nvSpPr>
            <p:cNvPr id="346185" name="Line 49"/>
            <p:cNvSpPr>
              <a:spLocks noChangeShapeType="1"/>
            </p:cNvSpPr>
            <p:nvPr/>
          </p:nvSpPr>
          <p:spPr bwMode="auto">
            <a:xfrm>
              <a:off x="1203" y="931"/>
              <a:ext cx="545" cy="0"/>
            </a:xfrm>
            <a:prstGeom prst="line">
              <a:avLst/>
            </a:prstGeom>
            <a:noFill/>
            <a:ln w="28575" cap="rnd">
              <a:solidFill>
                <a:srgbClr val="F72534"/>
              </a:solidFill>
              <a:prstDash val="sysDot"/>
              <a:round/>
              <a:headEnd/>
              <a:tailEnd type="triangle" w="med" len="med"/>
            </a:ln>
          </p:spPr>
          <p:txBody>
            <a:bodyPr/>
            <a:lstStyle/>
            <a:p>
              <a:endParaRPr lang="en-US">
                <a:solidFill>
                  <a:srgbClr val="984807"/>
                </a:solidFill>
              </a:endParaRPr>
            </a:p>
          </p:txBody>
        </p:sp>
        <p:sp>
          <p:nvSpPr>
            <p:cNvPr id="346186" name="Line 50"/>
            <p:cNvSpPr>
              <a:spLocks noChangeShapeType="1"/>
            </p:cNvSpPr>
            <p:nvPr/>
          </p:nvSpPr>
          <p:spPr bwMode="auto">
            <a:xfrm>
              <a:off x="1409" y="1316"/>
              <a:ext cx="354" cy="0"/>
            </a:xfrm>
            <a:prstGeom prst="line">
              <a:avLst/>
            </a:prstGeom>
            <a:noFill/>
            <a:ln w="28575" cap="rnd">
              <a:solidFill>
                <a:srgbClr val="F72534"/>
              </a:solidFill>
              <a:prstDash val="sysDot"/>
              <a:round/>
              <a:headEnd/>
              <a:tailEnd type="triangle" w="med" len="med"/>
            </a:ln>
          </p:spPr>
          <p:txBody>
            <a:bodyPr/>
            <a:lstStyle/>
            <a:p>
              <a:endParaRPr lang="en-US">
                <a:solidFill>
                  <a:srgbClr val="984807"/>
                </a:solidFill>
              </a:endParaRPr>
            </a:p>
          </p:txBody>
        </p:sp>
      </p:grpSp>
      <p:grpSp>
        <p:nvGrpSpPr>
          <p:cNvPr id="11" name="Group 51"/>
          <p:cNvGrpSpPr>
            <a:grpSpLocks/>
          </p:cNvGrpSpPr>
          <p:nvPr/>
        </p:nvGrpSpPr>
        <p:grpSpPr bwMode="auto">
          <a:xfrm>
            <a:off x="1887538" y="5299075"/>
            <a:ext cx="5619750" cy="1235075"/>
            <a:chOff x="1189" y="3338"/>
            <a:chExt cx="3540" cy="778"/>
          </a:xfrm>
        </p:grpSpPr>
        <p:sp>
          <p:nvSpPr>
            <p:cNvPr id="346165" name="Line 52"/>
            <p:cNvSpPr>
              <a:spLocks noChangeShapeType="1"/>
            </p:cNvSpPr>
            <p:nvPr/>
          </p:nvSpPr>
          <p:spPr bwMode="auto">
            <a:xfrm rot="3261106" flipH="1" flipV="1">
              <a:off x="2557" y="3385"/>
              <a:ext cx="249" cy="181"/>
            </a:xfrm>
            <a:prstGeom prst="line">
              <a:avLst/>
            </a:prstGeom>
            <a:noFill/>
            <a:ln w="57150" cap="rnd">
              <a:solidFill>
                <a:srgbClr val="F72534"/>
              </a:solidFill>
              <a:prstDash val="sysDot"/>
              <a:round/>
              <a:headEnd type="triangle" w="med" len="med"/>
              <a:tailEnd type="triangle" w="med" len="med"/>
            </a:ln>
          </p:spPr>
          <p:txBody>
            <a:bodyPr/>
            <a:lstStyle/>
            <a:p>
              <a:endParaRPr lang="en-US">
                <a:solidFill>
                  <a:srgbClr val="984807"/>
                </a:solidFill>
              </a:endParaRPr>
            </a:p>
          </p:txBody>
        </p:sp>
        <p:sp>
          <p:nvSpPr>
            <p:cNvPr id="346166" name="Line 53"/>
            <p:cNvSpPr>
              <a:spLocks noChangeShapeType="1"/>
            </p:cNvSpPr>
            <p:nvPr/>
          </p:nvSpPr>
          <p:spPr bwMode="auto">
            <a:xfrm rot="3261106" flipH="1" flipV="1">
              <a:off x="4515" y="3371"/>
              <a:ext cx="248" cy="181"/>
            </a:xfrm>
            <a:prstGeom prst="line">
              <a:avLst/>
            </a:prstGeom>
            <a:noFill/>
            <a:ln w="57150" cap="rnd">
              <a:solidFill>
                <a:srgbClr val="F72534"/>
              </a:solidFill>
              <a:prstDash val="sysDot"/>
              <a:round/>
              <a:headEnd type="triangle" w="med" len="med"/>
              <a:tailEnd type="triangle" w="med" len="med"/>
            </a:ln>
          </p:spPr>
          <p:txBody>
            <a:bodyPr/>
            <a:lstStyle/>
            <a:p>
              <a:endParaRPr lang="en-US">
                <a:solidFill>
                  <a:srgbClr val="984807"/>
                </a:solidFill>
              </a:endParaRPr>
            </a:p>
          </p:txBody>
        </p:sp>
        <p:sp>
          <p:nvSpPr>
            <p:cNvPr id="346167" name="Line 54"/>
            <p:cNvSpPr>
              <a:spLocks noChangeShapeType="1"/>
            </p:cNvSpPr>
            <p:nvPr/>
          </p:nvSpPr>
          <p:spPr bwMode="auto">
            <a:xfrm flipV="1">
              <a:off x="3341" y="3744"/>
              <a:ext cx="547" cy="0"/>
            </a:xfrm>
            <a:prstGeom prst="line">
              <a:avLst/>
            </a:prstGeom>
            <a:noFill/>
            <a:ln w="57150" cap="rnd">
              <a:solidFill>
                <a:srgbClr val="F72534"/>
              </a:solidFill>
              <a:prstDash val="sysDot"/>
              <a:round/>
              <a:headEnd type="triangle" w="med" len="med"/>
              <a:tailEnd type="triangle" w="med" len="med"/>
            </a:ln>
          </p:spPr>
          <p:txBody>
            <a:bodyPr/>
            <a:lstStyle/>
            <a:p>
              <a:endParaRPr lang="en-US">
                <a:solidFill>
                  <a:srgbClr val="984807"/>
                </a:solidFill>
              </a:endParaRPr>
            </a:p>
          </p:txBody>
        </p:sp>
        <p:sp>
          <p:nvSpPr>
            <p:cNvPr id="346168" name="Line 55"/>
            <p:cNvSpPr>
              <a:spLocks noChangeShapeType="1"/>
            </p:cNvSpPr>
            <p:nvPr/>
          </p:nvSpPr>
          <p:spPr bwMode="auto">
            <a:xfrm flipH="1" flipV="1">
              <a:off x="2419" y="3910"/>
              <a:ext cx="317" cy="170"/>
            </a:xfrm>
            <a:prstGeom prst="line">
              <a:avLst/>
            </a:prstGeom>
            <a:noFill/>
            <a:ln w="57150" cap="rnd">
              <a:solidFill>
                <a:srgbClr val="F72534"/>
              </a:solidFill>
              <a:prstDash val="sysDot"/>
              <a:round/>
              <a:headEnd type="triangle" w="med" len="med"/>
              <a:tailEnd type="triangle" w="med" len="med"/>
            </a:ln>
          </p:spPr>
          <p:txBody>
            <a:bodyPr/>
            <a:lstStyle/>
            <a:p>
              <a:endParaRPr lang="en-US">
                <a:solidFill>
                  <a:srgbClr val="984807"/>
                </a:solidFill>
              </a:endParaRPr>
            </a:p>
          </p:txBody>
        </p:sp>
        <p:sp>
          <p:nvSpPr>
            <p:cNvPr id="346169" name="Line 56"/>
            <p:cNvSpPr>
              <a:spLocks noChangeShapeType="1"/>
            </p:cNvSpPr>
            <p:nvPr/>
          </p:nvSpPr>
          <p:spPr bwMode="auto">
            <a:xfrm flipV="1">
              <a:off x="4320" y="3910"/>
              <a:ext cx="317" cy="170"/>
            </a:xfrm>
            <a:prstGeom prst="line">
              <a:avLst/>
            </a:prstGeom>
            <a:noFill/>
            <a:ln w="57150" cap="rnd">
              <a:solidFill>
                <a:srgbClr val="F72534"/>
              </a:solidFill>
              <a:prstDash val="sysDot"/>
              <a:round/>
              <a:headEnd type="triangle" w="med" len="med"/>
              <a:tailEnd type="triangle" w="med" len="med"/>
            </a:ln>
          </p:spPr>
          <p:txBody>
            <a:bodyPr/>
            <a:lstStyle/>
            <a:p>
              <a:endParaRPr lang="en-US">
                <a:solidFill>
                  <a:srgbClr val="984807"/>
                </a:solidFill>
              </a:endParaRPr>
            </a:p>
          </p:txBody>
        </p:sp>
        <p:sp>
          <p:nvSpPr>
            <p:cNvPr id="346170" name="Line 57"/>
            <p:cNvSpPr>
              <a:spLocks noChangeShapeType="1"/>
            </p:cNvSpPr>
            <p:nvPr/>
          </p:nvSpPr>
          <p:spPr bwMode="auto">
            <a:xfrm>
              <a:off x="1189" y="4116"/>
              <a:ext cx="748" cy="0"/>
            </a:xfrm>
            <a:prstGeom prst="line">
              <a:avLst/>
            </a:prstGeom>
            <a:noFill/>
            <a:ln w="28575" cap="rnd">
              <a:solidFill>
                <a:srgbClr val="F72534"/>
              </a:solidFill>
              <a:prstDash val="sysDot"/>
              <a:round/>
              <a:headEnd/>
              <a:tailEnd type="triangle" w="med" len="med"/>
            </a:ln>
          </p:spPr>
          <p:txBody>
            <a:bodyPr/>
            <a:lstStyle/>
            <a:p>
              <a:endParaRPr lang="en-US">
                <a:solidFill>
                  <a:srgbClr val="984807"/>
                </a:solidFill>
              </a:endParaRPr>
            </a:p>
          </p:txBody>
        </p:sp>
        <p:sp>
          <p:nvSpPr>
            <p:cNvPr id="346171" name="Line 58"/>
            <p:cNvSpPr>
              <a:spLocks noChangeShapeType="1"/>
            </p:cNvSpPr>
            <p:nvPr/>
          </p:nvSpPr>
          <p:spPr bwMode="auto">
            <a:xfrm>
              <a:off x="1255" y="3998"/>
              <a:ext cx="422" cy="0"/>
            </a:xfrm>
            <a:prstGeom prst="line">
              <a:avLst/>
            </a:prstGeom>
            <a:noFill/>
            <a:ln w="28575" cap="rnd">
              <a:solidFill>
                <a:srgbClr val="F72534"/>
              </a:solidFill>
              <a:prstDash val="sysDot"/>
              <a:round/>
              <a:headEnd/>
              <a:tailEnd type="triangle" w="med" len="med"/>
            </a:ln>
          </p:spPr>
          <p:txBody>
            <a:bodyPr/>
            <a:lstStyle/>
            <a:p>
              <a:endParaRPr lang="en-US">
                <a:solidFill>
                  <a:srgbClr val="984807"/>
                </a:solidFill>
              </a:endParaRPr>
            </a:p>
          </p:txBody>
        </p:sp>
        <p:sp>
          <p:nvSpPr>
            <p:cNvPr id="346172" name="Line 59"/>
            <p:cNvSpPr>
              <a:spLocks noChangeShapeType="1"/>
            </p:cNvSpPr>
            <p:nvPr/>
          </p:nvSpPr>
          <p:spPr bwMode="auto">
            <a:xfrm>
              <a:off x="1389" y="3894"/>
              <a:ext cx="211" cy="0"/>
            </a:xfrm>
            <a:prstGeom prst="line">
              <a:avLst/>
            </a:prstGeom>
            <a:noFill/>
            <a:ln w="28575" cap="rnd">
              <a:solidFill>
                <a:srgbClr val="F72534"/>
              </a:solidFill>
              <a:prstDash val="sysDot"/>
              <a:round/>
              <a:headEnd/>
              <a:tailEnd type="triangle" w="med" len="med"/>
            </a:ln>
          </p:spPr>
          <p:txBody>
            <a:bodyPr/>
            <a:lstStyle/>
            <a:p>
              <a:endParaRPr lang="en-US">
                <a:solidFill>
                  <a:srgbClr val="984807"/>
                </a:solidFill>
              </a:endParaRPr>
            </a:p>
          </p:txBody>
        </p:sp>
      </p:grpSp>
      <p:grpSp>
        <p:nvGrpSpPr>
          <p:cNvPr id="12" name="Group 60"/>
          <p:cNvGrpSpPr>
            <a:grpSpLocks/>
          </p:cNvGrpSpPr>
          <p:nvPr/>
        </p:nvGrpSpPr>
        <p:grpSpPr bwMode="auto">
          <a:xfrm>
            <a:off x="1931988" y="3001963"/>
            <a:ext cx="6237287" cy="2338387"/>
            <a:chOff x="1217" y="1891"/>
            <a:chExt cx="3929" cy="1473"/>
          </a:xfrm>
        </p:grpSpPr>
        <p:sp>
          <p:nvSpPr>
            <p:cNvPr id="346154" name="Line 61"/>
            <p:cNvSpPr>
              <a:spLocks noChangeShapeType="1"/>
            </p:cNvSpPr>
            <p:nvPr/>
          </p:nvSpPr>
          <p:spPr bwMode="auto">
            <a:xfrm flipH="1">
              <a:off x="4082" y="3364"/>
              <a:ext cx="247" cy="0"/>
            </a:xfrm>
            <a:prstGeom prst="line">
              <a:avLst/>
            </a:prstGeom>
            <a:noFill/>
            <a:ln w="38100" cap="rnd">
              <a:solidFill>
                <a:srgbClr val="F72534"/>
              </a:solidFill>
              <a:prstDash val="sysDot"/>
              <a:round/>
              <a:headEnd/>
              <a:tailEnd type="triangle" w="med" len="med"/>
            </a:ln>
          </p:spPr>
          <p:txBody>
            <a:bodyPr/>
            <a:lstStyle/>
            <a:p>
              <a:endParaRPr lang="en-US">
                <a:solidFill>
                  <a:srgbClr val="984807"/>
                </a:solidFill>
              </a:endParaRPr>
            </a:p>
          </p:txBody>
        </p:sp>
        <p:sp>
          <p:nvSpPr>
            <p:cNvPr id="346155" name="Line 62"/>
            <p:cNvSpPr>
              <a:spLocks noChangeShapeType="1"/>
            </p:cNvSpPr>
            <p:nvPr/>
          </p:nvSpPr>
          <p:spPr bwMode="auto">
            <a:xfrm flipH="1">
              <a:off x="4082" y="1891"/>
              <a:ext cx="247" cy="0"/>
            </a:xfrm>
            <a:prstGeom prst="line">
              <a:avLst/>
            </a:prstGeom>
            <a:noFill/>
            <a:ln w="38100" cap="rnd">
              <a:solidFill>
                <a:srgbClr val="F72534"/>
              </a:solidFill>
              <a:prstDash val="sysDot"/>
              <a:round/>
              <a:headEnd/>
              <a:tailEnd type="triangle" w="med" len="med"/>
            </a:ln>
          </p:spPr>
          <p:txBody>
            <a:bodyPr/>
            <a:lstStyle/>
            <a:p>
              <a:endParaRPr lang="en-US">
                <a:solidFill>
                  <a:srgbClr val="984807"/>
                </a:solidFill>
              </a:endParaRPr>
            </a:p>
          </p:txBody>
        </p:sp>
        <p:sp>
          <p:nvSpPr>
            <p:cNvPr id="346156" name="Line 63"/>
            <p:cNvSpPr>
              <a:spLocks noChangeShapeType="1"/>
            </p:cNvSpPr>
            <p:nvPr/>
          </p:nvSpPr>
          <p:spPr bwMode="auto">
            <a:xfrm>
              <a:off x="4331" y="2581"/>
              <a:ext cx="187" cy="6"/>
            </a:xfrm>
            <a:prstGeom prst="line">
              <a:avLst/>
            </a:prstGeom>
            <a:noFill/>
            <a:ln w="57150" cap="rnd">
              <a:solidFill>
                <a:srgbClr val="F72534"/>
              </a:solidFill>
              <a:prstDash val="sysDot"/>
              <a:round/>
              <a:headEnd/>
              <a:tailEnd/>
            </a:ln>
          </p:spPr>
          <p:txBody>
            <a:bodyPr/>
            <a:lstStyle/>
            <a:p>
              <a:endParaRPr lang="en-US">
                <a:solidFill>
                  <a:srgbClr val="984807"/>
                </a:solidFill>
              </a:endParaRPr>
            </a:p>
          </p:txBody>
        </p:sp>
        <p:sp>
          <p:nvSpPr>
            <p:cNvPr id="346157" name="Line 64"/>
            <p:cNvSpPr>
              <a:spLocks noChangeShapeType="1"/>
            </p:cNvSpPr>
            <p:nvPr/>
          </p:nvSpPr>
          <p:spPr bwMode="auto">
            <a:xfrm flipV="1">
              <a:off x="4317" y="1891"/>
              <a:ext cx="0" cy="1473"/>
            </a:xfrm>
            <a:prstGeom prst="line">
              <a:avLst/>
            </a:prstGeom>
            <a:noFill/>
            <a:ln w="38100" cap="rnd">
              <a:solidFill>
                <a:srgbClr val="F72534"/>
              </a:solidFill>
              <a:prstDash val="sysDot"/>
              <a:round/>
              <a:headEnd/>
              <a:tailEnd/>
            </a:ln>
          </p:spPr>
          <p:txBody>
            <a:bodyPr/>
            <a:lstStyle/>
            <a:p>
              <a:endParaRPr lang="en-US">
                <a:solidFill>
                  <a:srgbClr val="984807"/>
                </a:solidFill>
              </a:endParaRPr>
            </a:p>
          </p:txBody>
        </p:sp>
        <p:sp>
          <p:nvSpPr>
            <p:cNvPr id="346158" name="Line 65"/>
            <p:cNvSpPr>
              <a:spLocks noChangeShapeType="1"/>
            </p:cNvSpPr>
            <p:nvPr/>
          </p:nvSpPr>
          <p:spPr bwMode="auto">
            <a:xfrm flipV="1">
              <a:off x="2683" y="2235"/>
              <a:ext cx="184" cy="260"/>
            </a:xfrm>
            <a:prstGeom prst="line">
              <a:avLst/>
            </a:prstGeom>
            <a:noFill/>
            <a:ln w="38100" cap="rnd">
              <a:solidFill>
                <a:srgbClr val="F72534"/>
              </a:solidFill>
              <a:prstDash val="sysDot"/>
              <a:round/>
              <a:headEnd type="triangle" w="med" len="med"/>
              <a:tailEnd type="triangle" w="med" len="med"/>
            </a:ln>
          </p:spPr>
          <p:txBody>
            <a:bodyPr/>
            <a:lstStyle/>
            <a:p>
              <a:endParaRPr lang="en-US">
                <a:solidFill>
                  <a:srgbClr val="984807"/>
                </a:solidFill>
              </a:endParaRPr>
            </a:p>
          </p:txBody>
        </p:sp>
        <p:sp>
          <p:nvSpPr>
            <p:cNvPr id="346159" name="Line 66"/>
            <p:cNvSpPr>
              <a:spLocks noChangeShapeType="1"/>
            </p:cNvSpPr>
            <p:nvPr/>
          </p:nvSpPr>
          <p:spPr bwMode="auto">
            <a:xfrm flipH="1" flipV="1">
              <a:off x="3192" y="2225"/>
              <a:ext cx="147" cy="280"/>
            </a:xfrm>
            <a:prstGeom prst="line">
              <a:avLst/>
            </a:prstGeom>
            <a:noFill/>
            <a:ln w="38100" cap="rnd">
              <a:solidFill>
                <a:srgbClr val="F72534"/>
              </a:solidFill>
              <a:prstDash val="sysDot"/>
              <a:round/>
              <a:headEnd type="triangle" w="med" len="med"/>
              <a:tailEnd type="triangle" w="med" len="med"/>
            </a:ln>
          </p:spPr>
          <p:txBody>
            <a:bodyPr/>
            <a:lstStyle/>
            <a:p>
              <a:endParaRPr lang="en-US">
                <a:solidFill>
                  <a:srgbClr val="984807"/>
                </a:solidFill>
              </a:endParaRPr>
            </a:p>
          </p:txBody>
        </p:sp>
        <p:sp>
          <p:nvSpPr>
            <p:cNvPr id="346160" name="Line 67"/>
            <p:cNvSpPr>
              <a:spLocks noChangeShapeType="1"/>
            </p:cNvSpPr>
            <p:nvPr/>
          </p:nvSpPr>
          <p:spPr bwMode="auto">
            <a:xfrm>
              <a:off x="2772" y="2833"/>
              <a:ext cx="455" cy="0"/>
            </a:xfrm>
            <a:prstGeom prst="line">
              <a:avLst/>
            </a:prstGeom>
            <a:noFill/>
            <a:ln w="38100" cap="rnd">
              <a:solidFill>
                <a:srgbClr val="F72534"/>
              </a:solidFill>
              <a:prstDash val="sysDot"/>
              <a:round/>
              <a:headEnd type="triangle" w="med" len="med"/>
              <a:tailEnd type="triangle" w="med" len="med"/>
            </a:ln>
          </p:spPr>
          <p:txBody>
            <a:bodyPr/>
            <a:lstStyle/>
            <a:p>
              <a:endParaRPr lang="en-US">
                <a:solidFill>
                  <a:srgbClr val="984807"/>
                </a:solidFill>
              </a:endParaRPr>
            </a:p>
          </p:txBody>
        </p:sp>
        <p:sp>
          <p:nvSpPr>
            <p:cNvPr id="346161" name="Line 68"/>
            <p:cNvSpPr>
              <a:spLocks noChangeShapeType="1"/>
            </p:cNvSpPr>
            <p:nvPr/>
          </p:nvSpPr>
          <p:spPr bwMode="auto">
            <a:xfrm flipV="1">
              <a:off x="1217" y="2214"/>
              <a:ext cx="681" cy="1"/>
            </a:xfrm>
            <a:prstGeom prst="line">
              <a:avLst/>
            </a:prstGeom>
            <a:noFill/>
            <a:ln w="28575" cap="rnd">
              <a:solidFill>
                <a:srgbClr val="F72534"/>
              </a:solidFill>
              <a:prstDash val="sysDot"/>
              <a:round/>
              <a:headEnd/>
              <a:tailEnd type="triangle" w="med" len="med"/>
            </a:ln>
          </p:spPr>
          <p:txBody>
            <a:bodyPr/>
            <a:lstStyle/>
            <a:p>
              <a:endParaRPr lang="en-US">
                <a:solidFill>
                  <a:srgbClr val="984807"/>
                </a:solidFill>
              </a:endParaRPr>
            </a:p>
          </p:txBody>
        </p:sp>
        <p:sp>
          <p:nvSpPr>
            <p:cNvPr id="346162" name="Line 69"/>
            <p:cNvSpPr>
              <a:spLocks noChangeShapeType="1"/>
            </p:cNvSpPr>
            <p:nvPr/>
          </p:nvSpPr>
          <p:spPr bwMode="auto">
            <a:xfrm>
              <a:off x="1260" y="2315"/>
              <a:ext cx="470" cy="0"/>
            </a:xfrm>
            <a:prstGeom prst="line">
              <a:avLst/>
            </a:prstGeom>
            <a:noFill/>
            <a:ln w="28575" cap="rnd">
              <a:solidFill>
                <a:srgbClr val="F72534"/>
              </a:solidFill>
              <a:prstDash val="sysDot"/>
              <a:round/>
              <a:headEnd/>
              <a:tailEnd type="triangle" w="med" len="med"/>
            </a:ln>
          </p:spPr>
          <p:txBody>
            <a:bodyPr/>
            <a:lstStyle/>
            <a:p>
              <a:endParaRPr lang="en-US">
                <a:solidFill>
                  <a:srgbClr val="984807"/>
                </a:solidFill>
              </a:endParaRPr>
            </a:p>
          </p:txBody>
        </p:sp>
        <p:sp>
          <p:nvSpPr>
            <p:cNvPr id="346163" name="Line 70"/>
            <p:cNvSpPr>
              <a:spLocks noChangeShapeType="1"/>
            </p:cNvSpPr>
            <p:nvPr/>
          </p:nvSpPr>
          <p:spPr bwMode="auto">
            <a:xfrm>
              <a:off x="1407" y="2425"/>
              <a:ext cx="173" cy="0"/>
            </a:xfrm>
            <a:prstGeom prst="line">
              <a:avLst/>
            </a:prstGeom>
            <a:noFill/>
            <a:ln w="28575" cap="rnd">
              <a:solidFill>
                <a:srgbClr val="F72534"/>
              </a:solidFill>
              <a:prstDash val="sysDot"/>
              <a:round/>
              <a:headEnd/>
              <a:tailEnd type="triangle" w="med" len="med"/>
            </a:ln>
          </p:spPr>
          <p:txBody>
            <a:bodyPr/>
            <a:lstStyle/>
            <a:p>
              <a:endParaRPr lang="en-US">
                <a:solidFill>
                  <a:srgbClr val="984807"/>
                </a:solidFill>
              </a:endParaRPr>
            </a:p>
          </p:txBody>
        </p:sp>
        <p:sp>
          <p:nvSpPr>
            <p:cNvPr id="346164" name="Line 71"/>
            <p:cNvSpPr>
              <a:spLocks noChangeShapeType="1"/>
            </p:cNvSpPr>
            <p:nvPr/>
          </p:nvSpPr>
          <p:spPr bwMode="auto">
            <a:xfrm rot="3261106" flipH="1" flipV="1">
              <a:off x="4931" y="2192"/>
              <a:ext cx="249" cy="181"/>
            </a:xfrm>
            <a:prstGeom prst="line">
              <a:avLst/>
            </a:prstGeom>
            <a:noFill/>
            <a:ln w="57150" cap="rnd">
              <a:solidFill>
                <a:srgbClr val="F72534"/>
              </a:solidFill>
              <a:prstDash val="sysDot"/>
              <a:round/>
              <a:headEnd type="triangle" w="med" len="med"/>
              <a:tailEnd type="triangle" w="med" len="med"/>
            </a:ln>
          </p:spPr>
          <p:txBody>
            <a:bodyPr/>
            <a:lstStyle/>
            <a:p>
              <a:endParaRPr lang="en-US">
                <a:solidFill>
                  <a:srgbClr val="984807"/>
                </a:solidFill>
              </a:endParaRPr>
            </a:p>
          </p:txBody>
        </p:sp>
      </p:grpSp>
      <p:grpSp>
        <p:nvGrpSpPr>
          <p:cNvPr id="13" name="Group 72"/>
          <p:cNvGrpSpPr>
            <a:grpSpLocks/>
          </p:cNvGrpSpPr>
          <p:nvPr/>
        </p:nvGrpSpPr>
        <p:grpSpPr bwMode="auto">
          <a:xfrm>
            <a:off x="2981325" y="1187450"/>
            <a:ext cx="2206625" cy="601663"/>
            <a:chOff x="1894" y="756"/>
            <a:chExt cx="1390" cy="379"/>
          </a:xfrm>
        </p:grpSpPr>
        <p:sp>
          <p:nvSpPr>
            <p:cNvPr id="346152" name="Text Box 73"/>
            <p:cNvSpPr txBox="1">
              <a:spLocks noChangeArrowheads="1"/>
            </p:cNvSpPr>
            <p:nvPr/>
          </p:nvSpPr>
          <p:spPr bwMode="auto">
            <a:xfrm>
              <a:off x="1984" y="756"/>
              <a:ext cx="1220" cy="366"/>
            </a:xfrm>
            <a:prstGeom prst="rect">
              <a:avLst/>
            </a:prstGeom>
            <a:noFill/>
            <a:ln w="9525">
              <a:noFill/>
              <a:miter lim="800000"/>
              <a:headEnd/>
              <a:tailEnd/>
            </a:ln>
          </p:spPr>
          <p:txBody>
            <a:bodyPr>
              <a:spAutoFit/>
            </a:bodyPr>
            <a:lstStyle/>
            <a:p>
              <a:pPr algn="ctr"/>
              <a:r>
                <a:rPr lang="en-US" sz="1600">
                  <a:solidFill>
                    <a:srgbClr val="984807"/>
                  </a:solidFill>
                  <a:latin typeface="Times New Roman" pitchFamily="18" charset="0"/>
                </a:rPr>
                <a:t>General &amp; Specific </a:t>
              </a:r>
            </a:p>
            <a:p>
              <a:pPr algn="ctr"/>
              <a:r>
                <a:rPr lang="en-US" sz="1600">
                  <a:solidFill>
                    <a:srgbClr val="984807"/>
                  </a:solidFill>
                  <a:latin typeface="Times New Roman" pitchFamily="18" charset="0"/>
                </a:rPr>
                <a:t>Knowledge Lexicons</a:t>
              </a:r>
            </a:p>
          </p:txBody>
        </p:sp>
        <p:sp>
          <p:nvSpPr>
            <p:cNvPr id="346153" name="AutoShape 74"/>
            <p:cNvSpPr>
              <a:spLocks noChangeArrowheads="1"/>
            </p:cNvSpPr>
            <p:nvPr/>
          </p:nvSpPr>
          <p:spPr bwMode="auto">
            <a:xfrm>
              <a:off x="1894" y="759"/>
              <a:ext cx="1390" cy="376"/>
            </a:xfrm>
            <a:prstGeom prst="plus">
              <a:avLst>
                <a:gd name="adj" fmla="val 25000"/>
              </a:avLst>
            </a:prstGeom>
            <a:noFill/>
            <a:ln w="38100">
              <a:solidFill>
                <a:schemeClr val="tx1"/>
              </a:solidFill>
              <a:miter lim="800000"/>
              <a:headEnd/>
              <a:tailEnd/>
            </a:ln>
          </p:spPr>
          <p:txBody>
            <a:bodyPr wrap="none" anchor="ctr"/>
            <a:lstStyle/>
            <a:p>
              <a:endParaRPr lang="en-US">
                <a:solidFill>
                  <a:srgbClr val="984807"/>
                </a:solidFill>
              </a:endParaRPr>
            </a:p>
          </p:txBody>
        </p:sp>
      </p:grpSp>
      <p:grpSp>
        <p:nvGrpSpPr>
          <p:cNvPr id="14" name="Group 75"/>
          <p:cNvGrpSpPr>
            <a:grpSpLocks/>
          </p:cNvGrpSpPr>
          <p:nvPr/>
        </p:nvGrpSpPr>
        <p:grpSpPr bwMode="auto">
          <a:xfrm>
            <a:off x="5768975" y="1212850"/>
            <a:ext cx="2670175" cy="600075"/>
            <a:chOff x="3634" y="764"/>
            <a:chExt cx="1682" cy="378"/>
          </a:xfrm>
        </p:grpSpPr>
        <p:sp>
          <p:nvSpPr>
            <p:cNvPr id="346150" name="Text Box 76"/>
            <p:cNvSpPr txBox="1">
              <a:spLocks noChangeArrowheads="1"/>
            </p:cNvSpPr>
            <p:nvPr/>
          </p:nvSpPr>
          <p:spPr bwMode="auto">
            <a:xfrm>
              <a:off x="3711" y="764"/>
              <a:ext cx="1536" cy="366"/>
            </a:xfrm>
            <a:prstGeom prst="rect">
              <a:avLst/>
            </a:prstGeom>
            <a:noFill/>
            <a:ln w="9525">
              <a:noFill/>
              <a:miter lim="800000"/>
              <a:headEnd/>
              <a:tailEnd/>
            </a:ln>
          </p:spPr>
          <p:txBody>
            <a:bodyPr>
              <a:spAutoFit/>
            </a:bodyPr>
            <a:lstStyle/>
            <a:p>
              <a:pPr algn="ctr"/>
              <a:r>
                <a:rPr lang="en-US" sz="1600">
                  <a:solidFill>
                    <a:srgbClr val="984807"/>
                  </a:solidFill>
                  <a:latin typeface="Times New Roman" pitchFamily="18" charset="0"/>
                </a:rPr>
                <a:t>Semantic Lexicon</a:t>
              </a:r>
            </a:p>
            <a:p>
              <a:pPr algn="ctr"/>
              <a:r>
                <a:rPr lang="en-US" sz="1600">
                  <a:solidFill>
                    <a:srgbClr val="984807"/>
                  </a:solidFill>
                  <a:latin typeface="Times New Roman" pitchFamily="18" charset="0"/>
                </a:rPr>
                <a:t>Word &amp; Phrase Knowledge</a:t>
              </a:r>
            </a:p>
          </p:txBody>
        </p:sp>
        <p:sp>
          <p:nvSpPr>
            <p:cNvPr id="346151" name="AutoShape 77"/>
            <p:cNvSpPr>
              <a:spLocks noChangeArrowheads="1"/>
            </p:cNvSpPr>
            <p:nvPr/>
          </p:nvSpPr>
          <p:spPr bwMode="auto">
            <a:xfrm>
              <a:off x="3634" y="766"/>
              <a:ext cx="1682" cy="376"/>
            </a:xfrm>
            <a:prstGeom prst="plus">
              <a:avLst>
                <a:gd name="adj" fmla="val 25000"/>
              </a:avLst>
            </a:prstGeom>
            <a:noFill/>
            <a:ln w="38100">
              <a:solidFill>
                <a:srgbClr val="000000"/>
              </a:solidFill>
              <a:miter lim="800000"/>
              <a:headEnd/>
              <a:tailEnd/>
            </a:ln>
          </p:spPr>
          <p:txBody>
            <a:bodyPr wrap="none" anchor="ctr"/>
            <a:lstStyle/>
            <a:p>
              <a:endParaRPr lang="en-US">
                <a:solidFill>
                  <a:srgbClr val="984807"/>
                </a:solidFill>
              </a:endParaRPr>
            </a:p>
          </p:txBody>
        </p:sp>
      </p:grpSp>
      <p:grpSp>
        <p:nvGrpSpPr>
          <p:cNvPr id="15" name="Group 78"/>
          <p:cNvGrpSpPr>
            <a:grpSpLocks/>
          </p:cNvGrpSpPr>
          <p:nvPr/>
        </p:nvGrpSpPr>
        <p:grpSpPr bwMode="auto">
          <a:xfrm>
            <a:off x="2665413" y="5654675"/>
            <a:ext cx="6083300" cy="920750"/>
            <a:chOff x="1679" y="3562"/>
            <a:chExt cx="3832" cy="580"/>
          </a:xfrm>
        </p:grpSpPr>
        <p:grpSp>
          <p:nvGrpSpPr>
            <p:cNvPr id="16" name="Group 79"/>
            <p:cNvGrpSpPr>
              <a:grpSpLocks/>
            </p:cNvGrpSpPr>
            <p:nvPr/>
          </p:nvGrpSpPr>
          <p:grpSpPr bwMode="auto">
            <a:xfrm>
              <a:off x="2707" y="3868"/>
              <a:ext cx="1592" cy="274"/>
              <a:chOff x="2707" y="3868"/>
              <a:chExt cx="1592" cy="274"/>
            </a:xfrm>
          </p:grpSpPr>
          <p:sp>
            <p:nvSpPr>
              <p:cNvPr id="346148" name="Text Box 80"/>
              <p:cNvSpPr txBox="1">
                <a:spLocks noChangeArrowheads="1"/>
              </p:cNvSpPr>
              <p:nvPr/>
            </p:nvSpPr>
            <p:spPr bwMode="auto">
              <a:xfrm>
                <a:off x="2728" y="3888"/>
                <a:ext cx="1544" cy="231"/>
              </a:xfrm>
              <a:prstGeom prst="rect">
                <a:avLst/>
              </a:prstGeom>
              <a:noFill/>
              <a:ln w="9525">
                <a:noFill/>
                <a:miter lim="800000"/>
                <a:headEnd/>
                <a:tailEnd/>
              </a:ln>
            </p:spPr>
            <p:txBody>
              <a:bodyPr wrap="none">
                <a:spAutoFit/>
              </a:bodyPr>
              <a:lstStyle/>
              <a:p>
                <a:pPr algn="ctr"/>
                <a:r>
                  <a:rPr lang="en-US" sz="1800">
                    <a:solidFill>
                      <a:srgbClr val="984807"/>
                    </a:solidFill>
                    <a:latin typeface="Times New Roman" pitchFamily="18" charset="0"/>
                  </a:rPr>
                  <a:t>Orthographic Processing</a:t>
                </a:r>
              </a:p>
            </p:txBody>
          </p:sp>
          <p:sp>
            <p:nvSpPr>
              <p:cNvPr id="346149" name="Oval 81"/>
              <p:cNvSpPr>
                <a:spLocks noChangeArrowheads="1"/>
              </p:cNvSpPr>
              <p:nvPr/>
            </p:nvSpPr>
            <p:spPr bwMode="auto">
              <a:xfrm>
                <a:off x="2707" y="3868"/>
                <a:ext cx="1592" cy="274"/>
              </a:xfrm>
              <a:prstGeom prst="ellipse">
                <a:avLst/>
              </a:prstGeom>
              <a:noFill/>
              <a:ln w="38100">
                <a:solidFill>
                  <a:schemeClr val="tx1"/>
                </a:solidFill>
                <a:prstDash val="dash"/>
                <a:miter lim="800000"/>
                <a:headEnd/>
                <a:tailEnd/>
              </a:ln>
            </p:spPr>
            <p:txBody>
              <a:bodyPr wrap="none" anchor="ctr"/>
              <a:lstStyle/>
              <a:p>
                <a:endParaRPr lang="en-US">
                  <a:solidFill>
                    <a:srgbClr val="984807"/>
                  </a:solidFill>
                </a:endParaRPr>
              </a:p>
            </p:txBody>
          </p:sp>
        </p:grpSp>
        <p:grpSp>
          <p:nvGrpSpPr>
            <p:cNvPr id="17" name="Group 82"/>
            <p:cNvGrpSpPr>
              <a:grpSpLocks/>
            </p:cNvGrpSpPr>
            <p:nvPr/>
          </p:nvGrpSpPr>
          <p:grpSpPr bwMode="auto">
            <a:xfrm>
              <a:off x="3919" y="3616"/>
              <a:ext cx="1592" cy="274"/>
              <a:chOff x="3919" y="3616"/>
              <a:chExt cx="1592" cy="274"/>
            </a:xfrm>
          </p:grpSpPr>
          <p:sp>
            <p:nvSpPr>
              <p:cNvPr id="346146" name="Text Box 83"/>
              <p:cNvSpPr txBox="1">
                <a:spLocks noChangeArrowheads="1"/>
              </p:cNvSpPr>
              <p:nvPr/>
            </p:nvSpPr>
            <p:spPr bwMode="auto">
              <a:xfrm>
                <a:off x="4014" y="3626"/>
                <a:ext cx="1428" cy="231"/>
              </a:xfrm>
              <a:prstGeom prst="rect">
                <a:avLst/>
              </a:prstGeom>
              <a:noFill/>
              <a:ln w="9525">
                <a:noFill/>
                <a:miter lim="800000"/>
                <a:headEnd/>
                <a:tailEnd/>
              </a:ln>
            </p:spPr>
            <p:txBody>
              <a:bodyPr wrap="none">
                <a:spAutoFit/>
              </a:bodyPr>
              <a:lstStyle/>
              <a:p>
                <a:pPr algn="ctr"/>
                <a:r>
                  <a:rPr lang="en-US" sz="1800">
                    <a:solidFill>
                      <a:srgbClr val="984807"/>
                    </a:solidFill>
                    <a:latin typeface="Times New Roman" pitchFamily="18" charset="0"/>
                  </a:rPr>
                  <a:t>Oral Motor Processing</a:t>
                </a:r>
              </a:p>
            </p:txBody>
          </p:sp>
          <p:sp>
            <p:nvSpPr>
              <p:cNvPr id="346147" name="Oval 84"/>
              <p:cNvSpPr>
                <a:spLocks noChangeArrowheads="1"/>
              </p:cNvSpPr>
              <p:nvPr/>
            </p:nvSpPr>
            <p:spPr bwMode="auto">
              <a:xfrm>
                <a:off x="3919" y="3616"/>
                <a:ext cx="1592" cy="274"/>
              </a:xfrm>
              <a:prstGeom prst="ellipse">
                <a:avLst/>
              </a:prstGeom>
              <a:noFill/>
              <a:ln w="38100">
                <a:solidFill>
                  <a:schemeClr val="tx1"/>
                </a:solidFill>
                <a:prstDash val="dash"/>
                <a:miter lim="800000"/>
                <a:headEnd/>
                <a:tailEnd/>
              </a:ln>
            </p:spPr>
            <p:txBody>
              <a:bodyPr wrap="none" anchor="ctr"/>
              <a:lstStyle/>
              <a:p>
                <a:endParaRPr lang="en-US">
                  <a:solidFill>
                    <a:srgbClr val="984807"/>
                  </a:solidFill>
                </a:endParaRPr>
              </a:p>
            </p:txBody>
          </p:sp>
        </p:grpSp>
        <p:grpSp>
          <p:nvGrpSpPr>
            <p:cNvPr id="18" name="Group 85"/>
            <p:cNvGrpSpPr>
              <a:grpSpLocks/>
            </p:cNvGrpSpPr>
            <p:nvPr/>
          </p:nvGrpSpPr>
          <p:grpSpPr bwMode="auto">
            <a:xfrm>
              <a:off x="1679" y="3562"/>
              <a:ext cx="1656" cy="311"/>
              <a:chOff x="1679" y="3562"/>
              <a:chExt cx="1656" cy="311"/>
            </a:xfrm>
          </p:grpSpPr>
          <p:sp>
            <p:nvSpPr>
              <p:cNvPr id="346144" name="Text Box 86"/>
              <p:cNvSpPr txBox="1">
                <a:spLocks noChangeArrowheads="1"/>
              </p:cNvSpPr>
              <p:nvPr/>
            </p:nvSpPr>
            <p:spPr bwMode="auto">
              <a:xfrm>
                <a:off x="1728" y="3600"/>
                <a:ext cx="1546" cy="231"/>
              </a:xfrm>
              <a:prstGeom prst="rect">
                <a:avLst/>
              </a:prstGeom>
              <a:noFill/>
              <a:ln w="9525">
                <a:noFill/>
                <a:miter lim="800000"/>
                <a:headEnd/>
                <a:tailEnd/>
              </a:ln>
            </p:spPr>
            <p:txBody>
              <a:bodyPr>
                <a:spAutoFit/>
              </a:bodyPr>
              <a:lstStyle/>
              <a:p>
                <a:pPr algn="ctr"/>
                <a:r>
                  <a:rPr lang="en-US" sz="1800">
                    <a:solidFill>
                      <a:srgbClr val="984807"/>
                    </a:solidFill>
                    <a:latin typeface="Times New Roman" pitchFamily="18" charset="0"/>
                  </a:rPr>
                  <a:t>Phonological Processing</a:t>
                </a:r>
              </a:p>
            </p:txBody>
          </p:sp>
          <p:sp>
            <p:nvSpPr>
              <p:cNvPr id="346145" name="Oval 87"/>
              <p:cNvSpPr>
                <a:spLocks noChangeArrowheads="1"/>
              </p:cNvSpPr>
              <p:nvPr/>
            </p:nvSpPr>
            <p:spPr bwMode="auto">
              <a:xfrm>
                <a:off x="1679" y="3562"/>
                <a:ext cx="1656" cy="311"/>
              </a:xfrm>
              <a:prstGeom prst="ellipse">
                <a:avLst/>
              </a:prstGeom>
              <a:noFill/>
              <a:ln w="38100">
                <a:solidFill>
                  <a:schemeClr val="tx1"/>
                </a:solidFill>
                <a:prstDash val="dash"/>
                <a:miter lim="800000"/>
                <a:headEnd/>
                <a:tailEnd/>
              </a:ln>
            </p:spPr>
            <p:txBody>
              <a:bodyPr wrap="none" anchor="ctr"/>
              <a:lstStyle/>
              <a:p>
                <a:endParaRPr lang="en-US">
                  <a:solidFill>
                    <a:srgbClr val="984807"/>
                  </a:solidFill>
                </a:endParaRPr>
              </a:p>
            </p:txBody>
          </p:sp>
        </p:grpSp>
      </p:grpSp>
      <p:sp>
        <p:nvSpPr>
          <p:cNvPr id="92" name="Rectangle 91"/>
          <p:cNvSpPr/>
          <p:nvPr/>
        </p:nvSpPr>
        <p:spPr>
          <a:xfrm>
            <a:off x="260578" y="189139"/>
            <a:ext cx="523192" cy="52206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spTree>
    <p:extLst>
      <p:ext uri="{BB962C8B-B14F-4D97-AF65-F5344CB8AC3E}">
        <p14:creationId xmlns:p14="http://schemas.microsoft.com/office/powerpoint/2010/main" val="36274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04891"/>
                                        </p:tgtEl>
                                        <p:attrNameLst>
                                          <p:attrName>style.visibility</p:attrName>
                                        </p:attrNameLst>
                                      </p:cBhvr>
                                      <p:to>
                                        <p:strVal val="visible"/>
                                      </p:to>
                                    </p:set>
                                    <p:animEffect transition="in" filter="blinds(horizontal)">
                                      <p:cBhvr>
                                        <p:cTn id="7" dur="500"/>
                                        <p:tgtEl>
                                          <p:spTgt spid="80489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04867"/>
                                        </p:tgtEl>
                                        <p:attrNameLst>
                                          <p:attrName>style.visibility</p:attrName>
                                        </p:attrNameLst>
                                      </p:cBhvr>
                                      <p:to>
                                        <p:strVal val="visible"/>
                                      </p:to>
                                    </p:set>
                                    <p:animEffect transition="in" filter="blinds(horizontal)">
                                      <p:cBhvr>
                                        <p:cTn id="12" dur="500"/>
                                        <p:tgtEl>
                                          <p:spTgt spid="80486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04892"/>
                                        </p:tgtEl>
                                        <p:attrNameLst>
                                          <p:attrName>style.visibility</p:attrName>
                                        </p:attrNameLst>
                                      </p:cBhvr>
                                      <p:to>
                                        <p:strVal val="visible"/>
                                      </p:to>
                                    </p:set>
                                    <p:animEffect transition="in" filter="blinds(horizontal)">
                                      <p:cBhvr>
                                        <p:cTn id="17" dur="500"/>
                                        <p:tgtEl>
                                          <p:spTgt spid="80489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04866"/>
                                        </p:tgtEl>
                                        <p:attrNameLst>
                                          <p:attrName>style.visibility</p:attrName>
                                        </p:attrNameLst>
                                      </p:cBhvr>
                                      <p:to>
                                        <p:strVal val="visible"/>
                                      </p:to>
                                    </p:set>
                                    <p:animEffect transition="in" filter="blinds(horizontal)">
                                      <p:cBhvr>
                                        <p:cTn id="22" dur="500"/>
                                        <p:tgtEl>
                                          <p:spTgt spid="80486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linds(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linds(horizontal)">
                                      <p:cBhvr>
                                        <p:cTn id="37" dur="500"/>
                                        <p:tgtEl>
                                          <p:spTgt spid="5"/>
                                        </p:tgtEl>
                                      </p:cBhvr>
                                    </p:animEffect>
                                  </p:childTnLst>
                                </p:cTn>
                              </p:par>
                              <p:par>
                                <p:cTn id="38" presetID="3" presetClass="entr" presetSubtype="10"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linds(horizontal)">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linds(horizontal)">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linds(horizontal)">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blinds(horizontal)">
                                      <p:cBhvr>
                                        <p:cTn id="55" dur="500"/>
                                        <p:tgtEl>
                                          <p:spTgt spid="3"/>
                                        </p:tgtEl>
                                      </p:cBhvr>
                                    </p:animEffect>
                                  </p:childTnLst>
                                </p:cTn>
                              </p:par>
                              <p:par>
                                <p:cTn id="56" presetID="3" presetClass="entr" presetSubtype="10" fill="hold" nodeType="with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blinds(horizontal)">
                                      <p:cBhvr>
                                        <p:cTn id="58" dur="500"/>
                                        <p:tgtEl>
                                          <p:spTgt spid="4"/>
                                        </p:tgtEl>
                                      </p:cBhvr>
                                    </p:animEffect>
                                  </p:childTnLst>
                                </p:cTn>
                              </p:par>
                              <p:par>
                                <p:cTn id="59" presetID="3" presetClass="entr" presetSubtype="10" fill="hold" nodeType="with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blinds(horizontal)">
                                      <p:cBhvr>
                                        <p:cTn id="61" dur="500"/>
                                        <p:tgtEl>
                                          <p:spTgt spid="2"/>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blinds(horizontal)">
                                      <p:cBhvr>
                                        <p:cTn id="66" dur="500"/>
                                        <p:tgtEl>
                                          <p:spTgt spid="6"/>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804890"/>
                                        </p:tgtEl>
                                        <p:attrNameLst>
                                          <p:attrName>style.visibility</p:attrName>
                                        </p:attrNameLst>
                                      </p:cBhvr>
                                      <p:to>
                                        <p:strVal val="visible"/>
                                      </p:to>
                                    </p:set>
                                    <p:animEffect transition="in" filter="blinds(horizontal)">
                                      <p:cBhvr>
                                        <p:cTn id="71" dur="500"/>
                                        <p:tgtEl>
                                          <p:spTgt spid="804890"/>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804868"/>
                                        </p:tgtEl>
                                        <p:attrNameLst>
                                          <p:attrName>style.visibility</p:attrName>
                                        </p:attrNameLst>
                                      </p:cBhvr>
                                      <p:to>
                                        <p:strVal val="visible"/>
                                      </p:to>
                                    </p:set>
                                    <p:animEffect transition="in" filter="blinds(horizontal)">
                                      <p:cBhvr>
                                        <p:cTn id="76" dur="500"/>
                                        <p:tgtEl>
                                          <p:spTgt spid="804868"/>
                                        </p:tgtEl>
                                      </p:cBhvr>
                                    </p:animEffect>
                                  </p:childTnLst>
                                </p:cTn>
                              </p:par>
                            </p:childTnLst>
                          </p:cTn>
                        </p:par>
                      </p:childTnLst>
                    </p:cTn>
                  </p:par>
                  <p:par>
                    <p:cTn id="77" fill="hold">
                      <p:stCondLst>
                        <p:cond delay="indefinite"/>
                      </p:stCondLst>
                      <p:childTnLst>
                        <p:par>
                          <p:cTn id="78" fill="hold">
                            <p:stCondLst>
                              <p:cond delay="0"/>
                            </p:stCondLst>
                            <p:childTnLst>
                              <p:par>
                                <p:cTn id="79" presetID="3" presetClass="entr" presetSubtype="10" fill="hold" nodeType="click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blinds(horizontal)">
                                      <p:cBhvr>
                                        <p:cTn id="81" dur="500"/>
                                        <p:tgtEl>
                                          <p:spTgt spid="7"/>
                                        </p:tgtEl>
                                      </p:cBhvr>
                                    </p:animEffect>
                                  </p:childTnLst>
                                </p:cTn>
                              </p:par>
                            </p:childTnLst>
                          </p:cTn>
                        </p:par>
                      </p:childTnLst>
                    </p:cTn>
                  </p:par>
                  <p:par>
                    <p:cTn id="82" fill="hold">
                      <p:stCondLst>
                        <p:cond delay="indefinite"/>
                      </p:stCondLst>
                      <p:childTnLst>
                        <p:par>
                          <p:cTn id="83" fill="hold">
                            <p:stCondLst>
                              <p:cond delay="0"/>
                            </p:stCondLst>
                            <p:childTnLst>
                              <p:par>
                                <p:cTn id="84" presetID="3" presetClass="entr" presetSubtype="10" fill="hold" nodeType="clickEffect">
                                  <p:stCondLst>
                                    <p:cond delay="0"/>
                                  </p:stCondLst>
                                  <p:childTnLst>
                                    <p:set>
                                      <p:cBhvr>
                                        <p:cTn id="85" dur="1" fill="hold">
                                          <p:stCondLst>
                                            <p:cond delay="0"/>
                                          </p:stCondLst>
                                        </p:cTn>
                                        <p:tgtEl>
                                          <p:spTgt spid="11"/>
                                        </p:tgtEl>
                                        <p:attrNameLst>
                                          <p:attrName>style.visibility</p:attrName>
                                        </p:attrNameLst>
                                      </p:cBhvr>
                                      <p:to>
                                        <p:strVal val="visible"/>
                                      </p:to>
                                    </p:set>
                                    <p:animEffect transition="in" filter="blinds(horizontal)">
                                      <p:cBhvr>
                                        <p:cTn id="86" dur="500"/>
                                        <p:tgtEl>
                                          <p:spTgt spid="11"/>
                                        </p:tgtEl>
                                      </p:cBhvr>
                                    </p:animEffect>
                                  </p:childTnLst>
                                </p:cTn>
                              </p:par>
                            </p:childTnLst>
                          </p:cTn>
                        </p:par>
                      </p:childTnLst>
                    </p:cTn>
                  </p:par>
                  <p:par>
                    <p:cTn id="87" fill="hold">
                      <p:stCondLst>
                        <p:cond delay="indefinite"/>
                      </p:stCondLst>
                      <p:childTnLst>
                        <p:par>
                          <p:cTn id="88" fill="hold">
                            <p:stCondLst>
                              <p:cond delay="0"/>
                            </p:stCondLst>
                            <p:childTnLst>
                              <p:par>
                                <p:cTn id="89" presetID="3" presetClass="entr" presetSubtype="10" fill="hold" nodeType="clickEffect">
                                  <p:stCondLst>
                                    <p:cond delay="0"/>
                                  </p:stCondLst>
                                  <p:childTnLst>
                                    <p:set>
                                      <p:cBhvr>
                                        <p:cTn id="90" dur="1" fill="hold">
                                          <p:stCondLst>
                                            <p:cond delay="0"/>
                                          </p:stCondLst>
                                        </p:cTn>
                                        <p:tgtEl>
                                          <p:spTgt spid="12"/>
                                        </p:tgtEl>
                                        <p:attrNameLst>
                                          <p:attrName>style.visibility</p:attrName>
                                        </p:attrNameLst>
                                      </p:cBhvr>
                                      <p:to>
                                        <p:strVal val="visible"/>
                                      </p:to>
                                    </p:set>
                                    <p:animEffect transition="in" filter="blinds(horizontal)">
                                      <p:cBhvr>
                                        <p:cTn id="91" dur="500"/>
                                        <p:tgtEl>
                                          <p:spTgt spid="12"/>
                                        </p:tgtEl>
                                      </p:cBhvr>
                                    </p:animEffect>
                                  </p:childTnLst>
                                </p:cTn>
                              </p:par>
                            </p:childTnLst>
                          </p:cTn>
                        </p:par>
                      </p:childTnLst>
                    </p:cTn>
                  </p:par>
                  <p:par>
                    <p:cTn id="92" fill="hold">
                      <p:stCondLst>
                        <p:cond delay="indefinite"/>
                      </p:stCondLst>
                      <p:childTnLst>
                        <p:par>
                          <p:cTn id="93" fill="hold">
                            <p:stCondLst>
                              <p:cond delay="0"/>
                            </p:stCondLst>
                            <p:childTnLst>
                              <p:par>
                                <p:cTn id="94" presetID="3" presetClass="entr" presetSubtype="10" fill="hold" nodeType="clickEffect">
                                  <p:stCondLst>
                                    <p:cond delay="0"/>
                                  </p:stCondLst>
                                  <p:childTnLst>
                                    <p:set>
                                      <p:cBhvr>
                                        <p:cTn id="95" dur="1" fill="hold">
                                          <p:stCondLst>
                                            <p:cond delay="0"/>
                                          </p:stCondLst>
                                        </p:cTn>
                                        <p:tgtEl>
                                          <p:spTgt spid="10"/>
                                        </p:tgtEl>
                                        <p:attrNameLst>
                                          <p:attrName>style.visibility</p:attrName>
                                        </p:attrNameLst>
                                      </p:cBhvr>
                                      <p:to>
                                        <p:strVal val="visible"/>
                                      </p:to>
                                    </p:set>
                                    <p:animEffect transition="in" filter="blinds(horizontal)">
                                      <p:cBhvr>
                                        <p:cTn id="9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4866" grpId="0" animBg="1"/>
      <p:bldP spid="804867" grpId="0" animBg="1"/>
      <p:bldP spid="804868" grpId="0" animBg="1"/>
      <p:bldP spid="804890" grpId="0" animBg="1"/>
      <p:bldP spid="804891" grpId="0" animBg="1"/>
      <p:bldP spid="80489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type="body" idx="1"/>
          </p:nvPr>
        </p:nvSpPr>
        <p:spPr>
          <a:xfrm>
            <a:off x="624904" y="1757296"/>
            <a:ext cx="7795196" cy="2157479"/>
          </a:xfrm>
        </p:spPr>
        <p:txBody>
          <a:bodyPr/>
          <a:lstStyle/>
          <a:p>
            <a:pPr marL="0" indent="0" eaLnBrk="1" hangingPunct="1">
              <a:buSzPct val="80000"/>
              <a:buNone/>
            </a:pPr>
            <a:r>
              <a:rPr lang="en-US" sz="4000" dirty="0"/>
              <a:t>What’s the difference between a Similarities Scaled Score of 12 (75</a:t>
            </a:r>
            <a:r>
              <a:rPr lang="en-US" sz="4000" baseline="30000" dirty="0"/>
              <a:t>th</a:t>
            </a:r>
            <a:r>
              <a:rPr lang="en-US" sz="4000" dirty="0"/>
              <a:t> percentile) … </a:t>
            </a:r>
          </a:p>
        </p:txBody>
      </p:sp>
      <p:sp>
        <p:nvSpPr>
          <p:cNvPr id="9" name="Rectangle 8"/>
          <p:cNvSpPr/>
          <p:nvPr/>
        </p:nvSpPr>
        <p:spPr>
          <a:xfrm>
            <a:off x="275091" y="276223"/>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0" name="Straight Connector 9"/>
          <p:cNvCxnSpPr/>
          <p:nvPr/>
        </p:nvCxnSpPr>
        <p:spPr>
          <a:xfrm>
            <a:off x="1902048" y="1408558"/>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45058" name="Rectangle 2"/>
          <p:cNvSpPr>
            <a:spLocks noGrp="1" noChangeArrowheads="1"/>
          </p:cNvSpPr>
          <p:nvPr>
            <p:ph type="title"/>
          </p:nvPr>
        </p:nvSpPr>
        <p:spPr>
          <a:xfrm>
            <a:off x="275091" y="276223"/>
            <a:ext cx="7750628" cy="814614"/>
          </a:xfrm>
        </p:spPr>
        <p:txBody>
          <a:bodyPr/>
          <a:lstStyle/>
          <a:p>
            <a:pPr algn="l" eaLnBrk="1" hangingPunct="1"/>
            <a:r>
              <a:rPr lang="en-US" sz="3600" dirty="0"/>
              <a:t>Behavior Observation and Inferences about Brain Function</a:t>
            </a:r>
          </a:p>
        </p:txBody>
      </p:sp>
      <p:sp>
        <p:nvSpPr>
          <p:cNvPr id="2" name="Rectangle 1"/>
          <p:cNvSpPr/>
          <p:nvPr/>
        </p:nvSpPr>
        <p:spPr>
          <a:xfrm>
            <a:off x="761999" y="4344086"/>
            <a:ext cx="7781925" cy="1332814"/>
          </a:xfrm>
          <a:prstGeom prst="rect">
            <a:avLst/>
          </a:prstGeom>
        </p:spPr>
        <p:txBody>
          <a:bodyPr wrap="square">
            <a:spAutoFit/>
          </a:bodyPr>
          <a:lstStyle/>
          <a:p>
            <a:pPr marL="0" indent="0" eaLnBrk="1" hangingPunct="1">
              <a:buSzPct val="80000"/>
              <a:buNone/>
            </a:pPr>
            <a:r>
              <a:rPr lang="en-US" sz="4000" dirty="0">
                <a:solidFill>
                  <a:srgbClr val="663300"/>
                </a:solidFill>
              </a:rPr>
              <a:t>…and a Similarities Scaled Score of 12 (75</a:t>
            </a:r>
            <a:r>
              <a:rPr lang="en-US" sz="4000" baseline="30000" dirty="0">
                <a:solidFill>
                  <a:srgbClr val="663300"/>
                </a:solidFill>
              </a:rPr>
              <a:t>th</a:t>
            </a:r>
            <a:r>
              <a:rPr lang="en-US" sz="4000" dirty="0">
                <a:solidFill>
                  <a:srgbClr val="663300"/>
                </a:solidFill>
              </a:rPr>
              <a:t> percentile)?</a:t>
            </a:r>
          </a:p>
        </p:txBody>
      </p:sp>
    </p:spTree>
    <p:extLst>
      <p:ext uri="{BB962C8B-B14F-4D97-AF65-F5344CB8AC3E}">
        <p14:creationId xmlns:p14="http://schemas.microsoft.com/office/powerpoint/2010/main" val="7419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P spid="2"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Number Placeholder 5"/>
          <p:cNvSpPr>
            <a:spLocks noGrp="1"/>
          </p:cNvSpPr>
          <p:nvPr>
            <p:ph type="sldNum" sz="quarter" idx="12"/>
          </p:nvPr>
        </p:nvSpPr>
        <p:spPr>
          <a:noFill/>
        </p:spPr>
        <p:txBody>
          <a:bodyPr/>
          <a:lstStyle/>
          <a:p>
            <a:fld id="{829ABB96-5482-4B01-A5CB-7F170143FFEE}" type="slidenum">
              <a:rPr lang="en-US" smtClean="0"/>
              <a:pPr/>
              <a:t>120</a:t>
            </a:fld>
            <a:endParaRPr lang="en-US"/>
          </a:p>
        </p:txBody>
      </p:sp>
      <p:sp>
        <p:nvSpPr>
          <p:cNvPr id="165892" name="Rectangle 3"/>
          <p:cNvSpPr>
            <a:spLocks noGrp="1" noChangeArrowheads="1"/>
          </p:cNvSpPr>
          <p:nvPr>
            <p:ph type="body" idx="1"/>
          </p:nvPr>
        </p:nvSpPr>
        <p:spPr>
          <a:xfrm>
            <a:off x="446070" y="1599899"/>
            <a:ext cx="7939088" cy="4511675"/>
          </a:xfrm>
        </p:spPr>
        <p:txBody>
          <a:bodyPr/>
          <a:lstStyle/>
          <a:p>
            <a:pPr marL="0" indent="0">
              <a:buNone/>
            </a:pPr>
            <a:r>
              <a:rPr lang="en-US" sz="3600" dirty="0"/>
              <a:t>Example of D-KEFS Color-Word Interference Word Reading task:</a:t>
            </a:r>
          </a:p>
          <a:p>
            <a:pPr>
              <a:buFont typeface="Wingdings" pitchFamily="2" charset="2"/>
              <a:buNone/>
            </a:pPr>
            <a:r>
              <a:rPr lang="en-US" sz="4400" dirty="0"/>
              <a:t>	“Look at this page…read these words as quickly as you can without making any mistakes.”</a:t>
            </a:r>
            <a:endParaRPr lang="en-US" sz="3600" dirty="0"/>
          </a:p>
        </p:txBody>
      </p:sp>
      <p:sp>
        <p:nvSpPr>
          <p:cNvPr id="10" name="Rectangle 9"/>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11" name="Straight Connector 10"/>
          <p:cNvCxnSpPr/>
          <p:nvPr/>
        </p:nvCxnSpPr>
        <p:spPr>
          <a:xfrm>
            <a:off x="1539198" y="1379530"/>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165891" name="Rectangle 2"/>
          <p:cNvSpPr>
            <a:spLocks noGrp="1" noChangeArrowheads="1"/>
          </p:cNvSpPr>
          <p:nvPr>
            <p:ph type="title"/>
          </p:nvPr>
        </p:nvSpPr>
        <p:spPr>
          <a:xfrm>
            <a:off x="129951" y="105909"/>
            <a:ext cx="8362270" cy="1180419"/>
          </a:xfrm>
        </p:spPr>
        <p:txBody>
          <a:bodyPr/>
          <a:lstStyle/>
          <a:p>
            <a:pPr algn="l"/>
            <a:r>
              <a:rPr lang="en-US" sz="3200" dirty="0"/>
              <a:t>Assessing Executive Functions </a:t>
            </a:r>
            <a:br>
              <a:rPr lang="en-US" sz="3200" dirty="0"/>
            </a:br>
            <a:r>
              <a:rPr lang="en-US" sz="3200" dirty="0"/>
              <a:t>				Related to Reading</a:t>
            </a:r>
          </a:p>
        </p:txBody>
      </p:sp>
      <p:pic>
        <p:nvPicPr>
          <p:cNvPr id="4098" name="Picture 2" descr="http://cdn.business2community.com/wp-content/uploads/2013/03/brain_reading_400_wht_9240-resized-6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3277" y="4883050"/>
            <a:ext cx="1723523" cy="1838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77821"/>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Number Placeholder 5"/>
          <p:cNvSpPr>
            <a:spLocks noGrp="1"/>
          </p:cNvSpPr>
          <p:nvPr>
            <p:ph type="sldNum" sz="quarter" idx="12"/>
          </p:nvPr>
        </p:nvSpPr>
        <p:spPr>
          <a:noFill/>
        </p:spPr>
        <p:txBody>
          <a:bodyPr/>
          <a:lstStyle/>
          <a:p>
            <a:fld id="{39207E6D-2EF2-4509-AB8B-9AD12506C90B}" type="slidenum">
              <a:rPr lang="en-US" smtClean="0"/>
              <a:pPr/>
              <a:t>121</a:t>
            </a:fld>
            <a:endParaRPr lang="en-US"/>
          </a:p>
        </p:txBody>
      </p:sp>
      <p:pic>
        <p:nvPicPr>
          <p:cNvPr id="166915" name="Picture 2"/>
          <p:cNvPicPr>
            <a:picLocks noChangeAspect="1" noChangeArrowheads="1"/>
          </p:cNvPicPr>
          <p:nvPr/>
        </p:nvPicPr>
        <p:blipFill>
          <a:blip r:embed="rId2" cstate="print">
            <a:lum bright="-44000" contrast="80000"/>
          </a:blip>
          <a:srcRect/>
          <a:stretch>
            <a:fillRect/>
          </a:stretch>
        </p:blipFill>
        <p:spPr bwMode="auto">
          <a:xfrm>
            <a:off x="-95250" y="339044"/>
            <a:ext cx="9163050" cy="5516562"/>
          </a:xfrm>
          <a:prstGeom prst="rect">
            <a:avLst/>
          </a:prstGeom>
          <a:solidFill>
            <a:schemeClr val="bg1"/>
          </a:solidFill>
          <a:ln w="9525">
            <a:noFill/>
            <a:miter lim="800000"/>
            <a:headEnd/>
            <a:tailEnd/>
          </a:ln>
        </p:spPr>
      </p:pic>
    </p:spTree>
    <p:extLst>
      <p:ext uri="{BB962C8B-B14F-4D97-AF65-F5344CB8AC3E}">
        <p14:creationId xmlns:p14="http://schemas.microsoft.com/office/powerpoint/2010/main" val="1973012441"/>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Number Placeholder 5"/>
          <p:cNvSpPr>
            <a:spLocks noGrp="1"/>
          </p:cNvSpPr>
          <p:nvPr>
            <p:ph type="sldNum" sz="quarter" idx="12"/>
          </p:nvPr>
        </p:nvSpPr>
        <p:spPr>
          <a:noFill/>
        </p:spPr>
        <p:txBody>
          <a:bodyPr/>
          <a:lstStyle/>
          <a:p>
            <a:fld id="{9AD4D412-FAC4-400A-BB26-A3E1D2206E4B}" type="slidenum">
              <a:rPr lang="en-US" smtClean="0"/>
              <a:pPr/>
              <a:t>122</a:t>
            </a:fld>
            <a:endParaRPr lang="en-US"/>
          </a:p>
        </p:txBody>
      </p:sp>
      <p:sp>
        <p:nvSpPr>
          <p:cNvPr id="167939" name="Rectangle 3"/>
          <p:cNvSpPr>
            <a:spLocks noGrp="1" noChangeArrowheads="1"/>
          </p:cNvSpPr>
          <p:nvPr>
            <p:ph type="body" idx="1"/>
          </p:nvPr>
        </p:nvSpPr>
        <p:spPr>
          <a:xfrm>
            <a:off x="327407" y="1462086"/>
            <a:ext cx="7939088" cy="4511675"/>
          </a:xfrm>
        </p:spPr>
        <p:txBody>
          <a:bodyPr/>
          <a:lstStyle/>
          <a:p>
            <a:pPr marL="0" indent="0">
              <a:buNone/>
            </a:pPr>
            <a:r>
              <a:rPr lang="en-US" dirty="0"/>
              <a:t>Example of D-KEFS Color-Word Interference Inhibition task:</a:t>
            </a:r>
          </a:p>
          <a:p>
            <a:pPr>
              <a:buFont typeface="Wingdings" pitchFamily="2" charset="2"/>
              <a:buNone/>
            </a:pPr>
            <a:r>
              <a:rPr lang="en-US" sz="4000" dirty="0"/>
              <a:t>	“Look at this page…the color names are printed in a different colored ink.  You are to name the color of the ink that the letters are printed in not read the word.”</a:t>
            </a:r>
            <a:endParaRPr lang="en-US" dirty="0"/>
          </a:p>
        </p:txBody>
      </p:sp>
      <p:sp>
        <p:nvSpPr>
          <p:cNvPr id="10" name="Rectangle 9"/>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11" name="Straight Connector 10"/>
          <p:cNvCxnSpPr/>
          <p:nvPr/>
        </p:nvCxnSpPr>
        <p:spPr>
          <a:xfrm>
            <a:off x="1539198" y="1248904"/>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167940" name="Rectangle 15"/>
          <p:cNvSpPr>
            <a:spLocks noGrp="1" noChangeArrowheads="1"/>
          </p:cNvSpPr>
          <p:nvPr>
            <p:ph type="title"/>
          </p:nvPr>
        </p:nvSpPr>
        <p:spPr>
          <a:xfrm>
            <a:off x="304122" y="19499"/>
            <a:ext cx="8101013" cy="1229405"/>
          </a:xfrm>
          <a:noFill/>
        </p:spPr>
        <p:txBody>
          <a:bodyPr/>
          <a:lstStyle/>
          <a:p>
            <a:pPr algn="l"/>
            <a:r>
              <a:rPr lang="en-US" sz="3200" dirty="0"/>
              <a:t>Assessing Executive Functions </a:t>
            </a:r>
            <a:br>
              <a:rPr lang="en-US" sz="3200" dirty="0"/>
            </a:br>
            <a:r>
              <a:rPr lang="en-US" sz="3200" dirty="0"/>
              <a:t>				Related to Reading</a:t>
            </a:r>
          </a:p>
        </p:txBody>
      </p:sp>
      <p:pic>
        <p:nvPicPr>
          <p:cNvPr id="7" name="Picture 2" descr="http://cdn.business2community.com/wp-content/uploads/2013/03/brain_reading_400_wht_9240-resized-6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0160" y="5178392"/>
            <a:ext cx="1446640" cy="1543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706565"/>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Number Placeholder 5"/>
          <p:cNvSpPr>
            <a:spLocks noGrp="1"/>
          </p:cNvSpPr>
          <p:nvPr>
            <p:ph type="sldNum" sz="quarter" idx="12"/>
          </p:nvPr>
        </p:nvSpPr>
        <p:spPr>
          <a:noFill/>
        </p:spPr>
        <p:txBody>
          <a:bodyPr/>
          <a:lstStyle/>
          <a:p>
            <a:fld id="{FA13E0BF-C0FC-4300-B406-C1C6C192CFF1}" type="slidenum">
              <a:rPr lang="en-US" smtClean="0"/>
              <a:pPr/>
              <a:t>123</a:t>
            </a:fld>
            <a:endParaRPr lang="en-US"/>
          </a:p>
        </p:txBody>
      </p:sp>
      <p:pic>
        <p:nvPicPr>
          <p:cNvPr id="168963" name="Picture 2"/>
          <p:cNvPicPr>
            <a:picLocks noChangeAspect="1" noChangeArrowheads="1"/>
          </p:cNvPicPr>
          <p:nvPr/>
        </p:nvPicPr>
        <p:blipFill>
          <a:blip r:embed="rId2" cstate="print">
            <a:lum bright="-40000" contrast="50000"/>
          </a:blip>
          <a:srcRect/>
          <a:stretch>
            <a:fillRect/>
          </a:stretch>
        </p:blipFill>
        <p:spPr bwMode="auto">
          <a:xfrm>
            <a:off x="152400" y="166225"/>
            <a:ext cx="8839200" cy="5930900"/>
          </a:xfrm>
          <a:prstGeom prst="rect">
            <a:avLst/>
          </a:prstGeom>
          <a:noFill/>
          <a:ln w="9525">
            <a:noFill/>
            <a:miter lim="800000"/>
            <a:headEnd/>
            <a:tailEnd/>
          </a:ln>
        </p:spPr>
      </p:pic>
    </p:spTree>
    <p:extLst>
      <p:ext uri="{BB962C8B-B14F-4D97-AF65-F5344CB8AC3E}">
        <p14:creationId xmlns:p14="http://schemas.microsoft.com/office/powerpoint/2010/main" val="27468173"/>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Number Placeholder 5"/>
          <p:cNvSpPr>
            <a:spLocks noGrp="1"/>
          </p:cNvSpPr>
          <p:nvPr>
            <p:ph type="sldNum" sz="quarter" idx="12"/>
          </p:nvPr>
        </p:nvSpPr>
        <p:spPr>
          <a:noFill/>
        </p:spPr>
        <p:txBody>
          <a:bodyPr/>
          <a:lstStyle/>
          <a:p>
            <a:fld id="{E89A8FD7-6EBC-4947-8755-EAEAB958214B}" type="slidenum">
              <a:rPr lang="en-US" smtClean="0"/>
              <a:pPr/>
              <a:t>124</a:t>
            </a:fld>
            <a:endParaRPr lang="en-US"/>
          </a:p>
        </p:txBody>
      </p:sp>
      <p:sp>
        <p:nvSpPr>
          <p:cNvPr id="169987" name="Rectangle 3"/>
          <p:cNvSpPr>
            <a:spLocks noGrp="1" noChangeArrowheads="1"/>
          </p:cNvSpPr>
          <p:nvPr>
            <p:ph type="body" idx="1"/>
          </p:nvPr>
        </p:nvSpPr>
        <p:spPr>
          <a:xfrm>
            <a:off x="483737" y="1584554"/>
            <a:ext cx="7939087" cy="4511675"/>
          </a:xfrm>
        </p:spPr>
        <p:txBody>
          <a:bodyPr/>
          <a:lstStyle/>
          <a:p>
            <a:pPr marL="0" indent="0">
              <a:buNone/>
            </a:pPr>
            <a:r>
              <a:rPr lang="en-US" sz="2800" dirty="0"/>
              <a:t>Example of D-KEFS Color-Word Interference Inhibition-Switching task:</a:t>
            </a:r>
          </a:p>
          <a:p>
            <a:pPr>
              <a:buFont typeface="Wingdings" pitchFamily="2" charset="2"/>
              <a:buNone/>
            </a:pPr>
            <a:r>
              <a:rPr lang="en-US" sz="3600" dirty="0"/>
              <a:t>	“This time, for many of the words you are to name the color of the ink and not read the words.  But if a word is inside a little box, you should read the word and not name the ink color.”</a:t>
            </a:r>
            <a:endParaRPr lang="en-US" sz="2800" dirty="0"/>
          </a:p>
        </p:txBody>
      </p:sp>
      <p:sp>
        <p:nvSpPr>
          <p:cNvPr id="10" name="Rectangle 9"/>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11" name="Straight Connector 10"/>
          <p:cNvCxnSpPr/>
          <p:nvPr/>
        </p:nvCxnSpPr>
        <p:spPr>
          <a:xfrm>
            <a:off x="1539198" y="1402759"/>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169988" name="Rectangle 15"/>
          <p:cNvSpPr>
            <a:spLocks noGrp="1" noChangeArrowheads="1"/>
          </p:cNvSpPr>
          <p:nvPr>
            <p:ph type="title"/>
          </p:nvPr>
        </p:nvSpPr>
        <p:spPr>
          <a:xfrm>
            <a:off x="173267" y="91599"/>
            <a:ext cx="8362724" cy="1181100"/>
          </a:xfrm>
          <a:noFill/>
        </p:spPr>
        <p:txBody>
          <a:bodyPr/>
          <a:lstStyle/>
          <a:p>
            <a:pPr algn="l"/>
            <a:r>
              <a:rPr lang="en-US" sz="3200" dirty="0"/>
              <a:t>Assessing Executive Functions </a:t>
            </a:r>
            <a:br>
              <a:rPr lang="en-US" sz="3200" dirty="0"/>
            </a:br>
            <a:r>
              <a:rPr lang="en-US" sz="3200" dirty="0"/>
              <a:t>				Related to Reading</a:t>
            </a:r>
          </a:p>
        </p:txBody>
      </p:sp>
      <p:pic>
        <p:nvPicPr>
          <p:cNvPr id="7" name="Picture 2" descr="http://cdn.business2community.com/wp-content/uploads/2013/03/brain_reading_400_wht_9240-resized-6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3277" y="4883050"/>
            <a:ext cx="1723523" cy="1838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204036"/>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Number Placeholder 5"/>
          <p:cNvSpPr>
            <a:spLocks noGrp="1"/>
          </p:cNvSpPr>
          <p:nvPr>
            <p:ph type="sldNum" sz="quarter" idx="12"/>
          </p:nvPr>
        </p:nvSpPr>
        <p:spPr>
          <a:noFill/>
        </p:spPr>
        <p:txBody>
          <a:bodyPr/>
          <a:lstStyle/>
          <a:p>
            <a:fld id="{327222FE-502A-43ED-9877-E06FA3957981}" type="slidenum">
              <a:rPr lang="en-US" smtClean="0"/>
              <a:pPr/>
              <a:t>125</a:t>
            </a:fld>
            <a:endParaRPr lang="en-US"/>
          </a:p>
        </p:txBody>
      </p:sp>
      <p:pic>
        <p:nvPicPr>
          <p:cNvPr id="171011" name="Picture 2"/>
          <p:cNvPicPr>
            <a:picLocks noChangeAspect="1" noChangeArrowheads="1"/>
          </p:cNvPicPr>
          <p:nvPr/>
        </p:nvPicPr>
        <p:blipFill>
          <a:blip r:embed="rId2" cstate="print">
            <a:lum bright="-40000" contrast="50000"/>
          </a:blip>
          <a:srcRect/>
          <a:stretch>
            <a:fillRect/>
          </a:stretch>
        </p:blipFill>
        <p:spPr bwMode="auto">
          <a:xfrm>
            <a:off x="95250" y="304800"/>
            <a:ext cx="8839200" cy="5880100"/>
          </a:xfrm>
          <a:prstGeom prst="rect">
            <a:avLst/>
          </a:prstGeom>
          <a:noFill/>
          <a:ln w="9525">
            <a:noFill/>
            <a:miter lim="800000"/>
            <a:headEnd/>
            <a:tailEnd/>
          </a:ln>
        </p:spPr>
      </p:pic>
    </p:spTree>
    <p:extLst>
      <p:ext uri="{BB962C8B-B14F-4D97-AF65-F5344CB8AC3E}">
        <p14:creationId xmlns:p14="http://schemas.microsoft.com/office/powerpoint/2010/main" val="2328765527"/>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Number Placeholder 5"/>
          <p:cNvSpPr>
            <a:spLocks noGrp="1"/>
          </p:cNvSpPr>
          <p:nvPr>
            <p:ph type="sldNum" sz="quarter" idx="12"/>
          </p:nvPr>
        </p:nvSpPr>
        <p:spPr>
          <a:noFill/>
        </p:spPr>
        <p:txBody>
          <a:bodyPr/>
          <a:lstStyle/>
          <a:p>
            <a:fld id="{84F04F38-0E53-4681-8CE4-3D48EEF6ACAB}" type="slidenum">
              <a:rPr lang="en-US" smtClean="0"/>
              <a:pPr/>
              <a:t>126</a:t>
            </a:fld>
            <a:endParaRPr lang="en-US"/>
          </a:p>
        </p:txBody>
      </p:sp>
      <p:pic>
        <p:nvPicPr>
          <p:cNvPr id="172035" name="Picture 2"/>
          <p:cNvPicPr>
            <a:picLocks noChangeAspect="1" noChangeArrowheads="1"/>
          </p:cNvPicPr>
          <p:nvPr/>
        </p:nvPicPr>
        <p:blipFill>
          <a:blip r:embed="rId2" cstate="print">
            <a:lum bright="-40000" contrast="50000"/>
          </a:blip>
          <a:srcRect/>
          <a:stretch>
            <a:fillRect/>
          </a:stretch>
        </p:blipFill>
        <p:spPr bwMode="auto">
          <a:xfrm>
            <a:off x="130175" y="165100"/>
            <a:ext cx="8861425" cy="5945188"/>
          </a:xfrm>
          <a:prstGeom prst="rect">
            <a:avLst/>
          </a:prstGeom>
          <a:noFill/>
          <a:ln w="9525">
            <a:noFill/>
            <a:miter lim="800000"/>
            <a:headEnd/>
            <a:tailEnd/>
          </a:ln>
        </p:spPr>
      </p:pic>
    </p:spTree>
    <p:extLst>
      <p:ext uri="{BB962C8B-B14F-4D97-AF65-F5344CB8AC3E}">
        <p14:creationId xmlns:p14="http://schemas.microsoft.com/office/powerpoint/2010/main" val="653033386"/>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a:xfrm>
            <a:off x="1774825" y="-58738"/>
            <a:ext cx="7747000" cy="2743201"/>
          </a:xfrm>
        </p:spPr>
        <p:txBody>
          <a:bodyPr/>
          <a:lstStyle/>
          <a:p>
            <a:pPr eaLnBrk="1" hangingPunct="1">
              <a:defRPr/>
            </a:pPr>
            <a:r>
              <a:rPr lang="en-US" dirty="0">
                <a:solidFill>
                  <a:srgbClr val="984807"/>
                </a:solidFill>
                <a:latin typeface="+mn-lt"/>
              </a:rPr>
              <a:t>Cascading </a:t>
            </a:r>
            <a:br>
              <a:rPr lang="en-US" dirty="0">
                <a:solidFill>
                  <a:srgbClr val="984807"/>
                </a:solidFill>
                <a:latin typeface="+mn-lt"/>
              </a:rPr>
            </a:br>
            <a:r>
              <a:rPr lang="en-US" dirty="0">
                <a:solidFill>
                  <a:srgbClr val="984807"/>
                </a:solidFill>
                <a:latin typeface="+mn-lt"/>
              </a:rPr>
              <a:t>		  Production </a:t>
            </a:r>
            <a:br>
              <a:rPr lang="en-US" dirty="0">
                <a:solidFill>
                  <a:srgbClr val="984807"/>
                </a:solidFill>
                <a:latin typeface="+mn-lt"/>
              </a:rPr>
            </a:br>
            <a:r>
              <a:rPr lang="en-US" dirty="0">
                <a:solidFill>
                  <a:srgbClr val="984807"/>
                </a:solidFill>
                <a:latin typeface="+mn-lt"/>
              </a:rPr>
              <a:t>				   Decrement</a:t>
            </a:r>
          </a:p>
        </p:txBody>
      </p:sp>
      <p:sp>
        <p:nvSpPr>
          <p:cNvPr id="381955" name="Line 3"/>
          <p:cNvSpPr>
            <a:spLocks noChangeShapeType="1"/>
          </p:cNvSpPr>
          <p:nvPr/>
        </p:nvSpPr>
        <p:spPr bwMode="auto">
          <a:xfrm>
            <a:off x="3594100" y="2879725"/>
            <a:ext cx="4763" cy="1604963"/>
          </a:xfrm>
          <a:prstGeom prst="line">
            <a:avLst/>
          </a:prstGeom>
          <a:noFill/>
          <a:ln w="57150">
            <a:solidFill>
              <a:srgbClr val="FF9900"/>
            </a:solidFill>
            <a:round/>
            <a:headEnd/>
            <a:tailEnd/>
          </a:ln>
          <a:effectLst/>
        </p:spPr>
        <p:txBody>
          <a:bodyPr/>
          <a:lstStyle/>
          <a:p>
            <a:pPr>
              <a:defRPr/>
            </a:pPr>
            <a:endParaRPr lang="en-US" dirty="0">
              <a:solidFill>
                <a:srgbClr val="984807"/>
              </a:solidFill>
              <a:latin typeface="+mn-lt"/>
            </a:endParaRPr>
          </a:p>
        </p:txBody>
      </p:sp>
      <p:sp>
        <p:nvSpPr>
          <p:cNvPr id="381958" name="Line 6"/>
          <p:cNvSpPr>
            <a:spLocks noChangeShapeType="1"/>
          </p:cNvSpPr>
          <p:nvPr/>
        </p:nvSpPr>
        <p:spPr bwMode="auto">
          <a:xfrm>
            <a:off x="5965825" y="4498975"/>
            <a:ext cx="42863" cy="2105025"/>
          </a:xfrm>
          <a:prstGeom prst="line">
            <a:avLst/>
          </a:prstGeom>
          <a:noFill/>
          <a:ln w="57150">
            <a:solidFill>
              <a:srgbClr val="FF9900"/>
            </a:solidFill>
            <a:round/>
            <a:headEnd/>
            <a:tailEnd/>
          </a:ln>
          <a:effectLst/>
        </p:spPr>
        <p:txBody>
          <a:bodyPr/>
          <a:lstStyle/>
          <a:p>
            <a:pPr>
              <a:defRPr/>
            </a:pPr>
            <a:endParaRPr lang="en-US" dirty="0">
              <a:solidFill>
                <a:srgbClr val="984807"/>
              </a:solidFill>
              <a:latin typeface="+mn-lt"/>
            </a:endParaRPr>
          </a:p>
          <a:p>
            <a:pPr>
              <a:defRPr/>
            </a:pPr>
            <a:endParaRPr lang="en-US" dirty="0">
              <a:solidFill>
                <a:srgbClr val="984807"/>
              </a:solidFill>
              <a:latin typeface="+mn-lt"/>
            </a:endParaRPr>
          </a:p>
          <a:p>
            <a:pPr>
              <a:defRPr/>
            </a:pPr>
            <a:endParaRPr lang="en-US" dirty="0">
              <a:solidFill>
                <a:srgbClr val="984807"/>
              </a:solidFill>
              <a:latin typeface="+mn-lt"/>
            </a:endParaRPr>
          </a:p>
          <a:p>
            <a:pPr>
              <a:defRPr/>
            </a:pPr>
            <a:endParaRPr lang="en-US" dirty="0">
              <a:solidFill>
                <a:srgbClr val="984807"/>
              </a:solidFill>
              <a:latin typeface="+mn-lt"/>
            </a:endParaRPr>
          </a:p>
          <a:p>
            <a:pPr>
              <a:defRPr/>
            </a:pPr>
            <a:endParaRPr lang="en-US" dirty="0">
              <a:solidFill>
                <a:srgbClr val="984807"/>
              </a:solidFill>
              <a:latin typeface="+mn-lt"/>
            </a:endParaRPr>
          </a:p>
          <a:p>
            <a:pPr>
              <a:defRPr/>
            </a:pPr>
            <a:endParaRPr lang="en-US" dirty="0">
              <a:solidFill>
                <a:srgbClr val="984807"/>
              </a:solidFill>
              <a:latin typeface="+mn-lt"/>
            </a:endParaRPr>
          </a:p>
          <a:p>
            <a:pPr>
              <a:defRPr/>
            </a:pPr>
            <a:endParaRPr lang="en-US" dirty="0">
              <a:solidFill>
                <a:srgbClr val="984807"/>
              </a:solidFill>
              <a:latin typeface="+mn-lt"/>
            </a:endParaRPr>
          </a:p>
          <a:p>
            <a:pPr>
              <a:defRPr/>
            </a:pPr>
            <a:endParaRPr lang="en-US" dirty="0">
              <a:solidFill>
                <a:srgbClr val="984807"/>
              </a:solidFill>
              <a:latin typeface="+mn-lt"/>
            </a:endParaRPr>
          </a:p>
          <a:p>
            <a:pPr>
              <a:defRPr/>
            </a:pPr>
            <a:endParaRPr lang="en-US" dirty="0">
              <a:solidFill>
                <a:srgbClr val="984807"/>
              </a:solidFill>
              <a:latin typeface="+mn-lt"/>
            </a:endParaRPr>
          </a:p>
          <a:p>
            <a:pPr>
              <a:defRPr/>
            </a:pPr>
            <a:endParaRPr lang="en-US" dirty="0">
              <a:solidFill>
                <a:srgbClr val="984807"/>
              </a:solidFill>
              <a:latin typeface="+mn-lt"/>
            </a:endParaRPr>
          </a:p>
          <a:p>
            <a:pPr>
              <a:defRPr/>
            </a:pPr>
            <a:endParaRPr lang="en-US" dirty="0">
              <a:solidFill>
                <a:srgbClr val="984807"/>
              </a:solidFill>
              <a:latin typeface="+mn-lt"/>
            </a:endParaRPr>
          </a:p>
          <a:p>
            <a:pPr>
              <a:defRPr/>
            </a:pPr>
            <a:endParaRPr lang="en-US" dirty="0">
              <a:solidFill>
                <a:srgbClr val="984807"/>
              </a:solidFill>
              <a:latin typeface="+mn-lt"/>
            </a:endParaRPr>
          </a:p>
        </p:txBody>
      </p:sp>
      <p:sp>
        <p:nvSpPr>
          <p:cNvPr id="381959" name="Line 7"/>
          <p:cNvSpPr>
            <a:spLocks noChangeShapeType="1"/>
          </p:cNvSpPr>
          <p:nvPr/>
        </p:nvSpPr>
        <p:spPr bwMode="auto">
          <a:xfrm flipV="1">
            <a:off x="6007100" y="6604000"/>
            <a:ext cx="1554163" cy="6350"/>
          </a:xfrm>
          <a:prstGeom prst="line">
            <a:avLst/>
          </a:prstGeom>
          <a:noFill/>
          <a:ln w="57150">
            <a:solidFill>
              <a:srgbClr val="FF9900"/>
            </a:solidFill>
            <a:round/>
            <a:headEnd/>
            <a:tailEnd/>
          </a:ln>
          <a:effectLst/>
        </p:spPr>
        <p:txBody>
          <a:bodyPr/>
          <a:lstStyle/>
          <a:p>
            <a:pPr>
              <a:defRPr/>
            </a:pPr>
            <a:endParaRPr lang="en-US" dirty="0">
              <a:solidFill>
                <a:srgbClr val="984807"/>
              </a:solidFill>
              <a:latin typeface="+mn-lt"/>
            </a:endParaRPr>
          </a:p>
        </p:txBody>
      </p:sp>
      <p:sp>
        <p:nvSpPr>
          <p:cNvPr id="381960" name="Line 8"/>
          <p:cNvSpPr>
            <a:spLocks noChangeShapeType="1"/>
          </p:cNvSpPr>
          <p:nvPr/>
        </p:nvSpPr>
        <p:spPr bwMode="auto">
          <a:xfrm>
            <a:off x="3570288" y="4514850"/>
            <a:ext cx="2365375" cy="0"/>
          </a:xfrm>
          <a:prstGeom prst="line">
            <a:avLst/>
          </a:prstGeom>
          <a:noFill/>
          <a:ln w="57150">
            <a:solidFill>
              <a:srgbClr val="FF9900"/>
            </a:solidFill>
            <a:round/>
            <a:headEnd/>
            <a:tailEnd/>
          </a:ln>
          <a:effectLst/>
        </p:spPr>
        <p:txBody>
          <a:bodyPr/>
          <a:lstStyle/>
          <a:p>
            <a:pPr>
              <a:defRPr/>
            </a:pPr>
            <a:endParaRPr lang="en-US" dirty="0">
              <a:solidFill>
                <a:srgbClr val="984807"/>
              </a:solidFill>
              <a:latin typeface="+mn-lt"/>
            </a:endParaRPr>
          </a:p>
        </p:txBody>
      </p:sp>
      <p:sp>
        <p:nvSpPr>
          <p:cNvPr id="381961" name="Line 9"/>
          <p:cNvSpPr>
            <a:spLocks noChangeShapeType="1"/>
          </p:cNvSpPr>
          <p:nvPr/>
        </p:nvSpPr>
        <p:spPr bwMode="auto">
          <a:xfrm flipV="1">
            <a:off x="989013" y="2844800"/>
            <a:ext cx="2609850" cy="20638"/>
          </a:xfrm>
          <a:prstGeom prst="line">
            <a:avLst/>
          </a:prstGeom>
          <a:noFill/>
          <a:ln w="57150">
            <a:solidFill>
              <a:srgbClr val="FF9900"/>
            </a:solidFill>
            <a:round/>
            <a:headEnd/>
            <a:tailEnd/>
          </a:ln>
          <a:effectLst/>
        </p:spPr>
        <p:txBody>
          <a:bodyPr/>
          <a:lstStyle/>
          <a:p>
            <a:pPr>
              <a:defRPr/>
            </a:pPr>
            <a:endParaRPr lang="en-US" dirty="0">
              <a:solidFill>
                <a:srgbClr val="984807"/>
              </a:solidFill>
              <a:latin typeface="+mn-lt"/>
            </a:endParaRPr>
          </a:p>
        </p:txBody>
      </p:sp>
      <p:sp>
        <p:nvSpPr>
          <p:cNvPr id="381962" name="Text Box 10"/>
          <p:cNvSpPr txBox="1">
            <a:spLocks noChangeArrowheads="1"/>
          </p:cNvSpPr>
          <p:nvPr/>
        </p:nvSpPr>
        <p:spPr bwMode="auto">
          <a:xfrm>
            <a:off x="982663" y="950913"/>
            <a:ext cx="2243756" cy="1815882"/>
          </a:xfrm>
          <a:prstGeom prst="rect">
            <a:avLst/>
          </a:prstGeom>
          <a:noFill/>
          <a:ln w="9525">
            <a:noFill/>
            <a:miter lim="800000"/>
            <a:headEnd/>
            <a:tailEnd/>
          </a:ln>
          <a:effectLst/>
        </p:spPr>
        <p:txBody>
          <a:bodyPr wrap="none">
            <a:spAutoFit/>
          </a:bodyPr>
          <a:lstStyle/>
          <a:p>
            <a:pPr>
              <a:defRPr/>
            </a:pPr>
            <a:r>
              <a:rPr lang="en-US" sz="2800" b="1" dirty="0">
                <a:solidFill>
                  <a:srgbClr val="984807"/>
                </a:solidFill>
                <a:latin typeface="+mn-lt"/>
              </a:rPr>
              <a:t>Process: </a:t>
            </a:r>
          </a:p>
          <a:p>
            <a:pPr>
              <a:defRPr/>
            </a:pPr>
            <a:r>
              <a:rPr lang="en-US" sz="2800" b="1" dirty="0">
                <a:solidFill>
                  <a:srgbClr val="984807"/>
                </a:solidFill>
                <a:latin typeface="+mn-lt"/>
              </a:rPr>
              <a:t>D-KEFS</a:t>
            </a:r>
          </a:p>
          <a:p>
            <a:pPr>
              <a:defRPr/>
            </a:pPr>
            <a:r>
              <a:rPr lang="en-US" sz="2800" b="1" dirty="0">
                <a:solidFill>
                  <a:srgbClr val="984807"/>
                </a:solidFill>
                <a:latin typeface="+mn-lt"/>
              </a:rPr>
              <a:t>Color &amp; </a:t>
            </a:r>
          </a:p>
          <a:p>
            <a:pPr>
              <a:defRPr/>
            </a:pPr>
            <a:r>
              <a:rPr lang="en-US" sz="2800" b="1" dirty="0">
                <a:solidFill>
                  <a:srgbClr val="984807"/>
                </a:solidFill>
                <a:latin typeface="+mn-lt"/>
              </a:rPr>
              <a:t>Word Naming</a:t>
            </a:r>
          </a:p>
        </p:txBody>
      </p:sp>
      <p:sp>
        <p:nvSpPr>
          <p:cNvPr id="381964" name="Text Box 12"/>
          <p:cNvSpPr txBox="1">
            <a:spLocks noChangeArrowheads="1"/>
          </p:cNvSpPr>
          <p:nvPr/>
        </p:nvSpPr>
        <p:spPr bwMode="auto">
          <a:xfrm>
            <a:off x="3730625" y="2932796"/>
            <a:ext cx="2873375" cy="1430338"/>
          </a:xfrm>
          <a:prstGeom prst="rect">
            <a:avLst/>
          </a:prstGeom>
          <a:noFill/>
          <a:ln w="9525">
            <a:noFill/>
            <a:miter lim="800000"/>
            <a:headEnd/>
            <a:tailEnd/>
          </a:ln>
          <a:effectLst/>
        </p:spPr>
        <p:txBody>
          <a:bodyPr>
            <a:spAutoFit/>
          </a:bodyPr>
          <a:lstStyle/>
          <a:p>
            <a:pPr>
              <a:defRPr/>
            </a:pPr>
            <a:r>
              <a:rPr lang="en-US" sz="2800" b="1" dirty="0">
                <a:solidFill>
                  <a:srgbClr val="984807"/>
                </a:solidFill>
                <a:latin typeface="+mn-lt"/>
              </a:rPr>
              <a:t>Process + EF: </a:t>
            </a:r>
          </a:p>
          <a:p>
            <a:pPr>
              <a:defRPr/>
            </a:pPr>
            <a:r>
              <a:rPr lang="en-US" sz="2800" b="1" dirty="0">
                <a:solidFill>
                  <a:srgbClr val="984807"/>
                </a:solidFill>
                <a:latin typeface="+mn-lt"/>
              </a:rPr>
              <a:t>D-KEFS CWI </a:t>
            </a:r>
          </a:p>
          <a:p>
            <a:pPr>
              <a:defRPr/>
            </a:pPr>
            <a:r>
              <a:rPr lang="en-US" sz="2800" b="1" dirty="0">
                <a:solidFill>
                  <a:srgbClr val="984807"/>
                </a:solidFill>
                <a:latin typeface="+mn-lt"/>
              </a:rPr>
              <a:t>Inhibition</a:t>
            </a:r>
          </a:p>
        </p:txBody>
      </p:sp>
      <p:sp>
        <p:nvSpPr>
          <p:cNvPr id="381965" name="Text Box 13"/>
          <p:cNvSpPr txBox="1">
            <a:spLocks noChangeArrowheads="1"/>
          </p:cNvSpPr>
          <p:nvPr/>
        </p:nvSpPr>
        <p:spPr bwMode="auto">
          <a:xfrm>
            <a:off x="6129338" y="5138738"/>
            <a:ext cx="2906630" cy="1384995"/>
          </a:xfrm>
          <a:prstGeom prst="rect">
            <a:avLst/>
          </a:prstGeom>
          <a:noFill/>
          <a:ln w="9525">
            <a:noFill/>
            <a:miter lim="800000"/>
            <a:headEnd/>
            <a:tailEnd/>
          </a:ln>
          <a:effectLst/>
        </p:spPr>
        <p:txBody>
          <a:bodyPr wrap="none">
            <a:spAutoFit/>
          </a:bodyPr>
          <a:lstStyle/>
          <a:p>
            <a:pPr>
              <a:defRPr/>
            </a:pPr>
            <a:r>
              <a:rPr lang="en-US" sz="2800" b="1" dirty="0">
                <a:solidFill>
                  <a:srgbClr val="984807"/>
                </a:solidFill>
                <a:latin typeface="+mn-lt"/>
              </a:rPr>
              <a:t>Process + + EF:</a:t>
            </a:r>
          </a:p>
          <a:p>
            <a:pPr>
              <a:defRPr/>
            </a:pPr>
            <a:r>
              <a:rPr lang="en-US" sz="2800" b="1" dirty="0">
                <a:solidFill>
                  <a:srgbClr val="984807"/>
                </a:solidFill>
                <a:latin typeface="+mn-lt"/>
              </a:rPr>
              <a:t>D-KEFS Inhibition/</a:t>
            </a:r>
          </a:p>
          <a:p>
            <a:pPr>
              <a:defRPr/>
            </a:pPr>
            <a:r>
              <a:rPr lang="en-US" sz="2800" b="1" dirty="0">
                <a:solidFill>
                  <a:srgbClr val="984807"/>
                </a:solidFill>
                <a:latin typeface="+mn-lt"/>
              </a:rPr>
              <a:t>Switching</a:t>
            </a:r>
          </a:p>
        </p:txBody>
      </p:sp>
      <p:sp>
        <p:nvSpPr>
          <p:cNvPr id="381966" name="Text Box 14"/>
          <p:cNvSpPr txBox="1">
            <a:spLocks noChangeArrowheads="1"/>
          </p:cNvSpPr>
          <p:nvPr/>
        </p:nvSpPr>
        <p:spPr bwMode="auto">
          <a:xfrm>
            <a:off x="282575" y="3568700"/>
            <a:ext cx="4187825" cy="3108543"/>
          </a:xfrm>
          <a:prstGeom prst="rect">
            <a:avLst/>
          </a:prstGeom>
          <a:noFill/>
          <a:ln w="9525">
            <a:noFill/>
            <a:miter lim="800000"/>
            <a:headEnd/>
            <a:tailEnd/>
          </a:ln>
          <a:effectLst/>
        </p:spPr>
        <p:txBody>
          <a:bodyPr>
            <a:spAutoFit/>
          </a:bodyPr>
          <a:lstStyle/>
          <a:p>
            <a:pPr>
              <a:defRPr/>
            </a:pPr>
            <a:r>
              <a:rPr lang="en-US" sz="2800" b="1" dirty="0">
                <a:solidFill>
                  <a:srgbClr val="984807"/>
                </a:solidFill>
                <a:latin typeface="+mn-lt"/>
              </a:rPr>
              <a:t>Progressive </a:t>
            </a:r>
          </a:p>
          <a:p>
            <a:pPr>
              <a:defRPr/>
            </a:pPr>
            <a:r>
              <a:rPr lang="en-US" sz="2800" b="1" dirty="0">
                <a:solidFill>
                  <a:srgbClr val="984807"/>
                </a:solidFill>
                <a:latin typeface="+mn-lt"/>
              </a:rPr>
              <a:t>deterioration </a:t>
            </a:r>
          </a:p>
          <a:p>
            <a:pPr>
              <a:defRPr/>
            </a:pPr>
            <a:r>
              <a:rPr lang="en-US" sz="2800" b="1" dirty="0">
                <a:solidFill>
                  <a:srgbClr val="984807"/>
                </a:solidFill>
                <a:latin typeface="+mn-lt"/>
              </a:rPr>
              <a:t>of performance is observed </a:t>
            </a:r>
          </a:p>
          <a:p>
            <a:pPr>
              <a:defRPr/>
            </a:pPr>
            <a:r>
              <a:rPr lang="en-US" sz="2800" b="1" dirty="0">
                <a:solidFill>
                  <a:srgbClr val="984807"/>
                </a:solidFill>
                <a:latin typeface="+mn-lt"/>
              </a:rPr>
              <a:t>as executive function demands (+ EF) become greater.</a:t>
            </a:r>
          </a:p>
        </p:txBody>
      </p:sp>
      <p:sp>
        <p:nvSpPr>
          <p:cNvPr id="381972" name="Line 20"/>
          <p:cNvSpPr>
            <a:spLocks noChangeShapeType="1"/>
          </p:cNvSpPr>
          <p:nvPr/>
        </p:nvSpPr>
        <p:spPr bwMode="auto">
          <a:xfrm>
            <a:off x="3132138" y="1436688"/>
            <a:ext cx="5591175" cy="2584450"/>
          </a:xfrm>
          <a:prstGeom prst="line">
            <a:avLst/>
          </a:prstGeom>
          <a:noFill/>
          <a:ln w="38100">
            <a:solidFill>
              <a:srgbClr val="FF9900"/>
            </a:solidFill>
            <a:round/>
            <a:headEnd/>
            <a:tailEnd type="triangle" w="med" len="med"/>
          </a:ln>
          <a:effectLst/>
        </p:spPr>
        <p:txBody>
          <a:bodyPr/>
          <a:lstStyle/>
          <a:p>
            <a:pPr>
              <a:defRPr/>
            </a:pPr>
            <a:endParaRPr lang="en-US" dirty="0">
              <a:solidFill>
                <a:srgbClr val="984807"/>
              </a:solidFill>
              <a:latin typeface="+mn-lt"/>
            </a:endParaRPr>
          </a:p>
        </p:txBody>
      </p:sp>
      <p:sp>
        <p:nvSpPr>
          <p:cNvPr id="13" name="Rectangle 12"/>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spTree>
    <p:extLst>
      <p:ext uri="{BB962C8B-B14F-4D97-AF65-F5344CB8AC3E}">
        <p14:creationId xmlns:p14="http://schemas.microsoft.com/office/powerpoint/2010/main" val="91698544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2"/>
          <p:cNvSpPr>
            <a:spLocks noGrp="1" noChangeArrowheads="1"/>
          </p:cNvSpPr>
          <p:nvPr>
            <p:ph idx="1"/>
          </p:nvPr>
        </p:nvSpPr>
        <p:spPr>
          <a:xfrm>
            <a:off x="381000" y="1295400"/>
            <a:ext cx="8272463" cy="3887788"/>
          </a:xfrm>
        </p:spPr>
        <p:txBody>
          <a:bodyPr/>
          <a:lstStyle/>
          <a:p>
            <a:pPr eaLnBrk="1" hangingPunct="1">
              <a:buNone/>
            </a:pPr>
            <a:r>
              <a:rPr lang="en-US" sz="4400" dirty="0"/>
              <a:t>Direct Informal:</a:t>
            </a:r>
          </a:p>
          <a:p>
            <a:pPr lvl="1" indent="-395288" eaLnBrk="1" hangingPunct="1">
              <a:buFont typeface="Wingdings" pitchFamily="2" charset="2"/>
              <a:buChar char="§"/>
            </a:pPr>
            <a:r>
              <a:rPr lang="en-US" sz="4800" dirty="0"/>
              <a:t>Process-oriented interpretation of assessment performance</a:t>
            </a:r>
          </a:p>
          <a:p>
            <a:pPr lvl="1" indent="-395288" eaLnBrk="1" hangingPunct="1">
              <a:buFont typeface="Wingdings" pitchFamily="2" charset="2"/>
              <a:buChar char="§"/>
            </a:pPr>
            <a:r>
              <a:rPr lang="en-US" sz="4800" dirty="0">
                <a:solidFill>
                  <a:srgbClr val="FFC000"/>
                </a:solidFill>
              </a:rPr>
              <a:t>Child Interview</a:t>
            </a:r>
          </a:p>
          <a:p>
            <a:pPr lvl="1" indent="-395288" eaLnBrk="1" hangingPunct="1">
              <a:buFont typeface="Wingdings" pitchFamily="2" charset="2"/>
              <a:buChar char="§"/>
            </a:pPr>
            <a:r>
              <a:rPr lang="en-US" sz="4800" dirty="0">
                <a:solidFill>
                  <a:srgbClr val="FFC000"/>
                </a:solidFill>
              </a:rPr>
              <a:t>Behavior Observations</a:t>
            </a:r>
          </a:p>
          <a:p>
            <a:pPr lvl="1" indent="-395288" eaLnBrk="1" hangingPunct="1">
              <a:buFont typeface="Wingdings" pitchFamily="2" charset="2"/>
              <a:buChar char="§"/>
            </a:pPr>
            <a:endParaRPr lang="en-US" sz="4400" dirty="0"/>
          </a:p>
          <a:p>
            <a:pPr lvl="1" eaLnBrk="1" hangingPunct="1"/>
            <a:endParaRPr lang="en-US" sz="4400" dirty="0"/>
          </a:p>
        </p:txBody>
      </p:sp>
      <p:sp>
        <p:nvSpPr>
          <p:cNvPr id="6" name="Slide Number Placeholder 5"/>
          <p:cNvSpPr>
            <a:spLocks noGrp="1"/>
          </p:cNvSpPr>
          <p:nvPr>
            <p:ph type="sldNum" sz="quarter" idx="12"/>
          </p:nvPr>
        </p:nvSpPr>
        <p:spPr/>
        <p:txBody>
          <a:bodyPr/>
          <a:lstStyle/>
          <a:p>
            <a:pPr>
              <a:defRPr/>
            </a:pPr>
            <a:fld id="{7AD317BC-BF67-44AE-960E-393B66A01945}" type="slidenum">
              <a:rPr lang="en-US"/>
              <a:pPr>
                <a:defRPr/>
              </a:pPr>
              <a:t>128</a:t>
            </a:fld>
            <a:endParaRPr lang="en-US"/>
          </a:p>
        </p:txBody>
      </p:sp>
      <p:sp>
        <p:nvSpPr>
          <p:cNvPr id="11" name="Rectangle 10"/>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12" name="Straight Connector 11"/>
          <p:cNvCxnSpPr/>
          <p:nvPr/>
        </p:nvCxnSpPr>
        <p:spPr>
          <a:xfrm>
            <a:off x="1539198" y="1089250"/>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84994" name="Rectangle 3"/>
          <p:cNvSpPr>
            <a:spLocks noGrp="1" noChangeArrowheads="1"/>
          </p:cNvSpPr>
          <p:nvPr>
            <p:ph type="title"/>
          </p:nvPr>
        </p:nvSpPr>
        <p:spPr>
          <a:xfrm>
            <a:off x="195943" y="105522"/>
            <a:ext cx="7424057" cy="874486"/>
          </a:xfrm>
          <a:noFill/>
        </p:spPr>
        <p:txBody>
          <a:bodyPr/>
          <a:lstStyle/>
          <a:p>
            <a:pPr algn="l" eaLnBrk="1" hangingPunct="1"/>
            <a:r>
              <a:rPr lang="en-US" sz="4000" b="1" dirty="0"/>
              <a:t>EF Assessment</a:t>
            </a:r>
          </a:p>
        </p:txBody>
      </p:sp>
    </p:spTree>
    <p:extLst>
      <p:ext uri="{BB962C8B-B14F-4D97-AF65-F5344CB8AC3E}">
        <p14:creationId xmlns:p14="http://schemas.microsoft.com/office/powerpoint/2010/main" val="725233687"/>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3"/>
          <p:cNvSpPr txBox="1">
            <a:spLocks noChangeArrowheads="1"/>
          </p:cNvSpPr>
          <p:nvPr/>
        </p:nvSpPr>
        <p:spPr bwMode="auto">
          <a:xfrm>
            <a:off x="3671174" y="5078413"/>
            <a:ext cx="2084225" cy="1384995"/>
          </a:xfrm>
          <a:prstGeom prst="rect">
            <a:avLst/>
          </a:prstGeom>
          <a:noFill/>
          <a:ln w="9525">
            <a:noFill/>
            <a:miter lim="800000"/>
            <a:headEnd/>
            <a:tailEnd/>
          </a:ln>
        </p:spPr>
        <p:txBody>
          <a:bodyPr wrap="none">
            <a:spAutoFit/>
          </a:bodyPr>
          <a:lstStyle/>
          <a:p>
            <a:pPr algn="ctr"/>
            <a:r>
              <a:rPr lang="en-US" sz="2800" b="1" dirty="0">
                <a:solidFill>
                  <a:srgbClr val="984807"/>
                </a:solidFill>
              </a:rPr>
              <a:t>Cognitive </a:t>
            </a:r>
          </a:p>
          <a:p>
            <a:pPr algn="ctr"/>
            <a:r>
              <a:rPr lang="en-US" sz="2800" b="1" dirty="0">
                <a:solidFill>
                  <a:srgbClr val="984807"/>
                </a:solidFill>
              </a:rPr>
              <a:t>Constructs</a:t>
            </a:r>
          </a:p>
          <a:p>
            <a:pPr algn="ctr"/>
            <a:r>
              <a:rPr lang="en-US" sz="2800" b="1" dirty="0">
                <a:solidFill>
                  <a:srgbClr val="984807"/>
                </a:solidFill>
              </a:rPr>
              <a:t>Level</a:t>
            </a:r>
          </a:p>
        </p:txBody>
      </p:sp>
      <p:sp>
        <p:nvSpPr>
          <p:cNvPr id="100355" name="Text Box 4"/>
          <p:cNvSpPr txBox="1">
            <a:spLocks noChangeArrowheads="1"/>
          </p:cNvSpPr>
          <p:nvPr/>
        </p:nvSpPr>
        <p:spPr bwMode="auto">
          <a:xfrm>
            <a:off x="3700463" y="4264025"/>
            <a:ext cx="1943100" cy="523875"/>
          </a:xfrm>
          <a:prstGeom prst="rect">
            <a:avLst/>
          </a:prstGeom>
          <a:noFill/>
          <a:ln w="9525">
            <a:noFill/>
            <a:miter lim="800000"/>
            <a:headEnd/>
            <a:tailEnd/>
          </a:ln>
        </p:spPr>
        <p:txBody>
          <a:bodyPr wrap="none">
            <a:spAutoFit/>
          </a:bodyPr>
          <a:lstStyle/>
          <a:p>
            <a:pPr algn="ctr"/>
            <a:r>
              <a:rPr lang="en-US" sz="2800" b="1">
                <a:solidFill>
                  <a:srgbClr val="984807"/>
                </a:solidFill>
              </a:rPr>
              <a:t>Item Level</a:t>
            </a:r>
          </a:p>
        </p:txBody>
      </p:sp>
      <p:sp>
        <p:nvSpPr>
          <p:cNvPr id="100356" name="Text Box 5"/>
          <p:cNvSpPr txBox="1">
            <a:spLocks noChangeArrowheads="1"/>
          </p:cNvSpPr>
          <p:nvPr/>
        </p:nvSpPr>
        <p:spPr bwMode="auto">
          <a:xfrm>
            <a:off x="3448050" y="3568700"/>
            <a:ext cx="2524125" cy="523875"/>
          </a:xfrm>
          <a:prstGeom prst="rect">
            <a:avLst/>
          </a:prstGeom>
          <a:noFill/>
          <a:ln w="9525">
            <a:noFill/>
            <a:miter lim="800000"/>
            <a:headEnd/>
            <a:tailEnd/>
          </a:ln>
        </p:spPr>
        <p:txBody>
          <a:bodyPr wrap="none">
            <a:spAutoFit/>
          </a:bodyPr>
          <a:lstStyle/>
          <a:p>
            <a:pPr algn="ctr"/>
            <a:r>
              <a:rPr lang="en-US" sz="2800" b="1">
                <a:solidFill>
                  <a:srgbClr val="984807"/>
                </a:solidFill>
              </a:rPr>
              <a:t>Subtest Level</a:t>
            </a:r>
          </a:p>
        </p:txBody>
      </p:sp>
      <p:sp>
        <p:nvSpPr>
          <p:cNvPr id="100357" name="Text Box 6"/>
          <p:cNvSpPr txBox="1">
            <a:spLocks noChangeArrowheads="1"/>
          </p:cNvSpPr>
          <p:nvPr/>
        </p:nvSpPr>
        <p:spPr bwMode="auto">
          <a:xfrm>
            <a:off x="1828800" y="1968500"/>
            <a:ext cx="5867400" cy="1384300"/>
          </a:xfrm>
          <a:prstGeom prst="rect">
            <a:avLst/>
          </a:prstGeom>
          <a:noFill/>
          <a:ln w="9525">
            <a:noFill/>
            <a:miter lim="800000"/>
            <a:headEnd/>
            <a:tailEnd/>
          </a:ln>
        </p:spPr>
        <p:txBody>
          <a:bodyPr>
            <a:spAutoFit/>
          </a:bodyPr>
          <a:lstStyle/>
          <a:p>
            <a:pPr algn="ctr"/>
            <a:r>
              <a:rPr lang="en-US" sz="2800" b="1">
                <a:solidFill>
                  <a:srgbClr val="984807"/>
                </a:solidFill>
              </a:rPr>
              <a:t>GAI &amp;</a:t>
            </a:r>
          </a:p>
          <a:p>
            <a:pPr algn="ctr"/>
            <a:r>
              <a:rPr lang="en-US" sz="2800" b="1">
                <a:solidFill>
                  <a:srgbClr val="984807"/>
                </a:solidFill>
              </a:rPr>
              <a:t>Specific Composite Indexes / Clinical Clusters Level</a:t>
            </a:r>
          </a:p>
        </p:txBody>
      </p:sp>
      <p:sp>
        <p:nvSpPr>
          <p:cNvPr id="100358" name="Text Box 7"/>
          <p:cNvSpPr txBox="1">
            <a:spLocks noChangeArrowheads="1"/>
          </p:cNvSpPr>
          <p:nvPr/>
        </p:nvSpPr>
        <p:spPr bwMode="auto">
          <a:xfrm>
            <a:off x="2514600" y="1028700"/>
            <a:ext cx="4267200" cy="954088"/>
          </a:xfrm>
          <a:prstGeom prst="rect">
            <a:avLst/>
          </a:prstGeom>
          <a:noFill/>
          <a:ln w="9525">
            <a:noFill/>
            <a:miter lim="800000"/>
            <a:headEnd/>
            <a:tailEnd/>
          </a:ln>
        </p:spPr>
        <p:txBody>
          <a:bodyPr>
            <a:spAutoFit/>
          </a:bodyPr>
          <a:lstStyle/>
          <a:p>
            <a:pPr algn="ctr"/>
            <a:r>
              <a:rPr lang="en-US" sz="2800" b="1">
                <a:solidFill>
                  <a:srgbClr val="984807"/>
                </a:solidFill>
              </a:rPr>
              <a:t>Global Composite</a:t>
            </a:r>
          </a:p>
          <a:p>
            <a:pPr algn="ctr"/>
            <a:r>
              <a:rPr lang="en-US" sz="2800" b="1">
                <a:solidFill>
                  <a:srgbClr val="984807"/>
                </a:solidFill>
              </a:rPr>
              <a:t>Full Scale IQ Level</a:t>
            </a:r>
          </a:p>
        </p:txBody>
      </p:sp>
      <p:sp>
        <p:nvSpPr>
          <p:cNvPr id="100359" name="Oval 8"/>
          <p:cNvSpPr>
            <a:spLocks noChangeArrowheads="1"/>
          </p:cNvSpPr>
          <p:nvPr/>
        </p:nvSpPr>
        <p:spPr bwMode="auto">
          <a:xfrm>
            <a:off x="2514600" y="4762500"/>
            <a:ext cx="4216400" cy="1841500"/>
          </a:xfrm>
          <a:prstGeom prst="ellipse">
            <a:avLst/>
          </a:prstGeom>
          <a:noFill/>
          <a:ln w="57150">
            <a:solidFill>
              <a:srgbClr val="FF9900"/>
            </a:solidFill>
            <a:round/>
            <a:headEnd/>
            <a:tailEnd/>
          </a:ln>
        </p:spPr>
        <p:txBody>
          <a:bodyPr wrap="none" anchor="ctr"/>
          <a:lstStyle/>
          <a:p>
            <a:endParaRPr lang="en-US">
              <a:solidFill>
                <a:srgbClr val="984807"/>
              </a:solidFill>
            </a:endParaRPr>
          </a:p>
        </p:txBody>
      </p:sp>
      <p:sp>
        <p:nvSpPr>
          <p:cNvPr id="100360" name="Oval 9"/>
          <p:cNvSpPr>
            <a:spLocks noChangeArrowheads="1"/>
          </p:cNvSpPr>
          <p:nvPr/>
        </p:nvSpPr>
        <p:spPr bwMode="auto">
          <a:xfrm>
            <a:off x="2133600" y="4089400"/>
            <a:ext cx="5054600" cy="2514600"/>
          </a:xfrm>
          <a:prstGeom prst="ellipse">
            <a:avLst/>
          </a:prstGeom>
          <a:noFill/>
          <a:ln w="57150">
            <a:solidFill>
              <a:srgbClr val="FF9900"/>
            </a:solidFill>
            <a:round/>
            <a:headEnd/>
            <a:tailEnd/>
          </a:ln>
        </p:spPr>
        <p:txBody>
          <a:bodyPr wrap="none" anchor="ctr"/>
          <a:lstStyle/>
          <a:p>
            <a:endParaRPr lang="en-US">
              <a:solidFill>
                <a:srgbClr val="984807"/>
              </a:solidFill>
            </a:endParaRPr>
          </a:p>
        </p:txBody>
      </p:sp>
      <p:sp>
        <p:nvSpPr>
          <p:cNvPr id="100361" name="Oval 10"/>
          <p:cNvSpPr>
            <a:spLocks noChangeArrowheads="1"/>
          </p:cNvSpPr>
          <p:nvPr/>
        </p:nvSpPr>
        <p:spPr bwMode="auto">
          <a:xfrm>
            <a:off x="1524000" y="3327400"/>
            <a:ext cx="6273800" cy="3276600"/>
          </a:xfrm>
          <a:prstGeom prst="ellipse">
            <a:avLst/>
          </a:prstGeom>
          <a:noFill/>
          <a:ln w="57150">
            <a:solidFill>
              <a:srgbClr val="FF9900"/>
            </a:solidFill>
            <a:round/>
            <a:headEnd/>
            <a:tailEnd/>
          </a:ln>
        </p:spPr>
        <p:txBody>
          <a:bodyPr wrap="none" anchor="ctr"/>
          <a:lstStyle/>
          <a:p>
            <a:endParaRPr lang="en-US">
              <a:solidFill>
                <a:srgbClr val="984807"/>
              </a:solidFill>
            </a:endParaRPr>
          </a:p>
        </p:txBody>
      </p:sp>
      <p:sp>
        <p:nvSpPr>
          <p:cNvPr id="100362" name="Oval 11"/>
          <p:cNvSpPr>
            <a:spLocks noChangeArrowheads="1"/>
          </p:cNvSpPr>
          <p:nvPr/>
        </p:nvSpPr>
        <p:spPr bwMode="auto">
          <a:xfrm>
            <a:off x="901700" y="1955800"/>
            <a:ext cx="7531100" cy="4648200"/>
          </a:xfrm>
          <a:prstGeom prst="ellipse">
            <a:avLst/>
          </a:prstGeom>
          <a:noFill/>
          <a:ln w="57150">
            <a:solidFill>
              <a:srgbClr val="FF9900"/>
            </a:solidFill>
            <a:round/>
            <a:headEnd/>
            <a:tailEnd/>
          </a:ln>
        </p:spPr>
        <p:txBody>
          <a:bodyPr wrap="none" anchor="ctr"/>
          <a:lstStyle/>
          <a:p>
            <a:endParaRPr lang="en-US">
              <a:solidFill>
                <a:srgbClr val="984807"/>
              </a:solidFill>
            </a:endParaRPr>
          </a:p>
        </p:txBody>
      </p:sp>
      <p:sp>
        <p:nvSpPr>
          <p:cNvPr id="100363" name="Oval 12"/>
          <p:cNvSpPr>
            <a:spLocks noChangeArrowheads="1"/>
          </p:cNvSpPr>
          <p:nvPr/>
        </p:nvSpPr>
        <p:spPr bwMode="auto">
          <a:xfrm>
            <a:off x="381000" y="889000"/>
            <a:ext cx="8382000" cy="5715000"/>
          </a:xfrm>
          <a:prstGeom prst="ellipse">
            <a:avLst/>
          </a:prstGeom>
          <a:noFill/>
          <a:ln w="57150">
            <a:solidFill>
              <a:srgbClr val="FF9900"/>
            </a:solidFill>
            <a:round/>
            <a:headEnd/>
            <a:tailEnd/>
          </a:ln>
        </p:spPr>
        <p:txBody>
          <a:bodyPr wrap="none" anchor="ctr"/>
          <a:lstStyle/>
          <a:p>
            <a:endParaRPr lang="en-US">
              <a:solidFill>
                <a:srgbClr val="984807"/>
              </a:solidFill>
            </a:endParaRPr>
          </a:p>
        </p:txBody>
      </p:sp>
      <p:sp>
        <p:nvSpPr>
          <p:cNvPr id="16" name="Rectangle 15"/>
          <p:cNvSpPr/>
          <p:nvPr/>
        </p:nvSpPr>
        <p:spPr>
          <a:xfrm>
            <a:off x="405717" y="16011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17" name="Straight Connector 16"/>
          <p:cNvCxnSpPr/>
          <p:nvPr/>
        </p:nvCxnSpPr>
        <p:spPr>
          <a:xfrm>
            <a:off x="1698852" y="740914"/>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100364" name="TextBox 15"/>
          <p:cNvSpPr txBox="1">
            <a:spLocks noChangeArrowheads="1"/>
          </p:cNvSpPr>
          <p:nvPr/>
        </p:nvSpPr>
        <p:spPr bwMode="auto">
          <a:xfrm>
            <a:off x="768460" y="177756"/>
            <a:ext cx="6107112" cy="585788"/>
          </a:xfrm>
          <a:prstGeom prst="rect">
            <a:avLst/>
          </a:prstGeom>
          <a:noFill/>
          <a:ln w="9525">
            <a:noFill/>
            <a:miter lim="800000"/>
            <a:headEnd/>
            <a:tailEnd/>
          </a:ln>
        </p:spPr>
        <p:txBody>
          <a:bodyPr wrap="none">
            <a:spAutoFit/>
          </a:bodyPr>
          <a:lstStyle/>
          <a:p>
            <a:r>
              <a:rPr lang="en-US" sz="3200" b="1" dirty="0">
                <a:solidFill>
                  <a:srgbClr val="984807"/>
                </a:solidFill>
              </a:rPr>
              <a:t>Interpretive Levels Framework</a:t>
            </a:r>
          </a:p>
        </p:txBody>
      </p:sp>
    </p:spTree>
    <p:extLst>
      <p:ext uri="{BB962C8B-B14F-4D97-AF65-F5344CB8AC3E}">
        <p14:creationId xmlns:p14="http://schemas.microsoft.com/office/powerpoint/2010/main" val="1892587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idx="1"/>
          </p:nvPr>
        </p:nvSpPr>
        <p:spPr>
          <a:xfrm>
            <a:off x="660400" y="1828800"/>
            <a:ext cx="8102600" cy="4019550"/>
          </a:xfrm>
        </p:spPr>
        <p:txBody>
          <a:bodyPr/>
          <a:lstStyle/>
          <a:p>
            <a:pPr marL="0" indent="0" eaLnBrk="1" hangingPunct="1">
              <a:lnSpc>
                <a:spcPct val="90000"/>
              </a:lnSpc>
              <a:buFont typeface="Wingdings" pitchFamily="2" charset="2"/>
              <a:buNone/>
            </a:pPr>
            <a:r>
              <a:rPr lang="en-US" sz="4800" dirty="0">
                <a:cs typeface="Times New Roman" pitchFamily="18" charset="0"/>
              </a:rPr>
              <a:t>Retrieval of verbal information from long-term storage</a:t>
            </a:r>
            <a:endParaRPr lang="en-US" sz="5000" dirty="0">
              <a:cs typeface="Times New Roman" pitchFamily="18" charset="0"/>
            </a:endParaRPr>
          </a:p>
          <a:p>
            <a:pPr eaLnBrk="1" hangingPunct="1">
              <a:lnSpc>
                <a:spcPct val="90000"/>
              </a:lnSpc>
              <a:buFont typeface="Wingdings" pitchFamily="2" charset="2"/>
              <a:buNone/>
            </a:pPr>
            <a:r>
              <a:rPr lang="en-US" sz="4800" dirty="0"/>
              <a:t>vs</a:t>
            </a:r>
          </a:p>
          <a:p>
            <a:pPr marL="0" indent="0" eaLnBrk="1" hangingPunct="1">
              <a:lnSpc>
                <a:spcPct val="90000"/>
              </a:lnSpc>
              <a:buFont typeface="Wingdings" pitchFamily="2" charset="2"/>
              <a:buNone/>
            </a:pPr>
            <a:r>
              <a:rPr lang="en-US" sz="4800" dirty="0"/>
              <a:t>Reasoning with verbal information </a:t>
            </a:r>
          </a:p>
          <a:p>
            <a:pPr eaLnBrk="1" hangingPunct="1">
              <a:lnSpc>
                <a:spcPct val="90000"/>
              </a:lnSpc>
              <a:buFont typeface="Wingdings" pitchFamily="2" charset="2"/>
              <a:buNone/>
            </a:pPr>
            <a:endParaRPr lang="en-US" sz="4800" dirty="0"/>
          </a:p>
        </p:txBody>
      </p:sp>
      <p:sp>
        <p:nvSpPr>
          <p:cNvPr id="6" name="Slide Number Placeholder 5"/>
          <p:cNvSpPr>
            <a:spLocks noGrp="1"/>
          </p:cNvSpPr>
          <p:nvPr>
            <p:ph type="sldNum" sz="quarter" idx="4294967295"/>
          </p:nvPr>
        </p:nvSpPr>
        <p:spPr>
          <a:xfrm>
            <a:off x="6553200" y="6356350"/>
            <a:ext cx="2133600" cy="365125"/>
          </a:xfrm>
          <a:prstGeom prst="rect">
            <a:avLst/>
          </a:prstGeom>
        </p:spPr>
        <p:txBody>
          <a:bodyPr/>
          <a:lstStyle/>
          <a:p>
            <a:pPr>
              <a:defRPr/>
            </a:pPr>
            <a:fld id="{33683AA5-948A-42B1-BFC3-9E41ABF9D06E}" type="slidenum">
              <a:rPr lang="en-US"/>
              <a:pPr>
                <a:defRPr/>
              </a:pPr>
              <a:t>13</a:t>
            </a:fld>
            <a:endParaRPr lang="en-US"/>
          </a:p>
        </p:txBody>
      </p:sp>
      <p:cxnSp>
        <p:nvCxnSpPr>
          <p:cNvPr id="11" name="Straight Connector 10"/>
          <p:cNvCxnSpPr/>
          <p:nvPr/>
        </p:nvCxnSpPr>
        <p:spPr>
          <a:xfrm>
            <a:off x="1457308" y="1518234"/>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01719" y="95732"/>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sp>
        <p:nvSpPr>
          <p:cNvPr id="25603" name="Rectangle 2"/>
          <p:cNvSpPr>
            <a:spLocks noGrp="1" noChangeArrowheads="1"/>
          </p:cNvSpPr>
          <p:nvPr>
            <p:ph type="title"/>
          </p:nvPr>
        </p:nvSpPr>
        <p:spPr>
          <a:xfrm>
            <a:off x="101600" y="199848"/>
            <a:ext cx="9042400" cy="1041850"/>
          </a:xfrm>
        </p:spPr>
        <p:txBody>
          <a:bodyPr rtlCol="0">
            <a:normAutofit fontScale="90000"/>
          </a:bodyPr>
          <a:lstStyle/>
          <a:p>
            <a:pPr algn="l" eaLnBrk="1" fontAlgn="auto" hangingPunct="1">
              <a:spcAft>
                <a:spcPts val="0"/>
              </a:spcAft>
              <a:defRPr/>
            </a:pPr>
            <a:r>
              <a:rPr lang="en-US" b="1" dirty="0"/>
              <a:t>Subtest/Item Level Interpretation</a:t>
            </a:r>
            <a:br>
              <a:rPr lang="en-US" b="1" dirty="0"/>
            </a:br>
            <a:r>
              <a:rPr lang="en-US" b="1" dirty="0"/>
              <a:t>			Process Approach Example</a:t>
            </a:r>
          </a:p>
        </p:txBody>
      </p:sp>
    </p:spTree>
    <p:extLst>
      <p:ext uri="{BB962C8B-B14F-4D97-AF65-F5344CB8AC3E}">
        <p14:creationId xmlns:p14="http://schemas.microsoft.com/office/powerpoint/2010/main" val="176479705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D2F3E3A-1171-4C13-8457-3A5B70ECA164}" type="slidenum">
              <a:rPr lang="en-US" altLang="en-US">
                <a:solidFill>
                  <a:srgbClr val="333333"/>
                </a:solidFill>
              </a:rPr>
              <a:pPr eaLnBrk="1" hangingPunct="1"/>
              <a:t>130</a:t>
            </a:fld>
            <a:endParaRPr lang="en-US" altLang="en-US">
              <a:solidFill>
                <a:srgbClr val="333333"/>
              </a:solidFill>
            </a:endParaRPr>
          </a:p>
        </p:txBody>
      </p:sp>
      <p:sp>
        <p:nvSpPr>
          <p:cNvPr id="173061" name="Rectangle 7"/>
          <p:cNvSpPr>
            <a:spLocks noGrp="1" noChangeArrowheads="1"/>
          </p:cNvSpPr>
          <p:nvPr>
            <p:ph type="body" idx="1"/>
          </p:nvPr>
        </p:nvSpPr>
        <p:spPr>
          <a:xfrm>
            <a:off x="203200" y="1676400"/>
            <a:ext cx="8636000" cy="5124450"/>
          </a:xfrm>
          <a:noFill/>
        </p:spPr>
        <p:txBody>
          <a:bodyPr/>
          <a:lstStyle/>
          <a:p>
            <a:pPr eaLnBrk="1" hangingPunct="1">
              <a:buFontTx/>
              <a:buNone/>
            </a:pPr>
            <a:r>
              <a:rPr lang="en-US" altLang="en-US" sz="4000"/>
              <a:t>  The Process Approach requires a clear understanding of what a task measures so that performance can be effectively task analyzed to characterize a person’s cognitive capacities as accurately as possible.</a:t>
            </a:r>
          </a:p>
        </p:txBody>
      </p:sp>
      <p:cxnSp>
        <p:nvCxnSpPr>
          <p:cNvPr id="9" name="Straight Connector 8"/>
          <p:cNvCxnSpPr/>
          <p:nvPr/>
        </p:nvCxnSpPr>
        <p:spPr>
          <a:xfrm>
            <a:off x="1457308" y="1160843"/>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92694" y="231376"/>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sp>
        <p:nvSpPr>
          <p:cNvPr id="173060" name="Rectangle 6"/>
          <p:cNvSpPr>
            <a:spLocks noChangeArrowheads="1"/>
          </p:cNvSpPr>
          <p:nvPr/>
        </p:nvSpPr>
        <p:spPr bwMode="auto">
          <a:xfrm>
            <a:off x="697530" y="179001"/>
            <a:ext cx="5781040" cy="7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dirty="0">
                <a:solidFill>
                  <a:srgbClr val="663300"/>
                </a:solidFill>
              </a:rPr>
              <a:t>Interpretive Levels</a:t>
            </a:r>
            <a:endParaRPr lang="en-US" altLang="en-US" sz="3600" b="1" dirty="0">
              <a:solidFill>
                <a:srgbClr val="663300"/>
              </a:solidFill>
            </a:endParaRPr>
          </a:p>
        </p:txBody>
      </p:sp>
    </p:spTree>
    <p:extLst>
      <p:ext uri="{BB962C8B-B14F-4D97-AF65-F5344CB8AC3E}">
        <p14:creationId xmlns:p14="http://schemas.microsoft.com/office/powerpoint/2010/main" val="45112155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type="body" idx="1"/>
          </p:nvPr>
        </p:nvSpPr>
        <p:spPr>
          <a:xfrm>
            <a:off x="624904" y="1757296"/>
            <a:ext cx="7795196" cy="2157479"/>
          </a:xfrm>
        </p:spPr>
        <p:txBody>
          <a:bodyPr/>
          <a:lstStyle/>
          <a:p>
            <a:pPr marL="0" indent="0" eaLnBrk="1" hangingPunct="1">
              <a:buSzPct val="80000"/>
              <a:buNone/>
            </a:pPr>
            <a:r>
              <a:rPr lang="en-US" sz="4000" dirty="0"/>
              <a:t>What’s the difference between a Similarities Scaled Score of 12 (75</a:t>
            </a:r>
            <a:r>
              <a:rPr lang="en-US" sz="4000" baseline="30000" dirty="0"/>
              <a:t>th</a:t>
            </a:r>
            <a:r>
              <a:rPr lang="en-US" sz="4000" dirty="0"/>
              <a:t> percentile) … </a:t>
            </a:r>
          </a:p>
        </p:txBody>
      </p:sp>
      <p:sp>
        <p:nvSpPr>
          <p:cNvPr id="9" name="Rectangle 8"/>
          <p:cNvSpPr/>
          <p:nvPr/>
        </p:nvSpPr>
        <p:spPr>
          <a:xfrm>
            <a:off x="275091" y="276223"/>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0" name="Straight Connector 9"/>
          <p:cNvCxnSpPr/>
          <p:nvPr/>
        </p:nvCxnSpPr>
        <p:spPr>
          <a:xfrm>
            <a:off x="1902048" y="1408558"/>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45058" name="Rectangle 2"/>
          <p:cNvSpPr>
            <a:spLocks noGrp="1" noChangeArrowheads="1"/>
          </p:cNvSpPr>
          <p:nvPr>
            <p:ph type="title"/>
          </p:nvPr>
        </p:nvSpPr>
        <p:spPr>
          <a:xfrm>
            <a:off x="275091" y="276223"/>
            <a:ext cx="7750628" cy="814614"/>
          </a:xfrm>
        </p:spPr>
        <p:txBody>
          <a:bodyPr/>
          <a:lstStyle/>
          <a:p>
            <a:pPr algn="l" eaLnBrk="1" hangingPunct="1"/>
            <a:r>
              <a:rPr lang="en-US" sz="3600" dirty="0"/>
              <a:t>Behavior Observation and Inferences about Brain Function</a:t>
            </a:r>
          </a:p>
        </p:txBody>
      </p:sp>
      <p:sp>
        <p:nvSpPr>
          <p:cNvPr id="2" name="Rectangle 1"/>
          <p:cNvSpPr/>
          <p:nvPr/>
        </p:nvSpPr>
        <p:spPr>
          <a:xfrm>
            <a:off x="761999" y="4344086"/>
            <a:ext cx="7781925" cy="1332814"/>
          </a:xfrm>
          <a:prstGeom prst="rect">
            <a:avLst/>
          </a:prstGeom>
        </p:spPr>
        <p:txBody>
          <a:bodyPr wrap="square">
            <a:spAutoFit/>
          </a:bodyPr>
          <a:lstStyle/>
          <a:p>
            <a:pPr marL="0" indent="0" eaLnBrk="1" hangingPunct="1">
              <a:buSzPct val="80000"/>
              <a:buNone/>
            </a:pPr>
            <a:r>
              <a:rPr lang="en-US" sz="4000" dirty="0">
                <a:solidFill>
                  <a:srgbClr val="663300"/>
                </a:solidFill>
              </a:rPr>
              <a:t>…and a Similarities Scaled Score of 12 (75</a:t>
            </a:r>
            <a:r>
              <a:rPr lang="en-US" sz="4000" baseline="30000" dirty="0">
                <a:solidFill>
                  <a:srgbClr val="663300"/>
                </a:solidFill>
              </a:rPr>
              <a:t>th</a:t>
            </a:r>
            <a:r>
              <a:rPr lang="en-US" sz="4000" dirty="0">
                <a:solidFill>
                  <a:srgbClr val="663300"/>
                </a:solidFill>
              </a:rPr>
              <a:t> percentile)?</a:t>
            </a:r>
          </a:p>
        </p:txBody>
      </p:sp>
    </p:spTree>
    <p:extLst>
      <p:ext uri="{BB962C8B-B14F-4D97-AF65-F5344CB8AC3E}">
        <p14:creationId xmlns:p14="http://schemas.microsoft.com/office/powerpoint/2010/main" val="354544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P spid="2"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idx="1"/>
          </p:nvPr>
        </p:nvSpPr>
        <p:spPr>
          <a:xfrm>
            <a:off x="660400" y="1828800"/>
            <a:ext cx="8102600" cy="4019550"/>
          </a:xfrm>
        </p:spPr>
        <p:txBody>
          <a:bodyPr/>
          <a:lstStyle/>
          <a:p>
            <a:pPr marL="0" indent="0" eaLnBrk="1" hangingPunct="1">
              <a:lnSpc>
                <a:spcPct val="90000"/>
              </a:lnSpc>
              <a:buFont typeface="Wingdings" pitchFamily="2" charset="2"/>
              <a:buNone/>
            </a:pPr>
            <a:r>
              <a:rPr lang="en-US" sz="4800" dirty="0">
                <a:cs typeface="Times New Roman" pitchFamily="18" charset="0"/>
              </a:rPr>
              <a:t>Retrieval of verbal information from long-term storage</a:t>
            </a:r>
            <a:endParaRPr lang="en-US" sz="5000" dirty="0">
              <a:cs typeface="Times New Roman" pitchFamily="18" charset="0"/>
            </a:endParaRPr>
          </a:p>
          <a:p>
            <a:pPr eaLnBrk="1" hangingPunct="1">
              <a:lnSpc>
                <a:spcPct val="90000"/>
              </a:lnSpc>
              <a:buFont typeface="Wingdings" pitchFamily="2" charset="2"/>
              <a:buNone/>
            </a:pPr>
            <a:r>
              <a:rPr lang="en-US" sz="4800" dirty="0"/>
              <a:t>vs</a:t>
            </a:r>
          </a:p>
          <a:p>
            <a:pPr marL="0" indent="0" eaLnBrk="1" hangingPunct="1">
              <a:lnSpc>
                <a:spcPct val="90000"/>
              </a:lnSpc>
              <a:buFont typeface="Wingdings" pitchFamily="2" charset="2"/>
              <a:buNone/>
            </a:pPr>
            <a:r>
              <a:rPr lang="en-US" sz="4800" dirty="0"/>
              <a:t>Reasoning with verbal information </a:t>
            </a:r>
          </a:p>
          <a:p>
            <a:pPr eaLnBrk="1" hangingPunct="1">
              <a:lnSpc>
                <a:spcPct val="90000"/>
              </a:lnSpc>
              <a:buFont typeface="Wingdings" pitchFamily="2" charset="2"/>
              <a:buNone/>
            </a:pPr>
            <a:endParaRPr lang="en-US" sz="4800" dirty="0"/>
          </a:p>
        </p:txBody>
      </p:sp>
      <p:sp>
        <p:nvSpPr>
          <p:cNvPr id="6" name="Slide Number Placeholder 5"/>
          <p:cNvSpPr>
            <a:spLocks noGrp="1"/>
          </p:cNvSpPr>
          <p:nvPr>
            <p:ph type="sldNum" sz="quarter" idx="4294967295"/>
          </p:nvPr>
        </p:nvSpPr>
        <p:spPr>
          <a:xfrm>
            <a:off x="6553200" y="6356350"/>
            <a:ext cx="2133600" cy="365125"/>
          </a:xfrm>
          <a:prstGeom prst="rect">
            <a:avLst/>
          </a:prstGeom>
        </p:spPr>
        <p:txBody>
          <a:bodyPr/>
          <a:lstStyle/>
          <a:p>
            <a:pPr>
              <a:defRPr/>
            </a:pPr>
            <a:fld id="{33683AA5-948A-42B1-BFC3-9E41ABF9D06E}" type="slidenum">
              <a:rPr lang="en-US"/>
              <a:pPr>
                <a:defRPr/>
              </a:pPr>
              <a:t>132</a:t>
            </a:fld>
            <a:endParaRPr lang="en-US"/>
          </a:p>
        </p:txBody>
      </p:sp>
      <p:cxnSp>
        <p:nvCxnSpPr>
          <p:cNvPr id="11" name="Straight Connector 10"/>
          <p:cNvCxnSpPr/>
          <p:nvPr/>
        </p:nvCxnSpPr>
        <p:spPr>
          <a:xfrm>
            <a:off x="1457308" y="1518234"/>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01719" y="95732"/>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sp>
        <p:nvSpPr>
          <p:cNvPr id="25603" name="Rectangle 2"/>
          <p:cNvSpPr>
            <a:spLocks noGrp="1" noChangeArrowheads="1"/>
          </p:cNvSpPr>
          <p:nvPr>
            <p:ph type="title"/>
          </p:nvPr>
        </p:nvSpPr>
        <p:spPr>
          <a:xfrm>
            <a:off x="101600" y="199848"/>
            <a:ext cx="9042400" cy="1041850"/>
          </a:xfrm>
        </p:spPr>
        <p:txBody>
          <a:bodyPr rtlCol="0">
            <a:normAutofit fontScale="90000"/>
          </a:bodyPr>
          <a:lstStyle/>
          <a:p>
            <a:pPr algn="l" eaLnBrk="1" fontAlgn="auto" hangingPunct="1">
              <a:spcAft>
                <a:spcPts val="0"/>
              </a:spcAft>
              <a:defRPr/>
            </a:pPr>
            <a:r>
              <a:rPr lang="en-US" b="1" dirty="0"/>
              <a:t>Subtest/Item Level Interpretation</a:t>
            </a:r>
            <a:br>
              <a:rPr lang="en-US" b="1" dirty="0"/>
            </a:br>
            <a:r>
              <a:rPr lang="en-US" b="1" dirty="0"/>
              <a:t>			Process Approach Example</a:t>
            </a:r>
          </a:p>
        </p:txBody>
      </p:sp>
    </p:spTree>
    <p:extLst>
      <p:ext uri="{BB962C8B-B14F-4D97-AF65-F5344CB8AC3E}">
        <p14:creationId xmlns:p14="http://schemas.microsoft.com/office/powerpoint/2010/main" val="415076924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idx="1"/>
          </p:nvPr>
        </p:nvSpPr>
        <p:spPr>
          <a:xfrm>
            <a:off x="417513" y="1675867"/>
            <a:ext cx="7921682" cy="3657600"/>
          </a:xfrm>
        </p:spPr>
        <p:txBody>
          <a:bodyPr rtlCol="0">
            <a:normAutofit fontScale="77500" lnSpcReduction="20000"/>
          </a:bodyPr>
          <a:lstStyle/>
          <a:p>
            <a:pPr marL="0" indent="0" eaLnBrk="1" fontAlgn="auto" hangingPunct="1">
              <a:lnSpc>
                <a:spcPct val="120000"/>
              </a:lnSpc>
              <a:spcBef>
                <a:spcPts val="0"/>
              </a:spcBef>
              <a:spcAft>
                <a:spcPts val="0"/>
              </a:spcAft>
              <a:buFont typeface="Wingdings" pitchFamily="2" charset="2"/>
              <a:buNone/>
              <a:defRPr/>
            </a:pPr>
            <a:r>
              <a:rPr lang="en-US" sz="5400" dirty="0"/>
              <a:t>Performance on Similarities also may or may not involve the engagement of one or more executive functions (e.g., gauge, flexible, shift, associate). </a:t>
            </a:r>
          </a:p>
        </p:txBody>
      </p:sp>
      <p:sp>
        <p:nvSpPr>
          <p:cNvPr id="6" name="Slide Number Placeholder 5"/>
          <p:cNvSpPr>
            <a:spLocks noGrp="1"/>
          </p:cNvSpPr>
          <p:nvPr>
            <p:ph type="sldNum" sz="quarter" idx="4294967295"/>
          </p:nvPr>
        </p:nvSpPr>
        <p:spPr>
          <a:xfrm>
            <a:off x="6553200" y="6356350"/>
            <a:ext cx="2133600" cy="365125"/>
          </a:xfrm>
          <a:prstGeom prst="rect">
            <a:avLst/>
          </a:prstGeom>
        </p:spPr>
        <p:txBody>
          <a:bodyPr/>
          <a:lstStyle/>
          <a:p>
            <a:pPr>
              <a:defRPr/>
            </a:pPr>
            <a:fld id="{37A0F888-2F4F-4B64-A0B7-E5E75789F3B6}" type="slidenum">
              <a:rPr lang="en-US"/>
              <a:pPr>
                <a:defRPr/>
              </a:pPr>
              <a:t>133</a:t>
            </a:fld>
            <a:endParaRPr lang="en-US"/>
          </a:p>
        </p:txBody>
      </p:sp>
      <p:cxnSp>
        <p:nvCxnSpPr>
          <p:cNvPr id="11" name="Straight Connector 10"/>
          <p:cNvCxnSpPr/>
          <p:nvPr/>
        </p:nvCxnSpPr>
        <p:spPr>
          <a:xfrm>
            <a:off x="1524000" y="1275700"/>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29278" y="78725"/>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sp>
        <p:nvSpPr>
          <p:cNvPr id="22532" name="Rectangle 5"/>
          <p:cNvSpPr>
            <a:spLocks noGrp="1" noChangeArrowheads="1"/>
          </p:cNvSpPr>
          <p:nvPr>
            <p:ph type="title"/>
          </p:nvPr>
        </p:nvSpPr>
        <p:spPr>
          <a:xfrm>
            <a:off x="148695" y="272695"/>
            <a:ext cx="8190500" cy="780320"/>
          </a:xfrm>
        </p:spPr>
        <p:txBody>
          <a:bodyPr rtlCol="0">
            <a:normAutofit fontScale="90000"/>
          </a:bodyPr>
          <a:lstStyle/>
          <a:p>
            <a:pPr algn="l" eaLnBrk="1" fontAlgn="auto" hangingPunct="1">
              <a:spcAft>
                <a:spcPts val="0"/>
              </a:spcAft>
              <a:defRPr/>
            </a:pPr>
            <a:r>
              <a:rPr lang="en-US" b="1" dirty="0"/>
              <a:t>Subtest/Item Level Interpretation</a:t>
            </a:r>
            <a:br>
              <a:rPr lang="en-US" b="1" dirty="0"/>
            </a:br>
            <a:r>
              <a:rPr lang="en-US" b="1" dirty="0"/>
              <a:t>		Process Approach Example</a:t>
            </a:r>
          </a:p>
        </p:txBody>
      </p:sp>
    </p:spTree>
    <p:extLst>
      <p:ext uri="{BB962C8B-B14F-4D97-AF65-F5344CB8AC3E}">
        <p14:creationId xmlns:p14="http://schemas.microsoft.com/office/powerpoint/2010/main" val="224944722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Number Placeholder 5"/>
          <p:cNvSpPr>
            <a:spLocks noGrp="1"/>
          </p:cNvSpPr>
          <p:nvPr>
            <p:ph type="sldNum" sz="quarter" idx="12"/>
          </p:nvPr>
        </p:nvSpPr>
        <p:spPr>
          <a:noFill/>
        </p:spPr>
        <p:txBody>
          <a:bodyPr/>
          <a:lstStyle/>
          <a:p>
            <a:fld id="{733602F5-0B02-4B3E-A840-E95B2006F5B3}" type="slidenum">
              <a:rPr lang="en-US" smtClean="0"/>
              <a:pPr/>
              <a:t>134</a:t>
            </a:fld>
            <a:endParaRPr lang="en-US"/>
          </a:p>
        </p:txBody>
      </p:sp>
      <p:sp>
        <p:nvSpPr>
          <p:cNvPr id="339971" name="Rectangle 2"/>
          <p:cNvSpPr>
            <a:spLocks noGrp="1" noChangeArrowheads="1"/>
          </p:cNvSpPr>
          <p:nvPr>
            <p:ph type="body" idx="1"/>
          </p:nvPr>
        </p:nvSpPr>
        <p:spPr>
          <a:xfrm>
            <a:off x="573046" y="1942420"/>
            <a:ext cx="7856083" cy="4413930"/>
          </a:xfrm>
        </p:spPr>
        <p:txBody>
          <a:bodyPr/>
          <a:lstStyle/>
          <a:p>
            <a:pPr marL="0" indent="0">
              <a:lnSpc>
                <a:spcPct val="90000"/>
              </a:lnSpc>
              <a:buNone/>
            </a:pPr>
            <a:r>
              <a:rPr lang="en-US" sz="4800" dirty="0"/>
              <a:t>In the classroom, the task most frequently impacted by executive function-driven producing difficulties is written expression.</a:t>
            </a:r>
          </a:p>
        </p:txBody>
      </p:sp>
      <p:sp>
        <p:nvSpPr>
          <p:cNvPr id="10" name="Rectangle 9"/>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11" name="Straight Connector 10"/>
          <p:cNvCxnSpPr/>
          <p:nvPr/>
        </p:nvCxnSpPr>
        <p:spPr>
          <a:xfrm>
            <a:off x="1539198" y="1481128"/>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339972" name="Rectangle 3"/>
          <p:cNvSpPr>
            <a:spLocks noGrp="1" noChangeArrowheads="1"/>
          </p:cNvSpPr>
          <p:nvPr>
            <p:ph type="title"/>
          </p:nvPr>
        </p:nvSpPr>
        <p:spPr>
          <a:xfrm>
            <a:off x="325211" y="221554"/>
            <a:ext cx="7294789" cy="1101045"/>
          </a:xfrm>
        </p:spPr>
        <p:txBody>
          <a:bodyPr/>
          <a:lstStyle/>
          <a:p>
            <a:pPr algn="l"/>
            <a:r>
              <a:rPr lang="en-US" sz="4000" dirty="0"/>
              <a:t>Executive Functions </a:t>
            </a:r>
            <a:br>
              <a:rPr lang="en-US" sz="4000" dirty="0"/>
            </a:br>
            <a:r>
              <a:rPr lang="en-US" sz="4000" dirty="0"/>
              <a:t>and Academic Production</a:t>
            </a:r>
          </a:p>
        </p:txBody>
      </p:sp>
      <p:pic>
        <p:nvPicPr>
          <p:cNvPr id="11266" name="Picture 2" descr="http://sr.photos3.fotosearch.com/bthumb/TBZ/TBZ190/BrainC0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7684" y="4238474"/>
            <a:ext cx="1691445" cy="2282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12497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Footer Placeholder 4"/>
          <p:cNvSpPr>
            <a:spLocks noGrp="1"/>
          </p:cNvSpPr>
          <p:nvPr>
            <p:ph type="ftr" sz="quarter" idx="11"/>
          </p:nvPr>
        </p:nvSpPr>
        <p:spPr>
          <a:noFill/>
        </p:spPr>
        <p:txBody>
          <a:bodyPr/>
          <a:lstStyle/>
          <a:p>
            <a:r>
              <a:rPr lang="en-US">
                <a:solidFill>
                  <a:srgbClr val="984807"/>
                </a:solidFill>
              </a:rPr>
              <a:t>Copyright © 2007 George McCloskey, Ph.D.</a:t>
            </a:r>
          </a:p>
        </p:txBody>
      </p:sp>
      <p:sp>
        <p:nvSpPr>
          <p:cNvPr id="340995" name="Slide Number Placeholder 5"/>
          <p:cNvSpPr>
            <a:spLocks noGrp="1"/>
          </p:cNvSpPr>
          <p:nvPr>
            <p:ph type="sldNum" sz="quarter" idx="12"/>
          </p:nvPr>
        </p:nvSpPr>
        <p:spPr>
          <a:noFill/>
        </p:spPr>
        <p:txBody>
          <a:bodyPr/>
          <a:lstStyle/>
          <a:p>
            <a:fld id="{7A0241D7-FE5F-46F0-8284-0D79ACCC32DC}" type="slidenum">
              <a:rPr lang="en-US" smtClean="0">
                <a:solidFill>
                  <a:srgbClr val="984807"/>
                </a:solidFill>
              </a:rPr>
              <a:pPr/>
              <a:t>135</a:t>
            </a:fld>
            <a:endParaRPr lang="en-US">
              <a:solidFill>
                <a:srgbClr val="984807"/>
              </a:solidFill>
            </a:endParaRPr>
          </a:p>
        </p:txBody>
      </p:sp>
      <p:sp>
        <p:nvSpPr>
          <p:cNvPr id="142355" name="Rectangle 19"/>
          <p:cNvSpPr>
            <a:spLocks noChangeArrowheads="1"/>
          </p:cNvSpPr>
          <p:nvPr/>
        </p:nvSpPr>
        <p:spPr bwMode="auto">
          <a:xfrm>
            <a:off x="1927225" y="974725"/>
            <a:ext cx="7216775" cy="5883275"/>
          </a:xfrm>
          <a:prstGeom prst="rect">
            <a:avLst/>
          </a:prstGeom>
          <a:solidFill>
            <a:srgbClr val="A1CDFD"/>
          </a:solidFill>
          <a:ln w="9525">
            <a:noFill/>
            <a:miter lim="800000"/>
            <a:headEnd/>
            <a:tailEnd/>
          </a:ln>
        </p:spPr>
        <p:txBody>
          <a:bodyPr wrap="none" anchor="ctr"/>
          <a:lstStyle/>
          <a:p>
            <a:endParaRPr lang="en-US">
              <a:solidFill>
                <a:srgbClr val="984807"/>
              </a:solidFill>
              <a:latin typeface="Calibri" pitchFamily="34" charset="0"/>
            </a:endParaRPr>
          </a:p>
        </p:txBody>
      </p:sp>
      <p:sp>
        <p:nvSpPr>
          <p:cNvPr id="142358" name="Rectangle 22"/>
          <p:cNvSpPr>
            <a:spLocks noChangeArrowheads="1"/>
          </p:cNvSpPr>
          <p:nvPr/>
        </p:nvSpPr>
        <p:spPr bwMode="auto">
          <a:xfrm>
            <a:off x="2132013" y="2043113"/>
            <a:ext cx="7011987" cy="4814887"/>
          </a:xfrm>
          <a:prstGeom prst="rect">
            <a:avLst/>
          </a:prstGeom>
          <a:solidFill>
            <a:srgbClr val="CCFF66"/>
          </a:solidFill>
          <a:ln w="9525">
            <a:solidFill>
              <a:srgbClr val="CCFF66"/>
            </a:solidFill>
            <a:miter lim="800000"/>
            <a:headEnd/>
            <a:tailEnd/>
          </a:ln>
        </p:spPr>
        <p:txBody>
          <a:bodyPr wrap="none" anchor="ctr"/>
          <a:lstStyle/>
          <a:p>
            <a:pPr algn="ctr"/>
            <a:endParaRPr lang="en-US">
              <a:solidFill>
                <a:srgbClr val="984807"/>
              </a:solidFill>
              <a:latin typeface="Times New Roman" pitchFamily="18" charset="0"/>
            </a:endParaRPr>
          </a:p>
        </p:txBody>
      </p:sp>
      <p:sp>
        <p:nvSpPr>
          <p:cNvPr id="142357" name="Rectangle 21"/>
          <p:cNvSpPr>
            <a:spLocks noChangeArrowheads="1"/>
          </p:cNvSpPr>
          <p:nvPr/>
        </p:nvSpPr>
        <p:spPr bwMode="auto">
          <a:xfrm>
            <a:off x="2308225" y="1854200"/>
            <a:ext cx="6548438" cy="4932363"/>
          </a:xfrm>
          <a:prstGeom prst="rect">
            <a:avLst/>
          </a:prstGeom>
          <a:solidFill>
            <a:srgbClr val="30D840"/>
          </a:solidFill>
          <a:ln w="9525">
            <a:noFill/>
            <a:miter lim="800000"/>
            <a:headEnd/>
            <a:tailEnd/>
          </a:ln>
        </p:spPr>
        <p:txBody>
          <a:bodyPr wrap="none" anchor="ctr"/>
          <a:lstStyle/>
          <a:p>
            <a:endParaRPr lang="en-US">
              <a:solidFill>
                <a:srgbClr val="984807"/>
              </a:solidFill>
              <a:latin typeface="Calibri" pitchFamily="34" charset="0"/>
            </a:endParaRPr>
          </a:p>
        </p:txBody>
      </p:sp>
      <p:grpSp>
        <p:nvGrpSpPr>
          <p:cNvPr id="2" name="Group 24"/>
          <p:cNvGrpSpPr>
            <a:grpSpLocks/>
          </p:cNvGrpSpPr>
          <p:nvPr/>
        </p:nvGrpSpPr>
        <p:grpSpPr bwMode="auto">
          <a:xfrm>
            <a:off x="7761288" y="2089150"/>
            <a:ext cx="1325562" cy="369888"/>
            <a:chOff x="3482" y="1980"/>
            <a:chExt cx="835" cy="232"/>
          </a:xfrm>
        </p:grpSpPr>
        <p:sp>
          <p:nvSpPr>
            <p:cNvPr id="341096" name="Text Box 25"/>
            <p:cNvSpPr txBox="1">
              <a:spLocks noChangeArrowheads="1"/>
            </p:cNvSpPr>
            <p:nvPr/>
          </p:nvSpPr>
          <p:spPr bwMode="auto">
            <a:xfrm>
              <a:off x="3482" y="1980"/>
              <a:ext cx="835" cy="232"/>
            </a:xfrm>
            <a:prstGeom prst="rect">
              <a:avLst/>
            </a:prstGeom>
            <a:noFill/>
            <a:ln w="9525">
              <a:noFill/>
              <a:miter lim="800000"/>
              <a:headEnd/>
              <a:tailEnd/>
            </a:ln>
          </p:spPr>
          <p:txBody>
            <a:bodyPr wrap="none">
              <a:spAutoFit/>
            </a:bodyPr>
            <a:lstStyle/>
            <a:p>
              <a:pPr algn="ctr"/>
              <a:r>
                <a:rPr lang="en-US">
                  <a:solidFill>
                    <a:srgbClr val="984807"/>
                  </a:solidFill>
                  <a:latin typeface="Times New Roman" pitchFamily="18" charset="0"/>
                </a:rPr>
                <a:t>Visuospatial</a:t>
              </a:r>
            </a:p>
          </p:txBody>
        </p:sp>
        <p:sp>
          <p:nvSpPr>
            <p:cNvPr id="341097" name="Rectangle 26"/>
            <p:cNvSpPr>
              <a:spLocks noChangeArrowheads="1"/>
            </p:cNvSpPr>
            <p:nvPr/>
          </p:nvSpPr>
          <p:spPr bwMode="auto">
            <a:xfrm>
              <a:off x="3523" y="2006"/>
              <a:ext cx="756" cy="192"/>
            </a:xfrm>
            <a:prstGeom prst="rect">
              <a:avLst/>
            </a:prstGeom>
            <a:noFill/>
            <a:ln w="38100">
              <a:solidFill>
                <a:schemeClr val="tx1"/>
              </a:solidFill>
              <a:miter lim="800000"/>
              <a:headEnd/>
              <a:tailEnd/>
            </a:ln>
          </p:spPr>
          <p:txBody>
            <a:bodyPr wrap="none" anchor="ctr"/>
            <a:lstStyle/>
            <a:p>
              <a:endParaRPr lang="en-US">
                <a:solidFill>
                  <a:srgbClr val="984807"/>
                </a:solidFill>
                <a:latin typeface="Calibri" pitchFamily="34" charset="0"/>
              </a:endParaRPr>
            </a:p>
          </p:txBody>
        </p:sp>
      </p:grpSp>
      <p:grpSp>
        <p:nvGrpSpPr>
          <p:cNvPr id="3" name="Group 27"/>
          <p:cNvGrpSpPr>
            <a:grpSpLocks/>
          </p:cNvGrpSpPr>
          <p:nvPr/>
        </p:nvGrpSpPr>
        <p:grpSpPr bwMode="auto">
          <a:xfrm>
            <a:off x="2449513" y="2092325"/>
            <a:ext cx="1095375" cy="369888"/>
            <a:chOff x="1338" y="1828"/>
            <a:chExt cx="690" cy="234"/>
          </a:xfrm>
        </p:grpSpPr>
        <p:sp>
          <p:nvSpPr>
            <p:cNvPr id="341094" name="Text Box 28"/>
            <p:cNvSpPr txBox="1">
              <a:spLocks noChangeArrowheads="1"/>
            </p:cNvSpPr>
            <p:nvPr/>
          </p:nvSpPr>
          <p:spPr bwMode="auto">
            <a:xfrm>
              <a:off x="1338" y="1828"/>
              <a:ext cx="690" cy="234"/>
            </a:xfrm>
            <a:prstGeom prst="rect">
              <a:avLst/>
            </a:prstGeom>
            <a:noFill/>
            <a:ln w="9525">
              <a:noFill/>
              <a:miter lim="800000"/>
              <a:headEnd/>
              <a:tailEnd/>
            </a:ln>
          </p:spPr>
          <p:txBody>
            <a:bodyPr wrap="none">
              <a:spAutoFit/>
            </a:bodyPr>
            <a:lstStyle/>
            <a:p>
              <a:pPr algn="ctr"/>
              <a:r>
                <a:rPr lang="en-US">
                  <a:solidFill>
                    <a:srgbClr val="984807"/>
                  </a:solidFill>
                  <a:latin typeface="Times New Roman" pitchFamily="18" charset="0"/>
                </a:rPr>
                <a:t>Language</a:t>
              </a:r>
            </a:p>
          </p:txBody>
        </p:sp>
        <p:sp>
          <p:nvSpPr>
            <p:cNvPr id="341095" name="Rectangle 29"/>
            <p:cNvSpPr>
              <a:spLocks noChangeArrowheads="1"/>
            </p:cNvSpPr>
            <p:nvPr/>
          </p:nvSpPr>
          <p:spPr bwMode="auto">
            <a:xfrm>
              <a:off x="1356" y="1851"/>
              <a:ext cx="648" cy="206"/>
            </a:xfrm>
            <a:prstGeom prst="rect">
              <a:avLst/>
            </a:prstGeom>
            <a:noFill/>
            <a:ln w="38100">
              <a:solidFill>
                <a:schemeClr val="tx1"/>
              </a:solidFill>
              <a:miter lim="800000"/>
              <a:headEnd/>
              <a:tailEnd/>
            </a:ln>
          </p:spPr>
          <p:txBody>
            <a:bodyPr wrap="none" anchor="ctr"/>
            <a:lstStyle/>
            <a:p>
              <a:endParaRPr lang="en-US">
                <a:solidFill>
                  <a:srgbClr val="984807"/>
                </a:solidFill>
                <a:latin typeface="Calibri" pitchFamily="34" charset="0"/>
              </a:endParaRPr>
            </a:p>
          </p:txBody>
        </p:sp>
      </p:grpSp>
      <p:grpSp>
        <p:nvGrpSpPr>
          <p:cNvPr id="4" name="Group 30"/>
          <p:cNvGrpSpPr>
            <a:grpSpLocks/>
          </p:cNvGrpSpPr>
          <p:nvPr/>
        </p:nvGrpSpPr>
        <p:grpSpPr bwMode="auto">
          <a:xfrm>
            <a:off x="6137275" y="2092325"/>
            <a:ext cx="1158875" cy="369888"/>
            <a:chOff x="3538" y="1967"/>
            <a:chExt cx="730" cy="234"/>
          </a:xfrm>
        </p:grpSpPr>
        <p:sp>
          <p:nvSpPr>
            <p:cNvPr id="341092" name="Text Box 31"/>
            <p:cNvSpPr txBox="1">
              <a:spLocks noChangeArrowheads="1"/>
            </p:cNvSpPr>
            <p:nvPr/>
          </p:nvSpPr>
          <p:spPr bwMode="auto">
            <a:xfrm>
              <a:off x="3538" y="1967"/>
              <a:ext cx="730" cy="234"/>
            </a:xfrm>
            <a:prstGeom prst="rect">
              <a:avLst/>
            </a:prstGeom>
            <a:noFill/>
            <a:ln w="9525">
              <a:noFill/>
              <a:miter lim="800000"/>
              <a:headEnd/>
              <a:tailEnd/>
            </a:ln>
          </p:spPr>
          <p:txBody>
            <a:bodyPr wrap="none">
              <a:spAutoFit/>
            </a:bodyPr>
            <a:lstStyle/>
            <a:p>
              <a:pPr algn="ctr"/>
              <a:r>
                <a:rPr lang="en-US">
                  <a:solidFill>
                    <a:srgbClr val="984807"/>
                  </a:solidFill>
                  <a:latin typeface="Times New Roman" pitchFamily="18" charset="0"/>
                </a:rPr>
                <a:t>Reasoning</a:t>
              </a:r>
            </a:p>
          </p:txBody>
        </p:sp>
        <p:sp>
          <p:nvSpPr>
            <p:cNvPr id="341093" name="Rectangle 32"/>
            <p:cNvSpPr>
              <a:spLocks noChangeArrowheads="1"/>
            </p:cNvSpPr>
            <p:nvPr/>
          </p:nvSpPr>
          <p:spPr bwMode="auto">
            <a:xfrm>
              <a:off x="3578" y="1994"/>
              <a:ext cx="664" cy="194"/>
            </a:xfrm>
            <a:prstGeom prst="rect">
              <a:avLst/>
            </a:prstGeom>
            <a:noFill/>
            <a:ln w="38100">
              <a:solidFill>
                <a:schemeClr val="tx1"/>
              </a:solidFill>
              <a:miter lim="800000"/>
              <a:headEnd/>
              <a:tailEnd/>
            </a:ln>
          </p:spPr>
          <p:txBody>
            <a:bodyPr wrap="none" anchor="ctr"/>
            <a:lstStyle/>
            <a:p>
              <a:endParaRPr lang="en-US">
                <a:solidFill>
                  <a:srgbClr val="984807"/>
                </a:solidFill>
                <a:latin typeface="Calibri" pitchFamily="34" charset="0"/>
              </a:endParaRPr>
            </a:p>
          </p:txBody>
        </p:sp>
      </p:grpSp>
      <p:grpSp>
        <p:nvGrpSpPr>
          <p:cNvPr id="5" name="Group 129"/>
          <p:cNvGrpSpPr>
            <a:grpSpLocks/>
          </p:cNvGrpSpPr>
          <p:nvPr/>
        </p:nvGrpSpPr>
        <p:grpSpPr bwMode="auto">
          <a:xfrm>
            <a:off x="2970213" y="3527425"/>
            <a:ext cx="1398587" cy="1771650"/>
            <a:chOff x="1871" y="2222"/>
            <a:chExt cx="881" cy="1116"/>
          </a:xfrm>
        </p:grpSpPr>
        <p:sp>
          <p:nvSpPr>
            <p:cNvPr id="341090" name="Oval 34"/>
            <p:cNvSpPr>
              <a:spLocks noChangeArrowheads="1"/>
            </p:cNvSpPr>
            <p:nvPr/>
          </p:nvSpPr>
          <p:spPr bwMode="auto">
            <a:xfrm>
              <a:off x="1871" y="2222"/>
              <a:ext cx="881" cy="1116"/>
            </a:xfrm>
            <a:prstGeom prst="ellipse">
              <a:avLst/>
            </a:prstGeom>
            <a:noFill/>
            <a:ln w="38100">
              <a:solidFill>
                <a:schemeClr val="tx1"/>
              </a:solidFill>
              <a:round/>
              <a:headEnd/>
              <a:tailEnd/>
            </a:ln>
          </p:spPr>
          <p:txBody>
            <a:bodyPr wrap="none" anchor="ctr"/>
            <a:lstStyle/>
            <a:p>
              <a:endParaRPr lang="en-US">
                <a:solidFill>
                  <a:srgbClr val="984807"/>
                </a:solidFill>
                <a:latin typeface="Calibri" pitchFamily="34" charset="0"/>
              </a:endParaRPr>
            </a:p>
          </p:txBody>
        </p:sp>
        <p:sp>
          <p:nvSpPr>
            <p:cNvPr id="341091" name="Text Box 35"/>
            <p:cNvSpPr txBox="1">
              <a:spLocks noChangeArrowheads="1"/>
            </p:cNvSpPr>
            <p:nvPr/>
          </p:nvSpPr>
          <p:spPr bwMode="auto">
            <a:xfrm>
              <a:off x="1927" y="2582"/>
              <a:ext cx="763" cy="407"/>
            </a:xfrm>
            <a:prstGeom prst="rect">
              <a:avLst/>
            </a:prstGeom>
            <a:noFill/>
            <a:ln w="9525">
              <a:noFill/>
              <a:miter lim="800000"/>
              <a:headEnd/>
              <a:tailEnd/>
            </a:ln>
          </p:spPr>
          <p:txBody>
            <a:bodyPr wrap="none">
              <a:spAutoFit/>
            </a:bodyPr>
            <a:lstStyle/>
            <a:p>
              <a:pPr algn="ctr"/>
              <a:r>
                <a:rPr lang="en-US">
                  <a:solidFill>
                    <a:srgbClr val="984807"/>
                  </a:solidFill>
                  <a:latin typeface="Times New Roman" pitchFamily="18" charset="0"/>
                </a:rPr>
                <a:t>Text</a:t>
              </a:r>
            </a:p>
            <a:p>
              <a:pPr algn="ctr"/>
              <a:r>
                <a:rPr lang="en-US">
                  <a:solidFill>
                    <a:srgbClr val="984807"/>
                  </a:solidFill>
                  <a:latin typeface="Times New Roman" pitchFamily="18" charset="0"/>
                </a:rPr>
                <a:t>Generation</a:t>
              </a:r>
            </a:p>
          </p:txBody>
        </p:sp>
      </p:grpSp>
      <p:grpSp>
        <p:nvGrpSpPr>
          <p:cNvPr id="6" name="Group 107"/>
          <p:cNvGrpSpPr>
            <a:grpSpLocks/>
          </p:cNvGrpSpPr>
          <p:nvPr/>
        </p:nvGrpSpPr>
        <p:grpSpPr bwMode="auto">
          <a:xfrm>
            <a:off x="3098800" y="2924175"/>
            <a:ext cx="3225800" cy="501650"/>
            <a:chOff x="1952" y="1887"/>
            <a:chExt cx="2032" cy="316"/>
          </a:xfrm>
        </p:grpSpPr>
        <p:sp>
          <p:nvSpPr>
            <p:cNvPr id="341088" name="Oval 37"/>
            <p:cNvSpPr>
              <a:spLocks noChangeArrowheads="1"/>
            </p:cNvSpPr>
            <p:nvPr/>
          </p:nvSpPr>
          <p:spPr bwMode="auto">
            <a:xfrm>
              <a:off x="1952" y="1887"/>
              <a:ext cx="2032" cy="316"/>
            </a:xfrm>
            <a:prstGeom prst="ellipse">
              <a:avLst/>
            </a:prstGeom>
            <a:noFill/>
            <a:ln w="38100">
              <a:solidFill>
                <a:schemeClr val="tx1"/>
              </a:solidFill>
              <a:round/>
              <a:headEnd/>
              <a:tailEnd/>
            </a:ln>
          </p:spPr>
          <p:txBody>
            <a:bodyPr wrap="none" anchor="ctr"/>
            <a:lstStyle/>
            <a:p>
              <a:endParaRPr lang="en-US">
                <a:solidFill>
                  <a:srgbClr val="984807"/>
                </a:solidFill>
                <a:latin typeface="Calibri" pitchFamily="34" charset="0"/>
              </a:endParaRPr>
            </a:p>
          </p:txBody>
        </p:sp>
        <p:sp>
          <p:nvSpPr>
            <p:cNvPr id="341089" name="Text Box 38"/>
            <p:cNvSpPr txBox="1">
              <a:spLocks noChangeArrowheads="1"/>
            </p:cNvSpPr>
            <p:nvPr/>
          </p:nvSpPr>
          <p:spPr bwMode="auto">
            <a:xfrm>
              <a:off x="2166" y="1922"/>
              <a:ext cx="1540" cy="233"/>
            </a:xfrm>
            <a:prstGeom prst="rect">
              <a:avLst/>
            </a:prstGeom>
            <a:noFill/>
            <a:ln w="9525">
              <a:noFill/>
              <a:miter lim="800000"/>
              <a:headEnd/>
              <a:tailEnd/>
            </a:ln>
          </p:spPr>
          <p:txBody>
            <a:bodyPr wrap="none">
              <a:spAutoFit/>
            </a:bodyPr>
            <a:lstStyle/>
            <a:p>
              <a:pPr algn="ctr"/>
              <a:r>
                <a:rPr lang="en-US">
                  <a:solidFill>
                    <a:srgbClr val="984807"/>
                  </a:solidFill>
                  <a:latin typeface="Times New Roman" pitchFamily="18" charset="0"/>
                </a:rPr>
                <a:t>Text Editing &amp; Revising</a:t>
              </a:r>
            </a:p>
          </p:txBody>
        </p:sp>
      </p:grpSp>
      <p:sp>
        <p:nvSpPr>
          <p:cNvPr id="341005" name="Line 39"/>
          <p:cNvSpPr>
            <a:spLocks noChangeShapeType="1"/>
          </p:cNvSpPr>
          <p:nvPr/>
        </p:nvSpPr>
        <p:spPr bwMode="auto">
          <a:xfrm flipV="1">
            <a:off x="2743200" y="5432425"/>
            <a:ext cx="5791200" cy="14288"/>
          </a:xfrm>
          <a:prstGeom prst="line">
            <a:avLst/>
          </a:prstGeom>
          <a:noFill/>
          <a:ln w="28575">
            <a:solidFill>
              <a:schemeClr val="tx1"/>
            </a:solidFill>
            <a:round/>
            <a:headEnd/>
            <a:tailEnd/>
          </a:ln>
        </p:spPr>
        <p:txBody>
          <a:bodyPr/>
          <a:lstStyle/>
          <a:p>
            <a:endParaRPr lang="en-US">
              <a:solidFill>
                <a:srgbClr val="984807"/>
              </a:solidFill>
            </a:endParaRPr>
          </a:p>
        </p:txBody>
      </p:sp>
      <p:sp>
        <p:nvSpPr>
          <p:cNvPr id="341006" name="Line 40"/>
          <p:cNvSpPr>
            <a:spLocks noChangeShapeType="1"/>
          </p:cNvSpPr>
          <p:nvPr/>
        </p:nvSpPr>
        <p:spPr bwMode="auto">
          <a:xfrm>
            <a:off x="2689225" y="2595563"/>
            <a:ext cx="6135688" cy="7937"/>
          </a:xfrm>
          <a:prstGeom prst="line">
            <a:avLst/>
          </a:prstGeom>
          <a:noFill/>
          <a:ln w="28575">
            <a:solidFill>
              <a:schemeClr val="tx1"/>
            </a:solidFill>
            <a:round/>
            <a:headEnd/>
            <a:tailEnd/>
          </a:ln>
        </p:spPr>
        <p:txBody>
          <a:bodyPr/>
          <a:lstStyle/>
          <a:p>
            <a:endParaRPr lang="en-US">
              <a:solidFill>
                <a:srgbClr val="984807"/>
              </a:solidFill>
            </a:endParaRPr>
          </a:p>
        </p:txBody>
      </p:sp>
      <p:grpSp>
        <p:nvGrpSpPr>
          <p:cNvPr id="7" name="Group 43"/>
          <p:cNvGrpSpPr>
            <a:grpSpLocks/>
          </p:cNvGrpSpPr>
          <p:nvPr/>
        </p:nvGrpSpPr>
        <p:grpSpPr bwMode="auto">
          <a:xfrm>
            <a:off x="379413" y="990600"/>
            <a:ext cx="1230312" cy="1754188"/>
            <a:chOff x="239" y="624"/>
            <a:chExt cx="775" cy="1105"/>
          </a:xfrm>
        </p:grpSpPr>
        <p:sp>
          <p:nvSpPr>
            <p:cNvPr id="341086" name="Text Box 44"/>
            <p:cNvSpPr txBox="1">
              <a:spLocks noChangeArrowheads="1"/>
            </p:cNvSpPr>
            <p:nvPr/>
          </p:nvSpPr>
          <p:spPr bwMode="auto">
            <a:xfrm>
              <a:off x="239" y="624"/>
              <a:ext cx="775" cy="1105"/>
            </a:xfrm>
            <a:prstGeom prst="rect">
              <a:avLst/>
            </a:prstGeom>
            <a:noFill/>
            <a:ln w="9525">
              <a:noFill/>
              <a:miter lim="800000"/>
              <a:headEnd/>
              <a:tailEnd/>
            </a:ln>
          </p:spPr>
          <p:txBody>
            <a:bodyPr wrap="none">
              <a:spAutoFit/>
            </a:bodyPr>
            <a:lstStyle/>
            <a:p>
              <a:pPr algn="ctr"/>
              <a:r>
                <a:rPr lang="en-US">
                  <a:latin typeface="Times New Roman" pitchFamily="18" charset="0"/>
                </a:rPr>
                <a:t>              </a:t>
              </a:r>
            </a:p>
            <a:p>
              <a:pPr algn="ctr"/>
              <a:r>
                <a:rPr lang="en-US">
                  <a:solidFill>
                    <a:srgbClr val="CC0000"/>
                  </a:solidFill>
                  <a:latin typeface="Times New Roman" pitchFamily="18" charset="0"/>
                </a:rPr>
                <a:t>indicate </a:t>
              </a:r>
            </a:p>
            <a:p>
              <a:pPr algn="ctr"/>
              <a:r>
                <a:rPr lang="en-US">
                  <a:solidFill>
                    <a:srgbClr val="CC0000"/>
                  </a:solidFill>
                  <a:latin typeface="Times New Roman" pitchFamily="18" charset="0"/>
                </a:rPr>
                <a:t>Executive </a:t>
              </a:r>
            </a:p>
            <a:p>
              <a:pPr algn="ctr"/>
              <a:r>
                <a:rPr lang="en-US">
                  <a:solidFill>
                    <a:srgbClr val="CC0000"/>
                  </a:solidFill>
                  <a:latin typeface="Times New Roman" pitchFamily="18" charset="0"/>
                </a:rPr>
                <a:t>Function </a:t>
              </a:r>
            </a:p>
            <a:p>
              <a:pPr algn="ctr"/>
              <a:r>
                <a:rPr lang="en-US">
                  <a:solidFill>
                    <a:srgbClr val="CC0000"/>
                  </a:solidFill>
                  <a:latin typeface="Times New Roman" pitchFamily="18" charset="0"/>
                </a:rPr>
                <a:t>processing </a:t>
              </a:r>
            </a:p>
            <a:p>
              <a:pPr algn="ctr"/>
              <a:r>
                <a:rPr lang="en-US">
                  <a:solidFill>
                    <a:srgbClr val="CC0000"/>
                  </a:solidFill>
                  <a:latin typeface="Times New Roman" pitchFamily="18" charset="0"/>
                </a:rPr>
                <a:t>at work</a:t>
              </a:r>
            </a:p>
          </p:txBody>
        </p:sp>
        <p:sp>
          <p:nvSpPr>
            <p:cNvPr id="341087" name="Line 45"/>
            <p:cNvSpPr>
              <a:spLocks noChangeShapeType="1"/>
            </p:cNvSpPr>
            <p:nvPr/>
          </p:nvSpPr>
          <p:spPr bwMode="auto">
            <a:xfrm flipH="1" flipV="1">
              <a:off x="370" y="751"/>
              <a:ext cx="446" cy="0"/>
            </a:xfrm>
            <a:prstGeom prst="line">
              <a:avLst/>
            </a:prstGeom>
            <a:noFill/>
            <a:ln w="57150" cap="rnd">
              <a:solidFill>
                <a:srgbClr val="CC0000"/>
              </a:solidFill>
              <a:prstDash val="sysDot"/>
              <a:round/>
              <a:headEnd type="triangle" w="med" len="med"/>
              <a:tailEnd type="triangle" w="med" len="med"/>
            </a:ln>
          </p:spPr>
          <p:txBody>
            <a:bodyPr/>
            <a:lstStyle/>
            <a:p>
              <a:endParaRPr lang="en-US"/>
            </a:p>
          </p:txBody>
        </p:sp>
      </p:grpSp>
      <p:sp>
        <p:nvSpPr>
          <p:cNvPr id="142382" name="Text Box 46"/>
          <p:cNvSpPr txBox="1">
            <a:spLocks noChangeArrowheads="1"/>
          </p:cNvSpPr>
          <p:nvPr/>
        </p:nvSpPr>
        <p:spPr bwMode="auto">
          <a:xfrm>
            <a:off x="461963" y="4305300"/>
            <a:ext cx="1044575" cy="646113"/>
          </a:xfrm>
          <a:prstGeom prst="rect">
            <a:avLst/>
          </a:prstGeom>
          <a:solidFill>
            <a:srgbClr val="4CC05A"/>
          </a:solidFill>
          <a:ln w="9525">
            <a:noFill/>
            <a:miter lim="800000"/>
            <a:headEnd/>
            <a:tailEnd/>
          </a:ln>
        </p:spPr>
        <p:txBody>
          <a:bodyPr wrap="none">
            <a:spAutoFit/>
          </a:bodyPr>
          <a:lstStyle/>
          <a:p>
            <a:pPr algn="ctr"/>
            <a:r>
              <a:rPr lang="en-US">
                <a:solidFill>
                  <a:srgbClr val="984807"/>
                </a:solidFill>
                <a:latin typeface="Times New Roman" pitchFamily="18" charset="0"/>
              </a:rPr>
              <a:t>Working </a:t>
            </a:r>
          </a:p>
          <a:p>
            <a:pPr algn="ctr"/>
            <a:r>
              <a:rPr lang="en-US">
                <a:solidFill>
                  <a:srgbClr val="984807"/>
                </a:solidFill>
                <a:latin typeface="Times New Roman" pitchFamily="18" charset="0"/>
              </a:rPr>
              <a:t>Memory</a:t>
            </a:r>
          </a:p>
        </p:txBody>
      </p:sp>
      <p:sp>
        <p:nvSpPr>
          <p:cNvPr id="142383" name="Rectangle 47"/>
          <p:cNvSpPr>
            <a:spLocks noChangeArrowheads="1"/>
          </p:cNvSpPr>
          <p:nvPr/>
        </p:nvSpPr>
        <p:spPr bwMode="auto">
          <a:xfrm>
            <a:off x="203200" y="2887663"/>
            <a:ext cx="1538288" cy="1200329"/>
          </a:xfrm>
          <a:prstGeom prst="rect">
            <a:avLst/>
          </a:prstGeom>
          <a:solidFill>
            <a:srgbClr val="FFCC00"/>
          </a:solidFill>
          <a:ln w="9525">
            <a:noFill/>
            <a:miter lim="800000"/>
            <a:headEnd/>
            <a:tailEnd/>
          </a:ln>
        </p:spPr>
        <p:txBody>
          <a:bodyPr>
            <a:spAutoFit/>
          </a:bodyPr>
          <a:lstStyle/>
          <a:p>
            <a:pPr algn="ctr"/>
            <a:r>
              <a:rPr lang="en-US">
                <a:solidFill>
                  <a:srgbClr val="984807"/>
                </a:solidFill>
                <a:latin typeface="Times New Roman" pitchFamily="18" charset="0"/>
              </a:rPr>
              <a:t>Initial </a:t>
            </a:r>
          </a:p>
          <a:p>
            <a:pPr algn="ctr"/>
            <a:r>
              <a:rPr lang="en-US">
                <a:solidFill>
                  <a:srgbClr val="984807"/>
                </a:solidFill>
                <a:latin typeface="Times New Roman" pitchFamily="18" charset="0"/>
              </a:rPr>
              <a:t>Registration </a:t>
            </a:r>
          </a:p>
          <a:p>
            <a:pPr algn="ctr"/>
            <a:r>
              <a:rPr lang="en-US">
                <a:solidFill>
                  <a:srgbClr val="984807"/>
                </a:solidFill>
                <a:latin typeface="Times New Roman" pitchFamily="18" charset="0"/>
              </a:rPr>
              <a:t>(Immediate </a:t>
            </a:r>
          </a:p>
          <a:p>
            <a:pPr algn="ctr"/>
            <a:r>
              <a:rPr lang="en-US">
                <a:solidFill>
                  <a:srgbClr val="984807"/>
                </a:solidFill>
                <a:latin typeface="Times New Roman" pitchFamily="18" charset="0"/>
              </a:rPr>
              <a:t>Memory)</a:t>
            </a:r>
          </a:p>
        </p:txBody>
      </p:sp>
      <p:sp>
        <p:nvSpPr>
          <p:cNvPr id="142384" name="Rectangle 48"/>
          <p:cNvSpPr>
            <a:spLocks noChangeArrowheads="1"/>
          </p:cNvSpPr>
          <p:nvPr/>
        </p:nvSpPr>
        <p:spPr bwMode="auto">
          <a:xfrm>
            <a:off x="242888" y="5167313"/>
            <a:ext cx="1470025" cy="923330"/>
          </a:xfrm>
          <a:prstGeom prst="rect">
            <a:avLst/>
          </a:prstGeom>
          <a:solidFill>
            <a:srgbClr val="A1CDFD"/>
          </a:solidFill>
          <a:ln w="9525">
            <a:noFill/>
            <a:miter lim="800000"/>
            <a:headEnd/>
            <a:tailEnd/>
          </a:ln>
        </p:spPr>
        <p:txBody>
          <a:bodyPr>
            <a:spAutoFit/>
          </a:bodyPr>
          <a:lstStyle/>
          <a:p>
            <a:pPr algn="ctr"/>
            <a:r>
              <a:rPr lang="en-US">
                <a:solidFill>
                  <a:srgbClr val="984807"/>
                </a:solidFill>
                <a:latin typeface="Times New Roman" pitchFamily="18" charset="0"/>
              </a:rPr>
              <a:t>Retrieval </a:t>
            </a:r>
          </a:p>
          <a:p>
            <a:pPr algn="ctr"/>
            <a:r>
              <a:rPr lang="en-US">
                <a:solidFill>
                  <a:srgbClr val="984807"/>
                </a:solidFill>
                <a:latin typeface="Times New Roman" pitchFamily="18" charset="0"/>
              </a:rPr>
              <a:t>from Long </a:t>
            </a:r>
          </a:p>
          <a:p>
            <a:pPr algn="ctr"/>
            <a:r>
              <a:rPr lang="en-US">
                <a:solidFill>
                  <a:srgbClr val="984807"/>
                </a:solidFill>
                <a:latin typeface="Times New Roman" pitchFamily="18" charset="0"/>
              </a:rPr>
              <a:t>Term Storage</a:t>
            </a:r>
          </a:p>
        </p:txBody>
      </p:sp>
      <p:grpSp>
        <p:nvGrpSpPr>
          <p:cNvPr id="8" name="Group 130"/>
          <p:cNvGrpSpPr>
            <a:grpSpLocks/>
          </p:cNvGrpSpPr>
          <p:nvPr/>
        </p:nvGrpSpPr>
        <p:grpSpPr bwMode="auto">
          <a:xfrm>
            <a:off x="5163662" y="3746500"/>
            <a:ext cx="1502147" cy="1562100"/>
            <a:chOff x="3275" y="2408"/>
            <a:chExt cx="790" cy="842"/>
          </a:xfrm>
        </p:grpSpPr>
        <p:sp>
          <p:nvSpPr>
            <p:cNvPr id="341084" name="Text Box 50"/>
            <p:cNvSpPr txBox="1">
              <a:spLocks noChangeArrowheads="1"/>
            </p:cNvSpPr>
            <p:nvPr/>
          </p:nvSpPr>
          <p:spPr bwMode="auto">
            <a:xfrm>
              <a:off x="3305" y="2493"/>
              <a:ext cx="747" cy="647"/>
            </a:xfrm>
            <a:prstGeom prst="rect">
              <a:avLst/>
            </a:prstGeom>
            <a:noFill/>
            <a:ln w="9525">
              <a:noFill/>
              <a:miter lim="800000"/>
              <a:headEnd/>
              <a:tailEnd/>
            </a:ln>
          </p:spPr>
          <p:txBody>
            <a:bodyPr wrap="none">
              <a:spAutoFit/>
            </a:bodyPr>
            <a:lstStyle/>
            <a:p>
              <a:pPr algn="ctr"/>
              <a:r>
                <a:rPr lang="en-US">
                  <a:solidFill>
                    <a:srgbClr val="984807"/>
                  </a:solidFill>
                  <a:latin typeface="Times New Roman" pitchFamily="18" charset="0"/>
                </a:rPr>
                <a:t>Text </a:t>
              </a:r>
            </a:p>
            <a:p>
              <a:pPr algn="ctr"/>
              <a:r>
                <a:rPr lang="en-US">
                  <a:solidFill>
                    <a:srgbClr val="984807"/>
                  </a:solidFill>
                  <a:latin typeface="Times New Roman" pitchFamily="18" charset="0"/>
                </a:rPr>
                <a:t>Transcription</a:t>
              </a:r>
            </a:p>
            <a:p>
              <a:pPr algn="ctr"/>
              <a:r>
                <a:rPr lang="en-US">
                  <a:solidFill>
                    <a:srgbClr val="984807"/>
                  </a:solidFill>
                  <a:latin typeface="Times New Roman" pitchFamily="18" charset="0"/>
                </a:rPr>
                <a:t>&amp;</a:t>
              </a:r>
            </a:p>
            <a:p>
              <a:pPr algn="ctr"/>
              <a:r>
                <a:rPr lang="en-US">
                  <a:solidFill>
                    <a:srgbClr val="984807"/>
                  </a:solidFill>
                  <a:latin typeface="Times New Roman" pitchFamily="18" charset="0"/>
                </a:rPr>
                <a:t>Spelling</a:t>
              </a:r>
            </a:p>
          </p:txBody>
        </p:sp>
        <p:sp>
          <p:nvSpPr>
            <p:cNvPr id="341085" name="Oval 51"/>
            <p:cNvSpPr>
              <a:spLocks noChangeArrowheads="1"/>
            </p:cNvSpPr>
            <p:nvPr/>
          </p:nvSpPr>
          <p:spPr bwMode="auto">
            <a:xfrm>
              <a:off x="3275" y="2408"/>
              <a:ext cx="790" cy="842"/>
            </a:xfrm>
            <a:prstGeom prst="ellipse">
              <a:avLst/>
            </a:prstGeom>
            <a:noFill/>
            <a:ln w="38100">
              <a:solidFill>
                <a:schemeClr val="tx1"/>
              </a:solidFill>
              <a:round/>
              <a:headEnd/>
              <a:tailEnd/>
            </a:ln>
          </p:spPr>
          <p:txBody>
            <a:bodyPr wrap="none" anchor="ctr"/>
            <a:lstStyle/>
            <a:p>
              <a:endParaRPr lang="en-US">
                <a:solidFill>
                  <a:srgbClr val="984807"/>
                </a:solidFill>
                <a:latin typeface="Calibri" pitchFamily="34" charset="0"/>
              </a:endParaRPr>
            </a:p>
          </p:txBody>
        </p:sp>
      </p:grpSp>
      <p:grpSp>
        <p:nvGrpSpPr>
          <p:cNvPr id="9" name="Group 110"/>
          <p:cNvGrpSpPr>
            <a:grpSpLocks/>
          </p:cNvGrpSpPr>
          <p:nvPr/>
        </p:nvGrpSpPr>
        <p:grpSpPr bwMode="auto">
          <a:xfrm>
            <a:off x="7140575" y="3005138"/>
            <a:ext cx="1731963" cy="2089150"/>
            <a:chOff x="4498" y="1938"/>
            <a:chExt cx="1091" cy="1316"/>
          </a:xfrm>
        </p:grpSpPr>
        <p:sp>
          <p:nvSpPr>
            <p:cNvPr id="341082" name="Text Box 53"/>
            <p:cNvSpPr txBox="1">
              <a:spLocks noChangeArrowheads="1"/>
            </p:cNvSpPr>
            <p:nvPr/>
          </p:nvSpPr>
          <p:spPr bwMode="auto">
            <a:xfrm>
              <a:off x="4605" y="2189"/>
              <a:ext cx="884" cy="582"/>
            </a:xfrm>
            <a:prstGeom prst="rect">
              <a:avLst/>
            </a:prstGeom>
            <a:noFill/>
            <a:ln w="9525">
              <a:noFill/>
              <a:miter lim="800000"/>
              <a:headEnd/>
              <a:tailEnd/>
            </a:ln>
          </p:spPr>
          <p:txBody>
            <a:bodyPr wrap="none">
              <a:spAutoFit/>
            </a:bodyPr>
            <a:lstStyle/>
            <a:p>
              <a:pPr algn="ctr"/>
              <a:r>
                <a:rPr lang="en-US">
                  <a:solidFill>
                    <a:srgbClr val="984807"/>
                  </a:solidFill>
                  <a:latin typeface="Times New Roman" pitchFamily="18" charset="0"/>
                </a:rPr>
                <a:t>Text</a:t>
              </a:r>
            </a:p>
            <a:p>
              <a:pPr algn="ctr"/>
              <a:r>
                <a:rPr lang="en-US">
                  <a:solidFill>
                    <a:srgbClr val="984807"/>
                  </a:solidFill>
                  <a:latin typeface="Times New Roman" pitchFamily="18" charset="0"/>
                </a:rPr>
                <a:t>Production</a:t>
              </a:r>
            </a:p>
            <a:p>
              <a:pPr algn="ctr"/>
              <a:r>
                <a:rPr lang="en-US">
                  <a:solidFill>
                    <a:srgbClr val="984807"/>
                  </a:solidFill>
                  <a:latin typeface="Times New Roman" pitchFamily="18" charset="0"/>
                </a:rPr>
                <a:t>Automaticity</a:t>
              </a:r>
            </a:p>
          </p:txBody>
        </p:sp>
        <p:sp>
          <p:nvSpPr>
            <p:cNvPr id="341083" name="Oval 55"/>
            <p:cNvSpPr>
              <a:spLocks noChangeArrowheads="1"/>
            </p:cNvSpPr>
            <p:nvPr/>
          </p:nvSpPr>
          <p:spPr bwMode="auto">
            <a:xfrm>
              <a:off x="4498" y="1938"/>
              <a:ext cx="1091" cy="1316"/>
            </a:xfrm>
            <a:prstGeom prst="ellipse">
              <a:avLst/>
            </a:prstGeom>
            <a:noFill/>
            <a:ln w="38100">
              <a:solidFill>
                <a:schemeClr val="tx1"/>
              </a:solidFill>
              <a:round/>
              <a:headEnd/>
              <a:tailEnd/>
            </a:ln>
          </p:spPr>
          <p:txBody>
            <a:bodyPr wrap="none" anchor="ctr"/>
            <a:lstStyle/>
            <a:p>
              <a:endParaRPr lang="en-US">
                <a:solidFill>
                  <a:srgbClr val="984807"/>
                </a:solidFill>
                <a:latin typeface="Calibri" pitchFamily="34" charset="0"/>
              </a:endParaRPr>
            </a:p>
          </p:txBody>
        </p:sp>
      </p:grpSp>
      <p:grpSp>
        <p:nvGrpSpPr>
          <p:cNvPr id="10" name="Group 91"/>
          <p:cNvGrpSpPr>
            <a:grpSpLocks/>
          </p:cNvGrpSpPr>
          <p:nvPr/>
        </p:nvGrpSpPr>
        <p:grpSpPr bwMode="auto">
          <a:xfrm>
            <a:off x="2981325" y="1116013"/>
            <a:ext cx="2206625" cy="601662"/>
            <a:chOff x="1894" y="756"/>
            <a:chExt cx="1390" cy="379"/>
          </a:xfrm>
        </p:grpSpPr>
        <p:sp>
          <p:nvSpPr>
            <p:cNvPr id="341080" name="Text Box 92"/>
            <p:cNvSpPr txBox="1">
              <a:spLocks noChangeArrowheads="1"/>
            </p:cNvSpPr>
            <p:nvPr/>
          </p:nvSpPr>
          <p:spPr bwMode="auto">
            <a:xfrm>
              <a:off x="1984" y="756"/>
              <a:ext cx="1220" cy="368"/>
            </a:xfrm>
            <a:prstGeom prst="rect">
              <a:avLst/>
            </a:prstGeom>
            <a:noFill/>
            <a:ln w="9525">
              <a:noFill/>
              <a:miter lim="800000"/>
              <a:headEnd/>
              <a:tailEnd/>
            </a:ln>
          </p:spPr>
          <p:txBody>
            <a:bodyPr>
              <a:spAutoFit/>
            </a:bodyPr>
            <a:lstStyle/>
            <a:p>
              <a:pPr algn="ctr"/>
              <a:r>
                <a:rPr lang="en-US" sz="1600">
                  <a:solidFill>
                    <a:srgbClr val="984807"/>
                  </a:solidFill>
                  <a:latin typeface="Times New Roman" pitchFamily="18" charset="0"/>
                </a:rPr>
                <a:t>General &amp; Specific </a:t>
              </a:r>
            </a:p>
            <a:p>
              <a:pPr algn="ctr"/>
              <a:r>
                <a:rPr lang="en-US" sz="1600">
                  <a:solidFill>
                    <a:srgbClr val="984807"/>
                  </a:solidFill>
                  <a:latin typeface="Times New Roman" pitchFamily="18" charset="0"/>
                </a:rPr>
                <a:t>Knowledge Lexicons</a:t>
              </a:r>
            </a:p>
          </p:txBody>
        </p:sp>
        <p:sp>
          <p:nvSpPr>
            <p:cNvPr id="341081" name="AutoShape 93"/>
            <p:cNvSpPr>
              <a:spLocks noChangeArrowheads="1"/>
            </p:cNvSpPr>
            <p:nvPr/>
          </p:nvSpPr>
          <p:spPr bwMode="auto">
            <a:xfrm>
              <a:off x="1894" y="759"/>
              <a:ext cx="1390" cy="376"/>
            </a:xfrm>
            <a:prstGeom prst="plus">
              <a:avLst>
                <a:gd name="adj" fmla="val 25000"/>
              </a:avLst>
            </a:prstGeom>
            <a:noFill/>
            <a:ln w="38100">
              <a:solidFill>
                <a:schemeClr val="tx1"/>
              </a:solidFill>
              <a:miter lim="800000"/>
              <a:headEnd/>
              <a:tailEnd/>
            </a:ln>
          </p:spPr>
          <p:txBody>
            <a:bodyPr wrap="none" anchor="ctr"/>
            <a:lstStyle/>
            <a:p>
              <a:endParaRPr lang="en-US">
                <a:solidFill>
                  <a:srgbClr val="984807"/>
                </a:solidFill>
                <a:latin typeface="Calibri" pitchFamily="34" charset="0"/>
              </a:endParaRPr>
            </a:p>
          </p:txBody>
        </p:sp>
      </p:grpSp>
      <p:grpSp>
        <p:nvGrpSpPr>
          <p:cNvPr id="11" name="Group 94"/>
          <p:cNvGrpSpPr>
            <a:grpSpLocks/>
          </p:cNvGrpSpPr>
          <p:nvPr/>
        </p:nvGrpSpPr>
        <p:grpSpPr bwMode="auto">
          <a:xfrm>
            <a:off x="5854700" y="1141413"/>
            <a:ext cx="2670175" cy="600075"/>
            <a:chOff x="3634" y="764"/>
            <a:chExt cx="1682" cy="378"/>
          </a:xfrm>
        </p:grpSpPr>
        <p:sp>
          <p:nvSpPr>
            <p:cNvPr id="341078" name="Text Box 95"/>
            <p:cNvSpPr txBox="1">
              <a:spLocks noChangeArrowheads="1"/>
            </p:cNvSpPr>
            <p:nvPr/>
          </p:nvSpPr>
          <p:spPr bwMode="auto">
            <a:xfrm>
              <a:off x="3711" y="764"/>
              <a:ext cx="1536" cy="368"/>
            </a:xfrm>
            <a:prstGeom prst="rect">
              <a:avLst/>
            </a:prstGeom>
            <a:noFill/>
            <a:ln w="9525">
              <a:noFill/>
              <a:miter lim="800000"/>
              <a:headEnd/>
              <a:tailEnd/>
            </a:ln>
          </p:spPr>
          <p:txBody>
            <a:bodyPr>
              <a:spAutoFit/>
            </a:bodyPr>
            <a:lstStyle/>
            <a:p>
              <a:pPr algn="ctr"/>
              <a:r>
                <a:rPr lang="en-US" sz="1600">
                  <a:solidFill>
                    <a:srgbClr val="984807"/>
                  </a:solidFill>
                  <a:latin typeface="Times New Roman" pitchFamily="18" charset="0"/>
                </a:rPr>
                <a:t>Semantic Lexicon</a:t>
              </a:r>
            </a:p>
            <a:p>
              <a:pPr algn="ctr"/>
              <a:r>
                <a:rPr lang="en-US" sz="1600">
                  <a:solidFill>
                    <a:srgbClr val="984807"/>
                  </a:solidFill>
                  <a:latin typeface="Times New Roman" pitchFamily="18" charset="0"/>
                </a:rPr>
                <a:t>Word &amp; Phrase Knowledge</a:t>
              </a:r>
            </a:p>
          </p:txBody>
        </p:sp>
        <p:sp>
          <p:nvSpPr>
            <p:cNvPr id="341079" name="AutoShape 96"/>
            <p:cNvSpPr>
              <a:spLocks noChangeArrowheads="1"/>
            </p:cNvSpPr>
            <p:nvPr/>
          </p:nvSpPr>
          <p:spPr bwMode="auto">
            <a:xfrm>
              <a:off x="3634" y="766"/>
              <a:ext cx="1682" cy="376"/>
            </a:xfrm>
            <a:prstGeom prst="plus">
              <a:avLst>
                <a:gd name="adj" fmla="val 25000"/>
              </a:avLst>
            </a:prstGeom>
            <a:noFill/>
            <a:ln w="38100">
              <a:solidFill>
                <a:srgbClr val="000000"/>
              </a:solidFill>
              <a:miter lim="800000"/>
              <a:headEnd/>
              <a:tailEnd/>
            </a:ln>
          </p:spPr>
          <p:txBody>
            <a:bodyPr wrap="none" anchor="ctr"/>
            <a:lstStyle/>
            <a:p>
              <a:endParaRPr lang="en-US">
                <a:solidFill>
                  <a:srgbClr val="984807"/>
                </a:solidFill>
                <a:latin typeface="Calibri" pitchFamily="34" charset="0"/>
              </a:endParaRPr>
            </a:p>
          </p:txBody>
        </p:sp>
      </p:grpSp>
      <p:grpSp>
        <p:nvGrpSpPr>
          <p:cNvPr id="12" name="Group 128"/>
          <p:cNvGrpSpPr>
            <a:grpSpLocks/>
          </p:cNvGrpSpPr>
          <p:nvPr/>
        </p:nvGrpSpPr>
        <p:grpSpPr bwMode="auto">
          <a:xfrm>
            <a:off x="3017838" y="5567363"/>
            <a:ext cx="5849937" cy="1095375"/>
            <a:chOff x="1901" y="3507"/>
            <a:chExt cx="3685" cy="690"/>
          </a:xfrm>
        </p:grpSpPr>
        <p:grpSp>
          <p:nvGrpSpPr>
            <p:cNvPr id="13" name="Group 98"/>
            <p:cNvGrpSpPr>
              <a:grpSpLocks/>
            </p:cNvGrpSpPr>
            <p:nvPr/>
          </p:nvGrpSpPr>
          <p:grpSpPr bwMode="auto">
            <a:xfrm>
              <a:off x="1928" y="3923"/>
              <a:ext cx="1592" cy="274"/>
              <a:chOff x="2707" y="3868"/>
              <a:chExt cx="1592" cy="274"/>
            </a:xfrm>
          </p:grpSpPr>
          <p:sp>
            <p:nvSpPr>
              <p:cNvPr id="341076" name="Text Box 99"/>
              <p:cNvSpPr txBox="1">
                <a:spLocks noChangeArrowheads="1"/>
              </p:cNvSpPr>
              <p:nvPr/>
            </p:nvSpPr>
            <p:spPr bwMode="auto">
              <a:xfrm>
                <a:off x="2728" y="3888"/>
                <a:ext cx="1558" cy="233"/>
              </a:xfrm>
              <a:prstGeom prst="rect">
                <a:avLst/>
              </a:prstGeom>
              <a:noFill/>
              <a:ln w="9525">
                <a:noFill/>
                <a:miter lim="800000"/>
                <a:headEnd/>
                <a:tailEnd/>
              </a:ln>
            </p:spPr>
            <p:txBody>
              <a:bodyPr wrap="none">
                <a:spAutoFit/>
              </a:bodyPr>
              <a:lstStyle/>
              <a:p>
                <a:pPr algn="ctr"/>
                <a:r>
                  <a:rPr lang="en-US">
                    <a:solidFill>
                      <a:srgbClr val="984807"/>
                    </a:solidFill>
                    <a:latin typeface="Times New Roman" pitchFamily="18" charset="0"/>
                  </a:rPr>
                  <a:t>Orthographic Processing</a:t>
                </a:r>
              </a:p>
            </p:txBody>
          </p:sp>
          <p:sp>
            <p:nvSpPr>
              <p:cNvPr id="341077" name="Oval 100"/>
              <p:cNvSpPr>
                <a:spLocks noChangeArrowheads="1"/>
              </p:cNvSpPr>
              <p:nvPr/>
            </p:nvSpPr>
            <p:spPr bwMode="auto">
              <a:xfrm>
                <a:off x="2707" y="3868"/>
                <a:ext cx="1592" cy="274"/>
              </a:xfrm>
              <a:prstGeom prst="ellipse">
                <a:avLst/>
              </a:prstGeom>
              <a:noFill/>
              <a:ln w="38100">
                <a:solidFill>
                  <a:schemeClr val="tx1"/>
                </a:solidFill>
                <a:prstDash val="dash"/>
                <a:miter lim="800000"/>
                <a:headEnd/>
                <a:tailEnd/>
              </a:ln>
            </p:spPr>
            <p:txBody>
              <a:bodyPr wrap="none" anchor="ctr"/>
              <a:lstStyle/>
              <a:p>
                <a:endParaRPr lang="en-US">
                  <a:solidFill>
                    <a:srgbClr val="984807"/>
                  </a:solidFill>
                  <a:latin typeface="Calibri" pitchFamily="34" charset="0"/>
                </a:endParaRPr>
              </a:p>
            </p:txBody>
          </p:sp>
        </p:grpSp>
        <p:grpSp>
          <p:nvGrpSpPr>
            <p:cNvPr id="14" name="Group 101"/>
            <p:cNvGrpSpPr>
              <a:grpSpLocks/>
            </p:cNvGrpSpPr>
            <p:nvPr/>
          </p:nvGrpSpPr>
          <p:grpSpPr bwMode="auto">
            <a:xfrm>
              <a:off x="3919" y="3559"/>
              <a:ext cx="1608" cy="274"/>
              <a:chOff x="3919" y="3616"/>
              <a:chExt cx="1608" cy="274"/>
            </a:xfrm>
          </p:grpSpPr>
          <p:sp>
            <p:nvSpPr>
              <p:cNvPr id="341074" name="Text Box 102"/>
              <p:cNvSpPr txBox="1">
                <a:spLocks noChangeArrowheads="1"/>
              </p:cNvSpPr>
              <p:nvPr/>
            </p:nvSpPr>
            <p:spPr bwMode="auto">
              <a:xfrm>
                <a:off x="3944" y="3626"/>
                <a:ext cx="1583" cy="233"/>
              </a:xfrm>
              <a:prstGeom prst="rect">
                <a:avLst/>
              </a:prstGeom>
              <a:noFill/>
              <a:ln w="9525">
                <a:noFill/>
                <a:miter lim="800000"/>
                <a:headEnd/>
                <a:tailEnd/>
              </a:ln>
            </p:spPr>
            <p:txBody>
              <a:bodyPr wrap="none">
                <a:spAutoFit/>
              </a:bodyPr>
              <a:lstStyle/>
              <a:p>
                <a:pPr algn="ctr"/>
                <a:r>
                  <a:rPr lang="en-US">
                    <a:solidFill>
                      <a:srgbClr val="984807"/>
                    </a:solidFill>
                    <a:latin typeface="Times New Roman" pitchFamily="18" charset="0"/>
                  </a:rPr>
                  <a:t>GraphoMotor Processing</a:t>
                </a:r>
              </a:p>
            </p:txBody>
          </p:sp>
          <p:sp>
            <p:nvSpPr>
              <p:cNvPr id="341075" name="Oval 103"/>
              <p:cNvSpPr>
                <a:spLocks noChangeArrowheads="1"/>
              </p:cNvSpPr>
              <p:nvPr/>
            </p:nvSpPr>
            <p:spPr bwMode="auto">
              <a:xfrm>
                <a:off x="3919" y="3616"/>
                <a:ext cx="1592" cy="274"/>
              </a:xfrm>
              <a:prstGeom prst="ellipse">
                <a:avLst/>
              </a:prstGeom>
              <a:noFill/>
              <a:ln w="38100">
                <a:solidFill>
                  <a:schemeClr val="tx1"/>
                </a:solidFill>
                <a:prstDash val="dash"/>
                <a:miter lim="800000"/>
                <a:headEnd/>
                <a:tailEnd/>
              </a:ln>
            </p:spPr>
            <p:txBody>
              <a:bodyPr wrap="none" anchor="ctr"/>
              <a:lstStyle/>
              <a:p>
                <a:endParaRPr lang="en-US">
                  <a:solidFill>
                    <a:srgbClr val="984807"/>
                  </a:solidFill>
                  <a:latin typeface="Calibri" pitchFamily="34" charset="0"/>
                </a:endParaRPr>
              </a:p>
            </p:txBody>
          </p:sp>
        </p:grpSp>
        <p:grpSp>
          <p:nvGrpSpPr>
            <p:cNvPr id="15" name="Group 104"/>
            <p:cNvGrpSpPr>
              <a:grpSpLocks/>
            </p:cNvGrpSpPr>
            <p:nvPr/>
          </p:nvGrpSpPr>
          <p:grpSpPr bwMode="auto">
            <a:xfrm>
              <a:off x="3758" y="3922"/>
              <a:ext cx="1828" cy="275"/>
              <a:chOff x="1541" y="3562"/>
              <a:chExt cx="1828" cy="275"/>
            </a:xfrm>
          </p:grpSpPr>
          <p:sp>
            <p:nvSpPr>
              <p:cNvPr id="341072" name="Text Box 105"/>
              <p:cNvSpPr txBox="1">
                <a:spLocks noChangeArrowheads="1"/>
              </p:cNvSpPr>
              <p:nvPr/>
            </p:nvSpPr>
            <p:spPr bwMode="auto">
              <a:xfrm>
                <a:off x="1554" y="3582"/>
                <a:ext cx="1815" cy="233"/>
              </a:xfrm>
              <a:prstGeom prst="rect">
                <a:avLst/>
              </a:prstGeom>
              <a:noFill/>
              <a:ln w="9525">
                <a:noFill/>
                <a:miter lim="800000"/>
                <a:headEnd/>
                <a:tailEnd/>
              </a:ln>
            </p:spPr>
            <p:txBody>
              <a:bodyPr>
                <a:spAutoFit/>
              </a:bodyPr>
              <a:lstStyle/>
              <a:p>
                <a:pPr algn="ctr"/>
                <a:r>
                  <a:rPr lang="en-US">
                    <a:solidFill>
                      <a:srgbClr val="984807"/>
                    </a:solidFill>
                    <a:latin typeface="Times New Roman" pitchFamily="18" charset="0"/>
                  </a:rPr>
                  <a:t>Phonological Processing</a:t>
                </a:r>
              </a:p>
            </p:txBody>
          </p:sp>
          <p:sp>
            <p:nvSpPr>
              <p:cNvPr id="341073" name="Oval 106"/>
              <p:cNvSpPr>
                <a:spLocks noChangeArrowheads="1"/>
              </p:cNvSpPr>
              <p:nvPr/>
            </p:nvSpPr>
            <p:spPr bwMode="auto">
              <a:xfrm>
                <a:off x="1541" y="3562"/>
                <a:ext cx="1794" cy="275"/>
              </a:xfrm>
              <a:prstGeom prst="ellipse">
                <a:avLst/>
              </a:prstGeom>
              <a:noFill/>
              <a:ln w="38100">
                <a:solidFill>
                  <a:schemeClr val="tx1"/>
                </a:solidFill>
                <a:prstDash val="dash"/>
                <a:miter lim="800000"/>
                <a:headEnd/>
                <a:tailEnd/>
              </a:ln>
            </p:spPr>
            <p:txBody>
              <a:bodyPr wrap="none" anchor="ctr"/>
              <a:lstStyle/>
              <a:p>
                <a:endParaRPr lang="en-US">
                  <a:solidFill>
                    <a:srgbClr val="984807"/>
                  </a:solidFill>
                  <a:latin typeface="Calibri" pitchFamily="34" charset="0"/>
                </a:endParaRPr>
              </a:p>
            </p:txBody>
          </p:sp>
        </p:grpSp>
        <p:grpSp>
          <p:nvGrpSpPr>
            <p:cNvPr id="16" name="Group 112"/>
            <p:cNvGrpSpPr>
              <a:grpSpLocks/>
            </p:cNvGrpSpPr>
            <p:nvPr/>
          </p:nvGrpSpPr>
          <p:grpSpPr bwMode="auto">
            <a:xfrm>
              <a:off x="1901" y="3507"/>
              <a:ext cx="1592" cy="274"/>
              <a:chOff x="2707" y="3868"/>
              <a:chExt cx="1592" cy="274"/>
            </a:xfrm>
          </p:grpSpPr>
          <p:sp>
            <p:nvSpPr>
              <p:cNvPr id="341070" name="Text Box 113"/>
              <p:cNvSpPr txBox="1">
                <a:spLocks noChangeArrowheads="1"/>
              </p:cNvSpPr>
              <p:nvPr/>
            </p:nvSpPr>
            <p:spPr bwMode="auto">
              <a:xfrm>
                <a:off x="2752" y="3888"/>
                <a:ext cx="1501" cy="233"/>
              </a:xfrm>
              <a:prstGeom prst="rect">
                <a:avLst/>
              </a:prstGeom>
              <a:noFill/>
              <a:ln w="9525">
                <a:noFill/>
                <a:miter lim="800000"/>
                <a:headEnd/>
                <a:tailEnd/>
              </a:ln>
            </p:spPr>
            <p:txBody>
              <a:bodyPr wrap="none">
                <a:spAutoFit/>
              </a:bodyPr>
              <a:lstStyle/>
              <a:p>
                <a:pPr algn="ctr"/>
                <a:r>
                  <a:rPr lang="en-US">
                    <a:solidFill>
                      <a:srgbClr val="984807"/>
                    </a:solidFill>
                    <a:latin typeface="Times New Roman" pitchFamily="18" charset="0"/>
                  </a:rPr>
                  <a:t>Visuospatial Processing</a:t>
                </a:r>
              </a:p>
            </p:txBody>
          </p:sp>
          <p:sp>
            <p:nvSpPr>
              <p:cNvPr id="341071" name="Oval 114"/>
              <p:cNvSpPr>
                <a:spLocks noChangeArrowheads="1"/>
              </p:cNvSpPr>
              <p:nvPr/>
            </p:nvSpPr>
            <p:spPr bwMode="auto">
              <a:xfrm>
                <a:off x="2707" y="3868"/>
                <a:ext cx="1592" cy="274"/>
              </a:xfrm>
              <a:prstGeom prst="ellipse">
                <a:avLst/>
              </a:prstGeom>
              <a:noFill/>
              <a:ln w="38100">
                <a:solidFill>
                  <a:schemeClr val="tx1"/>
                </a:solidFill>
                <a:prstDash val="dash"/>
                <a:miter lim="800000"/>
                <a:headEnd/>
                <a:tailEnd/>
              </a:ln>
            </p:spPr>
            <p:txBody>
              <a:bodyPr wrap="none" anchor="ctr"/>
              <a:lstStyle/>
              <a:p>
                <a:endParaRPr lang="en-US">
                  <a:solidFill>
                    <a:srgbClr val="984807"/>
                  </a:solidFill>
                  <a:latin typeface="Calibri" pitchFamily="34" charset="0"/>
                </a:endParaRPr>
              </a:p>
            </p:txBody>
          </p:sp>
        </p:grpSp>
      </p:grpSp>
      <p:grpSp>
        <p:nvGrpSpPr>
          <p:cNvPr id="17" name="Group 122"/>
          <p:cNvGrpSpPr>
            <a:grpSpLocks/>
          </p:cNvGrpSpPr>
          <p:nvPr/>
        </p:nvGrpSpPr>
        <p:grpSpPr bwMode="auto">
          <a:xfrm>
            <a:off x="4017963" y="2098675"/>
            <a:ext cx="1665287" cy="369888"/>
            <a:chOff x="2609" y="1322"/>
            <a:chExt cx="1049" cy="233"/>
          </a:xfrm>
        </p:grpSpPr>
        <p:sp>
          <p:nvSpPr>
            <p:cNvPr id="341064" name="Text Box 117"/>
            <p:cNvSpPr txBox="1">
              <a:spLocks noChangeArrowheads="1"/>
            </p:cNvSpPr>
            <p:nvPr/>
          </p:nvSpPr>
          <p:spPr bwMode="auto">
            <a:xfrm>
              <a:off x="2609" y="1322"/>
              <a:ext cx="1049" cy="233"/>
            </a:xfrm>
            <a:prstGeom prst="rect">
              <a:avLst/>
            </a:prstGeom>
            <a:noFill/>
            <a:ln w="9525">
              <a:noFill/>
              <a:miter lim="800000"/>
              <a:headEnd/>
              <a:tailEnd/>
            </a:ln>
          </p:spPr>
          <p:txBody>
            <a:bodyPr wrap="none">
              <a:spAutoFit/>
            </a:bodyPr>
            <a:lstStyle/>
            <a:p>
              <a:pPr algn="ctr"/>
              <a:r>
                <a:rPr lang="en-US">
                  <a:solidFill>
                    <a:srgbClr val="984807"/>
                  </a:solidFill>
                  <a:latin typeface="Times New Roman" pitchFamily="18" charset="0"/>
                </a:rPr>
                <a:t>Idea Generation</a:t>
              </a:r>
            </a:p>
          </p:txBody>
        </p:sp>
        <p:sp>
          <p:nvSpPr>
            <p:cNvPr id="341065" name="Rectangle 118"/>
            <p:cNvSpPr>
              <a:spLocks noChangeArrowheads="1"/>
            </p:cNvSpPr>
            <p:nvPr/>
          </p:nvSpPr>
          <p:spPr bwMode="auto">
            <a:xfrm>
              <a:off x="2638" y="1336"/>
              <a:ext cx="984" cy="217"/>
            </a:xfrm>
            <a:prstGeom prst="rect">
              <a:avLst/>
            </a:prstGeom>
            <a:noFill/>
            <a:ln w="38100">
              <a:solidFill>
                <a:schemeClr val="tx1"/>
              </a:solidFill>
              <a:miter lim="800000"/>
              <a:headEnd/>
              <a:tailEnd/>
            </a:ln>
          </p:spPr>
          <p:txBody>
            <a:bodyPr wrap="none" anchor="ctr"/>
            <a:lstStyle/>
            <a:p>
              <a:endParaRPr lang="en-US">
                <a:solidFill>
                  <a:srgbClr val="984807"/>
                </a:solidFill>
                <a:latin typeface="Calibri" pitchFamily="34" charset="0"/>
              </a:endParaRPr>
            </a:p>
          </p:txBody>
        </p:sp>
      </p:grpSp>
      <p:grpSp>
        <p:nvGrpSpPr>
          <p:cNvPr id="18" name="Group 136"/>
          <p:cNvGrpSpPr>
            <a:grpSpLocks/>
          </p:cNvGrpSpPr>
          <p:nvPr/>
        </p:nvGrpSpPr>
        <p:grpSpPr bwMode="auto">
          <a:xfrm>
            <a:off x="1941513" y="2940050"/>
            <a:ext cx="5278437" cy="2338388"/>
            <a:chOff x="1223" y="1852"/>
            <a:chExt cx="3325" cy="1473"/>
          </a:xfrm>
        </p:grpSpPr>
        <p:grpSp>
          <p:nvGrpSpPr>
            <p:cNvPr id="19" name="Group 135"/>
            <p:cNvGrpSpPr>
              <a:grpSpLocks/>
            </p:cNvGrpSpPr>
            <p:nvPr/>
          </p:nvGrpSpPr>
          <p:grpSpPr bwMode="auto">
            <a:xfrm>
              <a:off x="4112" y="1852"/>
              <a:ext cx="436" cy="1473"/>
              <a:chOff x="4106" y="1852"/>
              <a:chExt cx="436" cy="1473"/>
            </a:xfrm>
          </p:grpSpPr>
          <p:sp>
            <p:nvSpPr>
              <p:cNvPr id="341060" name="Line 57"/>
              <p:cNvSpPr>
                <a:spLocks noChangeShapeType="1"/>
              </p:cNvSpPr>
              <p:nvPr/>
            </p:nvSpPr>
            <p:spPr bwMode="auto">
              <a:xfrm flipH="1">
                <a:off x="4106" y="3325"/>
                <a:ext cx="247" cy="0"/>
              </a:xfrm>
              <a:prstGeom prst="line">
                <a:avLst/>
              </a:prstGeom>
              <a:noFill/>
              <a:ln w="38100" cap="rnd">
                <a:solidFill>
                  <a:srgbClr val="F72534"/>
                </a:solidFill>
                <a:prstDash val="sysDot"/>
                <a:round/>
                <a:headEnd/>
                <a:tailEnd type="triangle" w="med" len="med"/>
              </a:ln>
            </p:spPr>
            <p:txBody>
              <a:bodyPr/>
              <a:lstStyle/>
              <a:p>
                <a:endParaRPr lang="en-US">
                  <a:solidFill>
                    <a:srgbClr val="984807"/>
                  </a:solidFill>
                </a:endParaRPr>
              </a:p>
            </p:txBody>
          </p:sp>
          <p:sp>
            <p:nvSpPr>
              <p:cNvPr id="341061" name="Line 58"/>
              <p:cNvSpPr>
                <a:spLocks noChangeShapeType="1"/>
              </p:cNvSpPr>
              <p:nvPr/>
            </p:nvSpPr>
            <p:spPr bwMode="auto">
              <a:xfrm flipH="1">
                <a:off x="4106" y="1852"/>
                <a:ext cx="247" cy="0"/>
              </a:xfrm>
              <a:prstGeom prst="line">
                <a:avLst/>
              </a:prstGeom>
              <a:noFill/>
              <a:ln w="38100" cap="rnd">
                <a:solidFill>
                  <a:srgbClr val="F72534"/>
                </a:solidFill>
                <a:prstDash val="sysDot"/>
                <a:round/>
                <a:headEnd/>
                <a:tailEnd type="triangle" w="med" len="med"/>
              </a:ln>
            </p:spPr>
            <p:txBody>
              <a:bodyPr/>
              <a:lstStyle/>
              <a:p>
                <a:endParaRPr lang="en-US">
                  <a:solidFill>
                    <a:srgbClr val="984807"/>
                  </a:solidFill>
                </a:endParaRPr>
              </a:p>
            </p:txBody>
          </p:sp>
          <p:sp>
            <p:nvSpPr>
              <p:cNvPr id="341062" name="Line 59"/>
              <p:cNvSpPr>
                <a:spLocks noChangeShapeType="1"/>
              </p:cNvSpPr>
              <p:nvPr/>
            </p:nvSpPr>
            <p:spPr bwMode="auto">
              <a:xfrm>
                <a:off x="4355" y="2542"/>
                <a:ext cx="187" cy="6"/>
              </a:xfrm>
              <a:prstGeom prst="line">
                <a:avLst/>
              </a:prstGeom>
              <a:noFill/>
              <a:ln w="57150" cap="rnd">
                <a:solidFill>
                  <a:srgbClr val="F72534"/>
                </a:solidFill>
                <a:prstDash val="sysDot"/>
                <a:round/>
                <a:headEnd/>
                <a:tailEnd/>
              </a:ln>
            </p:spPr>
            <p:txBody>
              <a:bodyPr/>
              <a:lstStyle/>
              <a:p>
                <a:endParaRPr lang="en-US">
                  <a:solidFill>
                    <a:srgbClr val="984807"/>
                  </a:solidFill>
                </a:endParaRPr>
              </a:p>
            </p:txBody>
          </p:sp>
          <p:sp>
            <p:nvSpPr>
              <p:cNvPr id="341063" name="Line 70"/>
              <p:cNvSpPr>
                <a:spLocks noChangeShapeType="1"/>
              </p:cNvSpPr>
              <p:nvPr/>
            </p:nvSpPr>
            <p:spPr bwMode="auto">
              <a:xfrm flipV="1">
                <a:off x="4341" y="1852"/>
                <a:ext cx="0" cy="1473"/>
              </a:xfrm>
              <a:prstGeom prst="line">
                <a:avLst/>
              </a:prstGeom>
              <a:noFill/>
              <a:ln w="38100" cap="rnd">
                <a:solidFill>
                  <a:srgbClr val="F72534"/>
                </a:solidFill>
                <a:prstDash val="sysDot"/>
                <a:round/>
                <a:headEnd/>
                <a:tailEnd/>
              </a:ln>
            </p:spPr>
            <p:txBody>
              <a:bodyPr/>
              <a:lstStyle/>
              <a:p>
                <a:endParaRPr lang="en-US">
                  <a:solidFill>
                    <a:srgbClr val="984807"/>
                  </a:solidFill>
                </a:endParaRPr>
              </a:p>
            </p:txBody>
          </p:sp>
        </p:grpSp>
        <p:sp>
          <p:nvSpPr>
            <p:cNvPr id="341054" name="Line 71"/>
            <p:cNvSpPr>
              <a:spLocks noChangeShapeType="1"/>
            </p:cNvSpPr>
            <p:nvPr/>
          </p:nvSpPr>
          <p:spPr bwMode="auto">
            <a:xfrm flipV="1">
              <a:off x="2713" y="2196"/>
              <a:ext cx="184" cy="260"/>
            </a:xfrm>
            <a:prstGeom prst="line">
              <a:avLst/>
            </a:prstGeom>
            <a:noFill/>
            <a:ln w="38100" cap="rnd">
              <a:solidFill>
                <a:srgbClr val="F72534"/>
              </a:solidFill>
              <a:prstDash val="sysDot"/>
              <a:round/>
              <a:headEnd type="triangle" w="med" len="med"/>
              <a:tailEnd type="triangle" w="med" len="med"/>
            </a:ln>
          </p:spPr>
          <p:txBody>
            <a:bodyPr/>
            <a:lstStyle/>
            <a:p>
              <a:endParaRPr lang="en-US">
                <a:solidFill>
                  <a:srgbClr val="984807"/>
                </a:solidFill>
              </a:endParaRPr>
            </a:p>
          </p:txBody>
        </p:sp>
        <p:sp>
          <p:nvSpPr>
            <p:cNvPr id="341055" name="Line 72"/>
            <p:cNvSpPr>
              <a:spLocks noChangeShapeType="1"/>
            </p:cNvSpPr>
            <p:nvPr/>
          </p:nvSpPr>
          <p:spPr bwMode="auto">
            <a:xfrm flipH="1" flipV="1">
              <a:off x="3222" y="2186"/>
              <a:ext cx="147" cy="280"/>
            </a:xfrm>
            <a:prstGeom prst="line">
              <a:avLst/>
            </a:prstGeom>
            <a:noFill/>
            <a:ln w="38100" cap="rnd">
              <a:solidFill>
                <a:srgbClr val="F72534"/>
              </a:solidFill>
              <a:prstDash val="sysDot"/>
              <a:round/>
              <a:headEnd type="triangle" w="med" len="med"/>
              <a:tailEnd type="triangle" w="med" len="med"/>
            </a:ln>
          </p:spPr>
          <p:txBody>
            <a:bodyPr/>
            <a:lstStyle/>
            <a:p>
              <a:endParaRPr lang="en-US">
                <a:solidFill>
                  <a:srgbClr val="984807"/>
                </a:solidFill>
              </a:endParaRPr>
            </a:p>
          </p:txBody>
        </p:sp>
        <p:sp>
          <p:nvSpPr>
            <p:cNvPr id="341056" name="Line 73"/>
            <p:cNvSpPr>
              <a:spLocks noChangeShapeType="1"/>
            </p:cNvSpPr>
            <p:nvPr/>
          </p:nvSpPr>
          <p:spPr bwMode="auto">
            <a:xfrm>
              <a:off x="2802" y="2794"/>
              <a:ext cx="455" cy="0"/>
            </a:xfrm>
            <a:prstGeom prst="line">
              <a:avLst/>
            </a:prstGeom>
            <a:noFill/>
            <a:ln w="38100" cap="rnd">
              <a:solidFill>
                <a:srgbClr val="F72534"/>
              </a:solidFill>
              <a:prstDash val="sysDot"/>
              <a:round/>
              <a:headEnd type="triangle" w="med" len="med"/>
              <a:tailEnd type="triangle" w="med" len="med"/>
            </a:ln>
          </p:spPr>
          <p:txBody>
            <a:bodyPr/>
            <a:lstStyle/>
            <a:p>
              <a:endParaRPr lang="en-US">
                <a:solidFill>
                  <a:srgbClr val="984807"/>
                </a:solidFill>
              </a:endParaRPr>
            </a:p>
          </p:txBody>
        </p:sp>
        <p:sp>
          <p:nvSpPr>
            <p:cNvPr id="341057" name="Line 84"/>
            <p:cNvSpPr>
              <a:spLocks noChangeShapeType="1"/>
            </p:cNvSpPr>
            <p:nvPr/>
          </p:nvSpPr>
          <p:spPr bwMode="auto">
            <a:xfrm flipV="1">
              <a:off x="1223" y="2175"/>
              <a:ext cx="681" cy="1"/>
            </a:xfrm>
            <a:prstGeom prst="line">
              <a:avLst/>
            </a:prstGeom>
            <a:noFill/>
            <a:ln w="28575" cap="rnd">
              <a:solidFill>
                <a:srgbClr val="F72534"/>
              </a:solidFill>
              <a:prstDash val="sysDot"/>
              <a:round/>
              <a:headEnd/>
              <a:tailEnd type="triangle" w="med" len="med"/>
            </a:ln>
          </p:spPr>
          <p:txBody>
            <a:bodyPr/>
            <a:lstStyle/>
            <a:p>
              <a:endParaRPr lang="en-US">
                <a:solidFill>
                  <a:srgbClr val="984807"/>
                </a:solidFill>
              </a:endParaRPr>
            </a:p>
          </p:txBody>
        </p:sp>
        <p:sp>
          <p:nvSpPr>
            <p:cNvPr id="341058" name="Line 85"/>
            <p:cNvSpPr>
              <a:spLocks noChangeShapeType="1"/>
            </p:cNvSpPr>
            <p:nvPr/>
          </p:nvSpPr>
          <p:spPr bwMode="auto">
            <a:xfrm>
              <a:off x="1338" y="2276"/>
              <a:ext cx="470" cy="0"/>
            </a:xfrm>
            <a:prstGeom prst="line">
              <a:avLst/>
            </a:prstGeom>
            <a:noFill/>
            <a:ln w="28575" cap="rnd">
              <a:solidFill>
                <a:srgbClr val="F72534"/>
              </a:solidFill>
              <a:prstDash val="sysDot"/>
              <a:round/>
              <a:headEnd/>
              <a:tailEnd type="triangle" w="med" len="med"/>
            </a:ln>
          </p:spPr>
          <p:txBody>
            <a:bodyPr/>
            <a:lstStyle/>
            <a:p>
              <a:endParaRPr lang="en-US">
                <a:solidFill>
                  <a:srgbClr val="984807"/>
                </a:solidFill>
              </a:endParaRPr>
            </a:p>
          </p:txBody>
        </p:sp>
        <p:sp>
          <p:nvSpPr>
            <p:cNvPr id="341059" name="Line 86"/>
            <p:cNvSpPr>
              <a:spLocks noChangeShapeType="1"/>
            </p:cNvSpPr>
            <p:nvPr/>
          </p:nvSpPr>
          <p:spPr bwMode="auto">
            <a:xfrm>
              <a:off x="1476" y="2431"/>
              <a:ext cx="173" cy="0"/>
            </a:xfrm>
            <a:prstGeom prst="line">
              <a:avLst/>
            </a:prstGeom>
            <a:noFill/>
            <a:ln w="28575" cap="rnd">
              <a:solidFill>
                <a:srgbClr val="F72534"/>
              </a:solidFill>
              <a:prstDash val="sysDot"/>
              <a:round/>
              <a:headEnd/>
              <a:tailEnd type="triangle" w="med" len="med"/>
            </a:ln>
          </p:spPr>
          <p:txBody>
            <a:bodyPr/>
            <a:lstStyle/>
            <a:p>
              <a:endParaRPr lang="en-US">
                <a:solidFill>
                  <a:srgbClr val="984807"/>
                </a:solidFill>
              </a:endParaRPr>
            </a:p>
          </p:txBody>
        </p:sp>
      </p:grpSp>
      <p:grpSp>
        <p:nvGrpSpPr>
          <p:cNvPr id="20" name="Group 133"/>
          <p:cNvGrpSpPr>
            <a:grpSpLocks/>
          </p:cNvGrpSpPr>
          <p:nvPr/>
        </p:nvGrpSpPr>
        <p:grpSpPr bwMode="auto">
          <a:xfrm>
            <a:off x="3067050" y="1414463"/>
            <a:ext cx="5507038" cy="1028700"/>
            <a:chOff x="1932" y="891"/>
            <a:chExt cx="3469" cy="648"/>
          </a:xfrm>
        </p:grpSpPr>
        <p:sp>
          <p:nvSpPr>
            <p:cNvPr id="341041" name="Line 61"/>
            <p:cNvSpPr>
              <a:spLocks noChangeShapeType="1"/>
            </p:cNvSpPr>
            <p:nvPr/>
          </p:nvSpPr>
          <p:spPr bwMode="auto">
            <a:xfrm rot="-2138894" flipH="1" flipV="1">
              <a:off x="4625" y="1355"/>
              <a:ext cx="249" cy="180"/>
            </a:xfrm>
            <a:prstGeom prst="line">
              <a:avLst/>
            </a:prstGeom>
            <a:noFill/>
            <a:ln w="57150">
              <a:solidFill>
                <a:srgbClr val="F72534"/>
              </a:solidFill>
              <a:prstDash val="sysDot"/>
              <a:round/>
              <a:headEnd type="triangle" w="med" len="med"/>
              <a:tailEnd type="triangle" w="med" len="med"/>
            </a:ln>
          </p:spPr>
          <p:txBody>
            <a:bodyPr/>
            <a:lstStyle/>
            <a:p>
              <a:endParaRPr lang="en-US">
                <a:solidFill>
                  <a:srgbClr val="984807"/>
                </a:solidFill>
              </a:endParaRPr>
            </a:p>
          </p:txBody>
        </p:sp>
        <p:sp>
          <p:nvSpPr>
            <p:cNvPr id="341042" name="Line 62"/>
            <p:cNvSpPr>
              <a:spLocks noChangeShapeType="1"/>
            </p:cNvSpPr>
            <p:nvPr/>
          </p:nvSpPr>
          <p:spPr bwMode="auto">
            <a:xfrm rot="-2138894" flipH="1" flipV="1">
              <a:off x="2259" y="1352"/>
              <a:ext cx="249" cy="181"/>
            </a:xfrm>
            <a:prstGeom prst="line">
              <a:avLst/>
            </a:prstGeom>
            <a:noFill/>
            <a:ln w="57150" cap="rnd">
              <a:solidFill>
                <a:srgbClr val="F72534"/>
              </a:solidFill>
              <a:prstDash val="sysDot"/>
              <a:round/>
              <a:headEnd type="triangle" w="med" len="med"/>
              <a:tailEnd type="triangle" w="med" len="med"/>
            </a:ln>
          </p:spPr>
          <p:txBody>
            <a:bodyPr/>
            <a:lstStyle/>
            <a:p>
              <a:endParaRPr lang="en-US">
                <a:solidFill>
                  <a:srgbClr val="984807"/>
                </a:solidFill>
              </a:endParaRPr>
            </a:p>
          </p:txBody>
        </p:sp>
        <p:sp>
          <p:nvSpPr>
            <p:cNvPr id="341043" name="Line 63"/>
            <p:cNvSpPr>
              <a:spLocks noChangeShapeType="1"/>
            </p:cNvSpPr>
            <p:nvPr/>
          </p:nvSpPr>
          <p:spPr bwMode="auto">
            <a:xfrm>
              <a:off x="3324" y="891"/>
              <a:ext cx="302" cy="0"/>
            </a:xfrm>
            <a:prstGeom prst="line">
              <a:avLst/>
            </a:prstGeom>
            <a:noFill/>
            <a:ln w="28575" cap="rnd">
              <a:solidFill>
                <a:srgbClr val="F72534"/>
              </a:solidFill>
              <a:prstDash val="sysDot"/>
              <a:round/>
              <a:headEnd type="triangle" w="med" len="med"/>
              <a:tailEnd type="triangle" w="med" len="med"/>
            </a:ln>
          </p:spPr>
          <p:txBody>
            <a:bodyPr/>
            <a:lstStyle/>
            <a:p>
              <a:endParaRPr lang="en-US">
                <a:solidFill>
                  <a:srgbClr val="984807"/>
                </a:solidFill>
              </a:endParaRPr>
            </a:p>
          </p:txBody>
        </p:sp>
        <p:sp>
          <p:nvSpPr>
            <p:cNvPr id="341044" name="Line 64"/>
            <p:cNvSpPr>
              <a:spLocks noChangeShapeType="1"/>
            </p:cNvSpPr>
            <p:nvPr/>
          </p:nvSpPr>
          <p:spPr bwMode="auto">
            <a:xfrm flipH="1">
              <a:off x="1932" y="1131"/>
              <a:ext cx="183" cy="156"/>
            </a:xfrm>
            <a:prstGeom prst="line">
              <a:avLst/>
            </a:prstGeom>
            <a:noFill/>
            <a:ln w="28575" cap="rnd">
              <a:solidFill>
                <a:srgbClr val="F72534"/>
              </a:solidFill>
              <a:prstDash val="sysDot"/>
              <a:round/>
              <a:headEnd type="triangle" w="med" len="med"/>
              <a:tailEnd type="triangle" w="med" len="med"/>
            </a:ln>
          </p:spPr>
          <p:txBody>
            <a:bodyPr/>
            <a:lstStyle/>
            <a:p>
              <a:endParaRPr lang="en-US">
                <a:solidFill>
                  <a:srgbClr val="984807"/>
                </a:solidFill>
              </a:endParaRPr>
            </a:p>
          </p:txBody>
        </p:sp>
        <p:sp>
          <p:nvSpPr>
            <p:cNvPr id="341045" name="Line 65"/>
            <p:cNvSpPr>
              <a:spLocks noChangeShapeType="1"/>
            </p:cNvSpPr>
            <p:nvPr/>
          </p:nvSpPr>
          <p:spPr bwMode="auto">
            <a:xfrm>
              <a:off x="2756" y="1089"/>
              <a:ext cx="252" cy="214"/>
            </a:xfrm>
            <a:prstGeom prst="line">
              <a:avLst/>
            </a:prstGeom>
            <a:noFill/>
            <a:ln w="28575" cap="rnd">
              <a:solidFill>
                <a:srgbClr val="F72534"/>
              </a:solidFill>
              <a:prstDash val="sysDot"/>
              <a:round/>
              <a:headEnd type="triangle" w="med" len="med"/>
              <a:tailEnd type="triangle" w="med" len="med"/>
            </a:ln>
          </p:spPr>
          <p:txBody>
            <a:bodyPr/>
            <a:lstStyle/>
            <a:p>
              <a:endParaRPr lang="en-US">
                <a:solidFill>
                  <a:srgbClr val="984807"/>
                </a:solidFill>
              </a:endParaRPr>
            </a:p>
          </p:txBody>
        </p:sp>
        <p:sp>
          <p:nvSpPr>
            <p:cNvPr id="341046" name="Line 66"/>
            <p:cNvSpPr>
              <a:spLocks noChangeShapeType="1"/>
            </p:cNvSpPr>
            <p:nvPr/>
          </p:nvSpPr>
          <p:spPr bwMode="auto">
            <a:xfrm>
              <a:off x="3217" y="1035"/>
              <a:ext cx="1952" cy="269"/>
            </a:xfrm>
            <a:prstGeom prst="line">
              <a:avLst/>
            </a:prstGeom>
            <a:noFill/>
            <a:ln w="28575" cap="rnd">
              <a:solidFill>
                <a:srgbClr val="F72534"/>
              </a:solidFill>
              <a:prstDash val="sysDot"/>
              <a:round/>
              <a:headEnd type="triangle" w="med" len="med"/>
              <a:tailEnd type="triangle" w="med" len="med"/>
            </a:ln>
          </p:spPr>
          <p:txBody>
            <a:bodyPr/>
            <a:lstStyle/>
            <a:p>
              <a:endParaRPr lang="en-US">
                <a:solidFill>
                  <a:srgbClr val="984807"/>
                </a:solidFill>
              </a:endParaRPr>
            </a:p>
          </p:txBody>
        </p:sp>
        <p:sp>
          <p:nvSpPr>
            <p:cNvPr id="341047" name="Line 67"/>
            <p:cNvSpPr>
              <a:spLocks noChangeShapeType="1"/>
            </p:cNvSpPr>
            <p:nvPr/>
          </p:nvSpPr>
          <p:spPr bwMode="auto">
            <a:xfrm flipH="1">
              <a:off x="2202" y="1035"/>
              <a:ext cx="1420" cy="266"/>
            </a:xfrm>
            <a:prstGeom prst="line">
              <a:avLst/>
            </a:prstGeom>
            <a:noFill/>
            <a:ln w="28575" cap="rnd">
              <a:solidFill>
                <a:srgbClr val="F72534"/>
              </a:solidFill>
              <a:prstDash val="sysDot"/>
              <a:round/>
              <a:headEnd type="triangle" w="med" len="med"/>
              <a:tailEnd type="triangle" w="med" len="med"/>
            </a:ln>
          </p:spPr>
          <p:txBody>
            <a:bodyPr/>
            <a:lstStyle/>
            <a:p>
              <a:endParaRPr lang="en-US">
                <a:solidFill>
                  <a:srgbClr val="984807"/>
                </a:solidFill>
              </a:endParaRPr>
            </a:p>
          </p:txBody>
        </p:sp>
        <p:sp>
          <p:nvSpPr>
            <p:cNvPr id="341048" name="Line 68"/>
            <p:cNvSpPr>
              <a:spLocks noChangeShapeType="1"/>
            </p:cNvSpPr>
            <p:nvPr/>
          </p:nvSpPr>
          <p:spPr bwMode="auto">
            <a:xfrm flipH="1">
              <a:off x="4073" y="1101"/>
              <a:ext cx="211" cy="210"/>
            </a:xfrm>
            <a:prstGeom prst="line">
              <a:avLst/>
            </a:prstGeom>
            <a:noFill/>
            <a:ln w="28575" cap="rnd">
              <a:solidFill>
                <a:srgbClr val="F72534"/>
              </a:solidFill>
              <a:prstDash val="sysDot"/>
              <a:round/>
              <a:headEnd type="triangle" w="med" len="med"/>
              <a:tailEnd type="triangle" w="med" len="med"/>
            </a:ln>
          </p:spPr>
          <p:txBody>
            <a:bodyPr/>
            <a:lstStyle/>
            <a:p>
              <a:endParaRPr lang="en-US">
                <a:solidFill>
                  <a:srgbClr val="984807"/>
                </a:solidFill>
              </a:endParaRPr>
            </a:p>
          </p:txBody>
        </p:sp>
        <p:sp>
          <p:nvSpPr>
            <p:cNvPr id="341049" name="Line 69"/>
            <p:cNvSpPr>
              <a:spLocks noChangeShapeType="1"/>
            </p:cNvSpPr>
            <p:nvPr/>
          </p:nvSpPr>
          <p:spPr bwMode="auto">
            <a:xfrm>
              <a:off x="5189" y="1131"/>
              <a:ext cx="212" cy="164"/>
            </a:xfrm>
            <a:prstGeom prst="line">
              <a:avLst/>
            </a:prstGeom>
            <a:noFill/>
            <a:ln w="28575" cap="rnd">
              <a:solidFill>
                <a:srgbClr val="F72534"/>
              </a:solidFill>
              <a:prstDash val="sysDot"/>
              <a:round/>
              <a:headEnd type="triangle" w="med" len="med"/>
              <a:tailEnd type="triangle" w="med" len="med"/>
            </a:ln>
          </p:spPr>
          <p:txBody>
            <a:bodyPr/>
            <a:lstStyle/>
            <a:p>
              <a:endParaRPr lang="en-US">
                <a:solidFill>
                  <a:srgbClr val="984807"/>
                </a:solidFill>
              </a:endParaRPr>
            </a:p>
          </p:txBody>
        </p:sp>
        <p:sp>
          <p:nvSpPr>
            <p:cNvPr id="341050" name="Line 120"/>
            <p:cNvSpPr>
              <a:spLocks noChangeShapeType="1"/>
            </p:cNvSpPr>
            <p:nvPr/>
          </p:nvSpPr>
          <p:spPr bwMode="auto">
            <a:xfrm flipH="1">
              <a:off x="3294" y="1119"/>
              <a:ext cx="424" cy="176"/>
            </a:xfrm>
            <a:prstGeom prst="line">
              <a:avLst/>
            </a:prstGeom>
            <a:noFill/>
            <a:ln w="28575" cap="rnd">
              <a:solidFill>
                <a:srgbClr val="F72534"/>
              </a:solidFill>
              <a:prstDash val="sysDot"/>
              <a:round/>
              <a:headEnd type="triangle" w="med" len="med"/>
              <a:tailEnd type="triangle" w="med" len="med"/>
            </a:ln>
          </p:spPr>
          <p:txBody>
            <a:bodyPr/>
            <a:lstStyle/>
            <a:p>
              <a:endParaRPr lang="en-US">
                <a:solidFill>
                  <a:srgbClr val="984807"/>
                </a:solidFill>
              </a:endParaRPr>
            </a:p>
          </p:txBody>
        </p:sp>
        <p:sp>
          <p:nvSpPr>
            <p:cNvPr id="341051" name="Line 121"/>
            <p:cNvSpPr>
              <a:spLocks noChangeShapeType="1"/>
            </p:cNvSpPr>
            <p:nvPr/>
          </p:nvSpPr>
          <p:spPr bwMode="auto">
            <a:xfrm flipH="1" flipV="1">
              <a:off x="3030" y="1121"/>
              <a:ext cx="880" cy="196"/>
            </a:xfrm>
            <a:prstGeom prst="line">
              <a:avLst/>
            </a:prstGeom>
            <a:noFill/>
            <a:ln w="28575" cap="rnd">
              <a:solidFill>
                <a:srgbClr val="F72534"/>
              </a:solidFill>
              <a:prstDash val="sysDot"/>
              <a:round/>
              <a:headEnd type="triangle" w="med" len="med"/>
              <a:tailEnd type="triangle" w="med" len="med"/>
            </a:ln>
          </p:spPr>
          <p:txBody>
            <a:bodyPr/>
            <a:lstStyle/>
            <a:p>
              <a:endParaRPr lang="en-US">
                <a:solidFill>
                  <a:srgbClr val="984807"/>
                </a:solidFill>
              </a:endParaRPr>
            </a:p>
          </p:txBody>
        </p:sp>
        <p:sp>
          <p:nvSpPr>
            <p:cNvPr id="341052" name="Line 123"/>
            <p:cNvSpPr>
              <a:spLocks noChangeShapeType="1"/>
            </p:cNvSpPr>
            <p:nvPr/>
          </p:nvSpPr>
          <p:spPr bwMode="auto">
            <a:xfrm rot="-2138894" flipH="1" flipV="1">
              <a:off x="3597" y="1358"/>
              <a:ext cx="249" cy="181"/>
            </a:xfrm>
            <a:prstGeom prst="line">
              <a:avLst/>
            </a:prstGeom>
            <a:noFill/>
            <a:ln w="57150" cap="rnd">
              <a:solidFill>
                <a:srgbClr val="F72534"/>
              </a:solidFill>
              <a:prstDash val="sysDot"/>
              <a:round/>
              <a:headEnd type="triangle" w="med" len="med"/>
              <a:tailEnd type="triangle" w="med" len="med"/>
            </a:ln>
          </p:spPr>
          <p:txBody>
            <a:bodyPr/>
            <a:lstStyle/>
            <a:p>
              <a:endParaRPr lang="en-US">
                <a:solidFill>
                  <a:srgbClr val="984807"/>
                </a:solidFill>
              </a:endParaRPr>
            </a:p>
          </p:txBody>
        </p:sp>
      </p:grpSp>
      <p:grpSp>
        <p:nvGrpSpPr>
          <p:cNvPr id="21" name="Group 137"/>
          <p:cNvGrpSpPr>
            <a:grpSpLocks/>
          </p:cNvGrpSpPr>
          <p:nvPr/>
        </p:nvGrpSpPr>
        <p:grpSpPr bwMode="auto">
          <a:xfrm>
            <a:off x="2884488" y="2438400"/>
            <a:ext cx="5459412" cy="403225"/>
            <a:chOff x="1817" y="1536"/>
            <a:chExt cx="3439" cy="254"/>
          </a:xfrm>
        </p:grpSpPr>
        <p:sp>
          <p:nvSpPr>
            <p:cNvPr id="341037" name="Line 76"/>
            <p:cNvSpPr>
              <a:spLocks noChangeShapeType="1"/>
            </p:cNvSpPr>
            <p:nvPr/>
          </p:nvSpPr>
          <p:spPr bwMode="auto">
            <a:xfrm rot="3261106" flipH="1" flipV="1">
              <a:off x="4144" y="1569"/>
              <a:ext cx="248" cy="181"/>
            </a:xfrm>
            <a:prstGeom prst="line">
              <a:avLst/>
            </a:prstGeom>
            <a:noFill/>
            <a:ln w="57150" cap="rnd">
              <a:solidFill>
                <a:srgbClr val="F72534"/>
              </a:solidFill>
              <a:prstDash val="sysDot"/>
              <a:round/>
              <a:headEnd type="triangle" w="med" len="med"/>
              <a:tailEnd type="triangle" w="med" len="med"/>
            </a:ln>
          </p:spPr>
          <p:txBody>
            <a:bodyPr/>
            <a:lstStyle/>
            <a:p>
              <a:endParaRPr lang="en-US">
                <a:solidFill>
                  <a:srgbClr val="984807"/>
                </a:solidFill>
              </a:endParaRPr>
            </a:p>
          </p:txBody>
        </p:sp>
        <p:sp>
          <p:nvSpPr>
            <p:cNvPr id="341038" name="Line 77"/>
            <p:cNvSpPr>
              <a:spLocks noChangeShapeType="1"/>
            </p:cNvSpPr>
            <p:nvPr/>
          </p:nvSpPr>
          <p:spPr bwMode="auto">
            <a:xfrm rot="3261106" flipH="1" flipV="1">
              <a:off x="1783" y="1570"/>
              <a:ext cx="249" cy="181"/>
            </a:xfrm>
            <a:prstGeom prst="line">
              <a:avLst/>
            </a:prstGeom>
            <a:noFill/>
            <a:ln w="57150" cap="rnd">
              <a:solidFill>
                <a:srgbClr val="F72534"/>
              </a:solidFill>
              <a:prstDash val="sysDot"/>
              <a:round/>
              <a:headEnd type="triangle" w="med" len="med"/>
              <a:tailEnd type="triangle" w="med" len="med"/>
            </a:ln>
          </p:spPr>
          <p:txBody>
            <a:bodyPr/>
            <a:lstStyle/>
            <a:p>
              <a:endParaRPr lang="en-US">
                <a:solidFill>
                  <a:srgbClr val="984807"/>
                </a:solidFill>
              </a:endParaRPr>
            </a:p>
          </p:txBody>
        </p:sp>
        <p:sp>
          <p:nvSpPr>
            <p:cNvPr id="341039" name="Line 81"/>
            <p:cNvSpPr>
              <a:spLocks noChangeShapeType="1"/>
            </p:cNvSpPr>
            <p:nvPr/>
          </p:nvSpPr>
          <p:spPr bwMode="auto">
            <a:xfrm rot="3261106" flipH="1" flipV="1">
              <a:off x="5042" y="1575"/>
              <a:ext cx="248" cy="181"/>
            </a:xfrm>
            <a:prstGeom prst="line">
              <a:avLst/>
            </a:prstGeom>
            <a:noFill/>
            <a:ln w="57150" cap="rnd">
              <a:solidFill>
                <a:srgbClr val="F72534"/>
              </a:solidFill>
              <a:prstDash val="sysDot"/>
              <a:round/>
              <a:headEnd type="triangle" w="med" len="med"/>
              <a:tailEnd type="triangle" w="med" len="med"/>
            </a:ln>
          </p:spPr>
          <p:txBody>
            <a:bodyPr/>
            <a:lstStyle/>
            <a:p>
              <a:endParaRPr lang="en-US">
                <a:solidFill>
                  <a:srgbClr val="984807"/>
                </a:solidFill>
              </a:endParaRPr>
            </a:p>
          </p:txBody>
        </p:sp>
        <p:sp>
          <p:nvSpPr>
            <p:cNvPr id="341040" name="Line 124"/>
            <p:cNvSpPr>
              <a:spLocks noChangeShapeType="1"/>
            </p:cNvSpPr>
            <p:nvPr/>
          </p:nvSpPr>
          <p:spPr bwMode="auto">
            <a:xfrm rot="3261106" flipH="1" flipV="1">
              <a:off x="2938" y="1569"/>
              <a:ext cx="248" cy="181"/>
            </a:xfrm>
            <a:prstGeom prst="line">
              <a:avLst/>
            </a:prstGeom>
            <a:noFill/>
            <a:ln w="57150" cap="rnd">
              <a:solidFill>
                <a:srgbClr val="F72534"/>
              </a:solidFill>
              <a:prstDash val="sysDot"/>
              <a:round/>
              <a:headEnd type="triangle" w="med" len="med"/>
              <a:tailEnd type="triangle" w="med" len="med"/>
            </a:ln>
          </p:spPr>
          <p:txBody>
            <a:bodyPr/>
            <a:lstStyle/>
            <a:p>
              <a:endParaRPr lang="en-US">
                <a:solidFill>
                  <a:srgbClr val="984807"/>
                </a:solidFill>
              </a:endParaRPr>
            </a:p>
          </p:txBody>
        </p:sp>
      </p:grpSp>
      <p:grpSp>
        <p:nvGrpSpPr>
          <p:cNvPr id="22" name="Group 134"/>
          <p:cNvGrpSpPr>
            <a:grpSpLocks/>
          </p:cNvGrpSpPr>
          <p:nvPr/>
        </p:nvGrpSpPr>
        <p:grpSpPr bwMode="auto">
          <a:xfrm>
            <a:off x="1911350" y="5227638"/>
            <a:ext cx="6778625" cy="1244600"/>
            <a:chOff x="1204" y="3293"/>
            <a:chExt cx="4270" cy="784"/>
          </a:xfrm>
        </p:grpSpPr>
        <p:sp>
          <p:nvSpPr>
            <p:cNvPr id="341028" name="Line 74"/>
            <p:cNvSpPr>
              <a:spLocks noChangeShapeType="1"/>
            </p:cNvSpPr>
            <p:nvPr/>
          </p:nvSpPr>
          <p:spPr bwMode="auto">
            <a:xfrm rot="3261106" flipH="1" flipV="1">
              <a:off x="2551" y="3340"/>
              <a:ext cx="249" cy="181"/>
            </a:xfrm>
            <a:prstGeom prst="line">
              <a:avLst/>
            </a:prstGeom>
            <a:noFill/>
            <a:ln w="57150" cap="rnd">
              <a:solidFill>
                <a:srgbClr val="F72534"/>
              </a:solidFill>
              <a:prstDash val="sysDot"/>
              <a:round/>
              <a:headEnd type="triangle" w="med" len="med"/>
              <a:tailEnd type="triangle" w="med" len="med"/>
            </a:ln>
          </p:spPr>
          <p:txBody>
            <a:bodyPr/>
            <a:lstStyle/>
            <a:p>
              <a:endParaRPr lang="en-US">
                <a:solidFill>
                  <a:srgbClr val="984807"/>
                </a:solidFill>
              </a:endParaRPr>
            </a:p>
          </p:txBody>
        </p:sp>
        <p:sp>
          <p:nvSpPr>
            <p:cNvPr id="341029" name="Line 75"/>
            <p:cNvSpPr>
              <a:spLocks noChangeShapeType="1"/>
            </p:cNvSpPr>
            <p:nvPr/>
          </p:nvSpPr>
          <p:spPr bwMode="auto">
            <a:xfrm rot="3261106" flipH="1" flipV="1">
              <a:off x="4509" y="3326"/>
              <a:ext cx="248" cy="181"/>
            </a:xfrm>
            <a:prstGeom prst="line">
              <a:avLst/>
            </a:prstGeom>
            <a:noFill/>
            <a:ln w="57150" cap="rnd">
              <a:solidFill>
                <a:srgbClr val="F72534"/>
              </a:solidFill>
              <a:prstDash val="sysDot"/>
              <a:round/>
              <a:headEnd type="triangle" w="med" len="med"/>
              <a:tailEnd type="triangle" w="med" len="med"/>
            </a:ln>
          </p:spPr>
          <p:txBody>
            <a:bodyPr/>
            <a:lstStyle/>
            <a:p>
              <a:endParaRPr lang="en-US">
                <a:solidFill>
                  <a:srgbClr val="984807"/>
                </a:solidFill>
              </a:endParaRPr>
            </a:p>
          </p:txBody>
        </p:sp>
        <p:sp>
          <p:nvSpPr>
            <p:cNvPr id="341030" name="Line 78"/>
            <p:cNvSpPr>
              <a:spLocks noChangeShapeType="1"/>
            </p:cNvSpPr>
            <p:nvPr/>
          </p:nvSpPr>
          <p:spPr bwMode="auto">
            <a:xfrm flipV="1">
              <a:off x="3509" y="3677"/>
              <a:ext cx="403" cy="272"/>
            </a:xfrm>
            <a:prstGeom prst="line">
              <a:avLst/>
            </a:prstGeom>
            <a:noFill/>
            <a:ln w="57150" cap="rnd">
              <a:solidFill>
                <a:srgbClr val="F72534"/>
              </a:solidFill>
              <a:prstDash val="sysDot"/>
              <a:round/>
              <a:headEnd type="triangle" w="med" len="med"/>
              <a:tailEnd type="triangle" w="med" len="med"/>
            </a:ln>
          </p:spPr>
          <p:txBody>
            <a:bodyPr/>
            <a:lstStyle/>
            <a:p>
              <a:endParaRPr lang="en-US">
                <a:solidFill>
                  <a:srgbClr val="984807"/>
                </a:solidFill>
              </a:endParaRPr>
            </a:p>
          </p:txBody>
        </p:sp>
        <p:sp>
          <p:nvSpPr>
            <p:cNvPr id="341031" name="Line 80"/>
            <p:cNvSpPr>
              <a:spLocks noChangeShapeType="1"/>
            </p:cNvSpPr>
            <p:nvPr/>
          </p:nvSpPr>
          <p:spPr bwMode="auto">
            <a:xfrm flipH="1" flipV="1">
              <a:off x="5471" y="3783"/>
              <a:ext cx="3" cy="178"/>
            </a:xfrm>
            <a:prstGeom prst="line">
              <a:avLst/>
            </a:prstGeom>
            <a:noFill/>
            <a:ln w="57150" cap="rnd">
              <a:solidFill>
                <a:srgbClr val="F72534"/>
              </a:solidFill>
              <a:prstDash val="sysDot"/>
              <a:round/>
              <a:headEnd type="triangle" w="med" len="med"/>
              <a:tailEnd type="triangle" w="med" len="med"/>
            </a:ln>
          </p:spPr>
          <p:txBody>
            <a:bodyPr/>
            <a:lstStyle/>
            <a:p>
              <a:endParaRPr lang="en-US">
                <a:solidFill>
                  <a:srgbClr val="984807"/>
                </a:solidFill>
              </a:endParaRPr>
            </a:p>
          </p:txBody>
        </p:sp>
        <p:sp>
          <p:nvSpPr>
            <p:cNvPr id="341032" name="Line 87"/>
            <p:cNvSpPr>
              <a:spLocks noChangeShapeType="1"/>
            </p:cNvSpPr>
            <p:nvPr/>
          </p:nvSpPr>
          <p:spPr bwMode="auto">
            <a:xfrm flipV="1">
              <a:off x="1204" y="4076"/>
              <a:ext cx="541" cy="1"/>
            </a:xfrm>
            <a:prstGeom prst="line">
              <a:avLst/>
            </a:prstGeom>
            <a:noFill/>
            <a:ln w="28575" cap="rnd">
              <a:solidFill>
                <a:srgbClr val="F72534"/>
              </a:solidFill>
              <a:prstDash val="sysDot"/>
              <a:round/>
              <a:headEnd/>
              <a:tailEnd type="triangle" w="med" len="med"/>
            </a:ln>
          </p:spPr>
          <p:txBody>
            <a:bodyPr/>
            <a:lstStyle/>
            <a:p>
              <a:endParaRPr lang="en-US">
                <a:solidFill>
                  <a:srgbClr val="984807"/>
                </a:solidFill>
              </a:endParaRPr>
            </a:p>
          </p:txBody>
        </p:sp>
        <p:sp>
          <p:nvSpPr>
            <p:cNvPr id="341033" name="Line 88"/>
            <p:cNvSpPr>
              <a:spLocks noChangeShapeType="1"/>
            </p:cNvSpPr>
            <p:nvPr/>
          </p:nvSpPr>
          <p:spPr bwMode="auto">
            <a:xfrm>
              <a:off x="1324" y="3968"/>
              <a:ext cx="422" cy="0"/>
            </a:xfrm>
            <a:prstGeom prst="line">
              <a:avLst/>
            </a:prstGeom>
            <a:noFill/>
            <a:ln w="28575" cap="rnd">
              <a:solidFill>
                <a:srgbClr val="F72534"/>
              </a:solidFill>
              <a:prstDash val="sysDot"/>
              <a:round/>
              <a:headEnd/>
              <a:tailEnd type="triangle" w="med" len="med"/>
            </a:ln>
          </p:spPr>
          <p:txBody>
            <a:bodyPr/>
            <a:lstStyle/>
            <a:p>
              <a:endParaRPr lang="en-US">
                <a:solidFill>
                  <a:srgbClr val="984807"/>
                </a:solidFill>
              </a:endParaRPr>
            </a:p>
          </p:txBody>
        </p:sp>
        <p:sp>
          <p:nvSpPr>
            <p:cNvPr id="341034" name="Line 89"/>
            <p:cNvSpPr>
              <a:spLocks noChangeShapeType="1"/>
            </p:cNvSpPr>
            <p:nvPr/>
          </p:nvSpPr>
          <p:spPr bwMode="auto">
            <a:xfrm>
              <a:off x="1445" y="3828"/>
              <a:ext cx="211" cy="0"/>
            </a:xfrm>
            <a:prstGeom prst="line">
              <a:avLst/>
            </a:prstGeom>
            <a:noFill/>
            <a:ln w="28575" cap="rnd">
              <a:solidFill>
                <a:srgbClr val="F72534"/>
              </a:solidFill>
              <a:prstDash val="sysDot"/>
              <a:round/>
              <a:headEnd/>
              <a:tailEnd type="triangle" w="med" len="med"/>
            </a:ln>
          </p:spPr>
          <p:txBody>
            <a:bodyPr/>
            <a:lstStyle/>
            <a:p>
              <a:endParaRPr lang="en-US">
                <a:solidFill>
                  <a:srgbClr val="984807"/>
                </a:solidFill>
              </a:endParaRPr>
            </a:p>
          </p:txBody>
        </p:sp>
        <p:sp>
          <p:nvSpPr>
            <p:cNvPr id="341035" name="Line 125"/>
            <p:cNvSpPr>
              <a:spLocks noChangeShapeType="1"/>
            </p:cNvSpPr>
            <p:nvPr/>
          </p:nvSpPr>
          <p:spPr bwMode="auto">
            <a:xfrm>
              <a:off x="3509" y="3693"/>
              <a:ext cx="403" cy="248"/>
            </a:xfrm>
            <a:prstGeom prst="line">
              <a:avLst/>
            </a:prstGeom>
            <a:noFill/>
            <a:ln w="57150" cap="rnd">
              <a:solidFill>
                <a:srgbClr val="F72534"/>
              </a:solidFill>
              <a:prstDash val="sysDot"/>
              <a:round/>
              <a:headEnd type="triangle" w="med" len="med"/>
              <a:tailEnd type="triangle" w="med" len="med"/>
            </a:ln>
          </p:spPr>
          <p:txBody>
            <a:bodyPr/>
            <a:lstStyle/>
            <a:p>
              <a:endParaRPr lang="en-US">
                <a:solidFill>
                  <a:srgbClr val="984807"/>
                </a:solidFill>
              </a:endParaRPr>
            </a:p>
          </p:txBody>
        </p:sp>
        <p:sp>
          <p:nvSpPr>
            <p:cNvPr id="341036" name="Line 126"/>
            <p:cNvSpPr>
              <a:spLocks noChangeShapeType="1"/>
            </p:cNvSpPr>
            <p:nvPr/>
          </p:nvSpPr>
          <p:spPr bwMode="auto">
            <a:xfrm flipH="1" flipV="1">
              <a:off x="2007" y="3759"/>
              <a:ext cx="3" cy="178"/>
            </a:xfrm>
            <a:prstGeom prst="line">
              <a:avLst/>
            </a:prstGeom>
            <a:noFill/>
            <a:ln w="57150" cap="rnd">
              <a:solidFill>
                <a:srgbClr val="F72534"/>
              </a:solidFill>
              <a:prstDash val="sysDot"/>
              <a:round/>
              <a:headEnd type="triangle" w="med" len="med"/>
              <a:tailEnd type="triangle" w="med" len="med"/>
            </a:ln>
          </p:spPr>
          <p:txBody>
            <a:bodyPr/>
            <a:lstStyle/>
            <a:p>
              <a:endParaRPr lang="en-US">
                <a:solidFill>
                  <a:srgbClr val="984807"/>
                </a:solidFill>
              </a:endParaRPr>
            </a:p>
          </p:txBody>
        </p:sp>
      </p:grpSp>
      <p:grpSp>
        <p:nvGrpSpPr>
          <p:cNvPr id="23" name="Group 132"/>
          <p:cNvGrpSpPr>
            <a:grpSpLocks/>
          </p:cNvGrpSpPr>
          <p:nvPr/>
        </p:nvGrpSpPr>
        <p:grpSpPr bwMode="auto">
          <a:xfrm>
            <a:off x="1933575" y="1744663"/>
            <a:ext cx="727075" cy="568325"/>
            <a:chOff x="1218" y="1099"/>
            <a:chExt cx="458" cy="358"/>
          </a:xfrm>
        </p:grpSpPr>
        <p:sp>
          <p:nvSpPr>
            <p:cNvPr id="341025" name="Line 82"/>
            <p:cNvSpPr>
              <a:spLocks noChangeShapeType="1"/>
            </p:cNvSpPr>
            <p:nvPr/>
          </p:nvSpPr>
          <p:spPr bwMode="auto">
            <a:xfrm>
              <a:off x="1218" y="1099"/>
              <a:ext cx="380" cy="1"/>
            </a:xfrm>
            <a:prstGeom prst="line">
              <a:avLst/>
            </a:prstGeom>
            <a:noFill/>
            <a:ln w="28575" cap="rnd">
              <a:solidFill>
                <a:srgbClr val="F72534"/>
              </a:solidFill>
              <a:prstDash val="sysDot"/>
              <a:round/>
              <a:headEnd/>
              <a:tailEnd type="triangle" w="med" len="med"/>
            </a:ln>
          </p:spPr>
          <p:txBody>
            <a:bodyPr/>
            <a:lstStyle/>
            <a:p>
              <a:endParaRPr lang="en-US">
                <a:solidFill>
                  <a:srgbClr val="984807"/>
                </a:solidFill>
              </a:endParaRPr>
            </a:p>
          </p:txBody>
        </p:sp>
        <p:sp>
          <p:nvSpPr>
            <p:cNvPr id="341026" name="Line 83"/>
            <p:cNvSpPr>
              <a:spLocks noChangeShapeType="1"/>
            </p:cNvSpPr>
            <p:nvPr/>
          </p:nvSpPr>
          <p:spPr bwMode="auto">
            <a:xfrm>
              <a:off x="1361" y="1457"/>
              <a:ext cx="116" cy="0"/>
            </a:xfrm>
            <a:prstGeom prst="line">
              <a:avLst/>
            </a:prstGeom>
            <a:noFill/>
            <a:ln w="28575" cap="rnd">
              <a:solidFill>
                <a:srgbClr val="F72534"/>
              </a:solidFill>
              <a:prstDash val="sysDot"/>
              <a:round/>
              <a:headEnd/>
              <a:tailEnd type="triangle" w="med" len="med"/>
            </a:ln>
          </p:spPr>
          <p:txBody>
            <a:bodyPr/>
            <a:lstStyle/>
            <a:p>
              <a:endParaRPr lang="en-US">
                <a:solidFill>
                  <a:srgbClr val="984807"/>
                </a:solidFill>
              </a:endParaRPr>
            </a:p>
          </p:txBody>
        </p:sp>
        <p:sp>
          <p:nvSpPr>
            <p:cNvPr id="341027" name="Line 131"/>
            <p:cNvSpPr>
              <a:spLocks noChangeShapeType="1"/>
            </p:cNvSpPr>
            <p:nvPr/>
          </p:nvSpPr>
          <p:spPr bwMode="auto">
            <a:xfrm>
              <a:off x="1443" y="1265"/>
              <a:ext cx="233" cy="0"/>
            </a:xfrm>
            <a:prstGeom prst="line">
              <a:avLst/>
            </a:prstGeom>
            <a:noFill/>
            <a:ln w="28575" cap="rnd">
              <a:solidFill>
                <a:srgbClr val="F72534"/>
              </a:solidFill>
              <a:prstDash val="sysDot"/>
              <a:round/>
              <a:headEnd/>
              <a:tailEnd type="triangle" w="med" len="med"/>
            </a:ln>
          </p:spPr>
          <p:txBody>
            <a:bodyPr/>
            <a:lstStyle/>
            <a:p>
              <a:endParaRPr lang="en-US">
                <a:solidFill>
                  <a:srgbClr val="984807"/>
                </a:solidFill>
              </a:endParaRPr>
            </a:p>
          </p:txBody>
        </p:sp>
      </p:grpSp>
      <p:sp>
        <p:nvSpPr>
          <p:cNvPr id="107" name="Rectangle 106"/>
          <p:cNvSpPr/>
          <p:nvPr/>
        </p:nvSpPr>
        <p:spPr>
          <a:xfrm>
            <a:off x="579894" y="203653"/>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sp>
        <p:nvSpPr>
          <p:cNvPr id="340999" name="Rectangle 23"/>
          <p:cNvSpPr>
            <a:spLocks noChangeArrowheads="1"/>
          </p:cNvSpPr>
          <p:nvPr/>
        </p:nvSpPr>
        <p:spPr bwMode="auto">
          <a:xfrm>
            <a:off x="341983" y="156980"/>
            <a:ext cx="7631112" cy="731837"/>
          </a:xfrm>
          <a:prstGeom prst="rect">
            <a:avLst/>
          </a:prstGeom>
          <a:noFill/>
          <a:ln w="9525">
            <a:noFill/>
            <a:miter lim="800000"/>
            <a:headEnd/>
            <a:tailEnd/>
          </a:ln>
        </p:spPr>
        <p:txBody>
          <a:bodyPr anchor="ctr"/>
          <a:lstStyle/>
          <a:p>
            <a:pPr algn="ctr"/>
            <a:r>
              <a:rPr lang="en-US" sz="2400" b="1" dirty="0">
                <a:solidFill>
                  <a:srgbClr val="984807"/>
                </a:solidFill>
                <a:latin typeface="Calibri" pitchFamily="34" charset="0"/>
              </a:rPr>
              <a:t>An Integrative Model Specifying Processes, Abilities, </a:t>
            </a:r>
          </a:p>
          <a:p>
            <a:pPr algn="ctr"/>
            <a:r>
              <a:rPr lang="en-US" sz="2400" b="1" dirty="0">
                <a:solidFill>
                  <a:srgbClr val="984807"/>
                </a:solidFill>
                <a:latin typeface="Calibri" pitchFamily="34" charset="0"/>
              </a:rPr>
              <a:t>Lexicons, Skills, Memory and Achievement in Writing</a:t>
            </a:r>
          </a:p>
        </p:txBody>
      </p:sp>
    </p:spTree>
    <p:extLst>
      <p:ext uri="{BB962C8B-B14F-4D97-AF65-F5344CB8AC3E}">
        <p14:creationId xmlns:p14="http://schemas.microsoft.com/office/powerpoint/2010/main" val="3718415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2382"/>
                                        </p:tgtEl>
                                        <p:attrNameLst>
                                          <p:attrName>style.visibility</p:attrName>
                                        </p:attrNameLst>
                                      </p:cBhvr>
                                      <p:to>
                                        <p:strVal val="visible"/>
                                      </p:to>
                                    </p:set>
                                    <p:animEffect transition="in" filter="blinds(horizontal)">
                                      <p:cBhvr>
                                        <p:cTn id="7" dur="500"/>
                                        <p:tgtEl>
                                          <p:spTgt spid="14238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2357"/>
                                        </p:tgtEl>
                                        <p:attrNameLst>
                                          <p:attrName>style.visibility</p:attrName>
                                        </p:attrNameLst>
                                      </p:cBhvr>
                                      <p:to>
                                        <p:strVal val="visible"/>
                                      </p:to>
                                    </p:set>
                                    <p:animEffect transition="in" filter="blinds(horizontal)">
                                      <p:cBhvr>
                                        <p:cTn id="12" dur="500"/>
                                        <p:tgtEl>
                                          <p:spTgt spid="14235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2384"/>
                                        </p:tgtEl>
                                        <p:attrNameLst>
                                          <p:attrName>style.visibility</p:attrName>
                                        </p:attrNameLst>
                                      </p:cBhvr>
                                      <p:to>
                                        <p:strVal val="visible"/>
                                      </p:to>
                                    </p:set>
                                    <p:animEffect transition="in" filter="blinds(horizontal)">
                                      <p:cBhvr>
                                        <p:cTn id="27" dur="500"/>
                                        <p:tgtEl>
                                          <p:spTgt spid="14238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42355"/>
                                        </p:tgtEl>
                                        <p:attrNameLst>
                                          <p:attrName>style.visibility</p:attrName>
                                        </p:attrNameLst>
                                      </p:cBhvr>
                                      <p:to>
                                        <p:strVal val="visible"/>
                                      </p:to>
                                    </p:set>
                                    <p:animEffect transition="in" filter="blinds(horizontal)">
                                      <p:cBhvr>
                                        <p:cTn id="32" dur="500"/>
                                        <p:tgtEl>
                                          <p:spTgt spid="14235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linds(horizontal)">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blinds(horizontal)">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42383"/>
                                        </p:tgtEl>
                                        <p:attrNameLst>
                                          <p:attrName>style.visibility</p:attrName>
                                        </p:attrNameLst>
                                      </p:cBhvr>
                                      <p:to>
                                        <p:strVal val="visible"/>
                                      </p:to>
                                    </p:set>
                                    <p:animEffect transition="in" filter="blinds(horizontal)">
                                      <p:cBhvr>
                                        <p:cTn id="57" dur="500"/>
                                        <p:tgtEl>
                                          <p:spTgt spid="142383"/>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blinds(horizontal)">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42358"/>
                                        </p:tgtEl>
                                        <p:attrNameLst>
                                          <p:attrName>style.visibility</p:attrName>
                                        </p:attrNameLst>
                                      </p:cBhvr>
                                      <p:to>
                                        <p:strVal val="visible"/>
                                      </p:to>
                                    </p:set>
                                    <p:animEffect transition="in" filter="blinds(horizontal)">
                                      <p:cBhvr>
                                        <p:cTn id="67" dur="500"/>
                                        <p:tgtEl>
                                          <p:spTgt spid="142358"/>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5"/>
                                        </p:tgtEl>
                                        <p:attrNameLst>
                                          <p:attrName>style.visibility</p:attrName>
                                        </p:attrNameLst>
                                      </p:cBhvr>
                                      <p:to>
                                        <p:strVal val="visible"/>
                                      </p:to>
                                    </p:set>
                                    <p:animEffect transition="in" filter="blinds(horizontal)">
                                      <p:cBhvr>
                                        <p:cTn id="72" dur="500"/>
                                        <p:tgtEl>
                                          <p:spTgt spid="5"/>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blinds(horizontal)">
                                      <p:cBhvr>
                                        <p:cTn id="77" dur="500"/>
                                        <p:tgtEl>
                                          <p:spTgt spid="8"/>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blinds(horizontal)">
                                      <p:cBhvr>
                                        <p:cTn id="82" dur="500"/>
                                        <p:tgtEl>
                                          <p:spTgt spid="9"/>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nodeType="clickEffect">
                                  <p:stCondLst>
                                    <p:cond delay="0"/>
                                  </p:stCondLst>
                                  <p:childTnLst>
                                    <p:set>
                                      <p:cBhvr>
                                        <p:cTn id="86" dur="1" fill="hold">
                                          <p:stCondLst>
                                            <p:cond delay="0"/>
                                          </p:stCondLst>
                                        </p:cTn>
                                        <p:tgtEl>
                                          <p:spTgt spid="6"/>
                                        </p:tgtEl>
                                        <p:attrNameLst>
                                          <p:attrName>style.visibility</p:attrName>
                                        </p:attrNameLst>
                                      </p:cBhvr>
                                      <p:to>
                                        <p:strVal val="visible"/>
                                      </p:to>
                                    </p:set>
                                    <p:animEffect transition="in" filter="blinds(horizontal)">
                                      <p:cBhvr>
                                        <p:cTn id="87" dur="500"/>
                                        <p:tgtEl>
                                          <p:spTgt spid="6"/>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nodeType="clickEffect">
                                  <p:stCondLst>
                                    <p:cond delay="0"/>
                                  </p:stCondLst>
                                  <p:childTnLst>
                                    <p:set>
                                      <p:cBhvr>
                                        <p:cTn id="91" dur="1" fill="hold">
                                          <p:stCondLst>
                                            <p:cond delay="0"/>
                                          </p:stCondLst>
                                        </p:cTn>
                                        <p:tgtEl>
                                          <p:spTgt spid="7"/>
                                        </p:tgtEl>
                                        <p:attrNameLst>
                                          <p:attrName>style.visibility</p:attrName>
                                        </p:attrNameLst>
                                      </p:cBhvr>
                                      <p:to>
                                        <p:strVal val="visible"/>
                                      </p:to>
                                    </p:set>
                                    <p:animEffect transition="in" filter="blinds(horizontal)">
                                      <p:cBhvr>
                                        <p:cTn id="92" dur="500"/>
                                        <p:tgtEl>
                                          <p:spTgt spid="7"/>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nodeType="click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blinds(horizontal)">
                                      <p:cBhvr>
                                        <p:cTn id="97" dur="500"/>
                                        <p:tgtEl>
                                          <p:spTgt spid="23"/>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nodeType="clickEffect">
                                  <p:stCondLst>
                                    <p:cond delay="0"/>
                                  </p:stCondLst>
                                  <p:childTnLst>
                                    <p:set>
                                      <p:cBhvr>
                                        <p:cTn id="101" dur="1" fill="hold">
                                          <p:stCondLst>
                                            <p:cond delay="0"/>
                                          </p:stCondLst>
                                        </p:cTn>
                                        <p:tgtEl>
                                          <p:spTgt spid="20"/>
                                        </p:tgtEl>
                                        <p:attrNameLst>
                                          <p:attrName>style.visibility</p:attrName>
                                        </p:attrNameLst>
                                      </p:cBhvr>
                                      <p:to>
                                        <p:strVal val="visible"/>
                                      </p:to>
                                    </p:set>
                                    <p:animEffect transition="in" filter="blinds(horizontal)">
                                      <p:cBhvr>
                                        <p:cTn id="102" dur="500"/>
                                        <p:tgtEl>
                                          <p:spTgt spid="20"/>
                                        </p:tgtEl>
                                      </p:cBhvr>
                                    </p:animEffect>
                                  </p:childTnLst>
                                </p:cTn>
                              </p:par>
                            </p:childTnLst>
                          </p:cTn>
                        </p:par>
                      </p:childTnLst>
                    </p:cTn>
                  </p:par>
                  <p:par>
                    <p:cTn id="103" fill="hold">
                      <p:stCondLst>
                        <p:cond delay="indefinite"/>
                      </p:stCondLst>
                      <p:childTnLst>
                        <p:par>
                          <p:cTn id="104" fill="hold">
                            <p:stCondLst>
                              <p:cond delay="0"/>
                            </p:stCondLst>
                            <p:childTnLst>
                              <p:par>
                                <p:cTn id="105" presetID="3" presetClass="entr" presetSubtype="10" fill="hold" nodeType="clickEffect">
                                  <p:stCondLst>
                                    <p:cond delay="0"/>
                                  </p:stCondLst>
                                  <p:childTnLst>
                                    <p:set>
                                      <p:cBhvr>
                                        <p:cTn id="106" dur="1" fill="hold">
                                          <p:stCondLst>
                                            <p:cond delay="0"/>
                                          </p:stCondLst>
                                        </p:cTn>
                                        <p:tgtEl>
                                          <p:spTgt spid="22"/>
                                        </p:tgtEl>
                                        <p:attrNameLst>
                                          <p:attrName>style.visibility</p:attrName>
                                        </p:attrNameLst>
                                      </p:cBhvr>
                                      <p:to>
                                        <p:strVal val="visible"/>
                                      </p:to>
                                    </p:set>
                                    <p:animEffect transition="in" filter="blinds(horizontal)">
                                      <p:cBhvr>
                                        <p:cTn id="107" dur="500"/>
                                        <p:tgtEl>
                                          <p:spTgt spid="22"/>
                                        </p:tgtEl>
                                      </p:cBhvr>
                                    </p:animEffect>
                                  </p:childTnLst>
                                </p:cTn>
                              </p:par>
                            </p:childTnLst>
                          </p:cTn>
                        </p:par>
                      </p:childTnLst>
                    </p:cTn>
                  </p:par>
                  <p:par>
                    <p:cTn id="108" fill="hold">
                      <p:stCondLst>
                        <p:cond delay="indefinite"/>
                      </p:stCondLst>
                      <p:childTnLst>
                        <p:par>
                          <p:cTn id="109" fill="hold">
                            <p:stCondLst>
                              <p:cond delay="0"/>
                            </p:stCondLst>
                            <p:childTnLst>
                              <p:par>
                                <p:cTn id="110" presetID="3" presetClass="entr" presetSubtype="10" fill="hold" nodeType="clickEffect">
                                  <p:stCondLst>
                                    <p:cond delay="0"/>
                                  </p:stCondLst>
                                  <p:childTnLst>
                                    <p:set>
                                      <p:cBhvr>
                                        <p:cTn id="111" dur="1" fill="hold">
                                          <p:stCondLst>
                                            <p:cond delay="0"/>
                                          </p:stCondLst>
                                        </p:cTn>
                                        <p:tgtEl>
                                          <p:spTgt spid="18"/>
                                        </p:tgtEl>
                                        <p:attrNameLst>
                                          <p:attrName>style.visibility</p:attrName>
                                        </p:attrNameLst>
                                      </p:cBhvr>
                                      <p:to>
                                        <p:strVal val="visible"/>
                                      </p:to>
                                    </p:set>
                                    <p:animEffect transition="in" filter="blinds(horizontal)">
                                      <p:cBhvr>
                                        <p:cTn id="112" dur="500"/>
                                        <p:tgtEl>
                                          <p:spTgt spid="18"/>
                                        </p:tgtEl>
                                      </p:cBhvr>
                                    </p:animEffect>
                                  </p:childTnLst>
                                </p:cTn>
                              </p:par>
                            </p:childTnLst>
                          </p:cTn>
                        </p:par>
                      </p:childTnLst>
                    </p:cTn>
                  </p:par>
                  <p:par>
                    <p:cTn id="113" fill="hold">
                      <p:stCondLst>
                        <p:cond delay="indefinite"/>
                      </p:stCondLst>
                      <p:childTnLst>
                        <p:par>
                          <p:cTn id="114" fill="hold">
                            <p:stCondLst>
                              <p:cond delay="0"/>
                            </p:stCondLst>
                            <p:childTnLst>
                              <p:par>
                                <p:cTn id="115" presetID="3" presetClass="entr" presetSubtype="10" fill="hold" nodeType="clickEffect">
                                  <p:stCondLst>
                                    <p:cond delay="0"/>
                                  </p:stCondLst>
                                  <p:childTnLst>
                                    <p:set>
                                      <p:cBhvr>
                                        <p:cTn id="116" dur="1" fill="hold">
                                          <p:stCondLst>
                                            <p:cond delay="0"/>
                                          </p:stCondLst>
                                        </p:cTn>
                                        <p:tgtEl>
                                          <p:spTgt spid="21"/>
                                        </p:tgtEl>
                                        <p:attrNameLst>
                                          <p:attrName>style.visibility</p:attrName>
                                        </p:attrNameLst>
                                      </p:cBhvr>
                                      <p:to>
                                        <p:strVal val="visible"/>
                                      </p:to>
                                    </p:set>
                                    <p:animEffect transition="in" filter="blinds(horizontal)">
                                      <p:cBhvr>
                                        <p:cTn id="1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55" grpId="0" animBg="1"/>
      <p:bldP spid="142358" grpId="0" animBg="1"/>
      <p:bldP spid="142357" grpId="0" animBg="1"/>
      <p:bldP spid="142382" grpId="0" animBg="1"/>
      <p:bldP spid="142383" grpId="0" animBg="1"/>
      <p:bldP spid="142384"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115888" y="1146175"/>
            <a:ext cx="8491537" cy="57118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PLAN</a:t>
            </a:r>
          </a:p>
        </p:txBody>
      </p:sp>
      <p:sp>
        <p:nvSpPr>
          <p:cNvPr id="29" name="Rectangle 28"/>
          <p:cNvSpPr/>
          <p:nvPr/>
        </p:nvSpPr>
        <p:spPr>
          <a:xfrm>
            <a:off x="434975" y="1190625"/>
            <a:ext cx="8709025" cy="5667375"/>
          </a:xfrm>
          <a:prstGeom prst="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4820" name="Slide Number Placeholder 5"/>
          <p:cNvSpPr>
            <a:spLocks noGrp="1"/>
          </p:cNvSpPr>
          <p:nvPr>
            <p:ph type="sldNum" sz="quarter" idx="12"/>
          </p:nvPr>
        </p:nvSpPr>
        <p:spPr/>
        <p:txBody>
          <a:bodyPr/>
          <a:lstStyle/>
          <a:p>
            <a:pPr>
              <a:defRPr/>
            </a:pPr>
            <a:fld id="{FC8D419C-185B-4D84-BCA8-A64666D14BE0}" type="slidenum">
              <a:rPr lang="en-US">
                <a:latin typeface="Trebuchet MS" pitchFamily="34" charset="0"/>
              </a:rPr>
              <a:pPr>
                <a:defRPr/>
              </a:pPr>
              <a:t>136</a:t>
            </a:fld>
            <a:endParaRPr lang="en-US">
              <a:latin typeface="Trebuchet MS" pitchFamily="34" charset="0"/>
            </a:endParaRPr>
          </a:p>
        </p:txBody>
      </p:sp>
      <p:sp>
        <p:nvSpPr>
          <p:cNvPr id="28" name="TextBox 27"/>
          <p:cNvSpPr txBox="1">
            <a:spLocks noChangeArrowheads="1"/>
          </p:cNvSpPr>
          <p:nvPr/>
        </p:nvSpPr>
        <p:spPr bwMode="auto">
          <a:xfrm>
            <a:off x="144463" y="1233488"/>
            <a:ext cx="1163637" cy="523875"/>
          </a:xfrm>
          <a:prstGeom prst="rect">
            <a:avLst/>
          </a:prstGeom>
          <a:noFill/>
          <a:ln w="9525">
            <a:noFill/>
            <a:miter lim="800000"/>
            <a:headEnd/>
            <a:tailEnd/>
          </a:ln>
        </p:spPr>
        <p:txBody>
          <a:bodyPr wrap="none">
            <a:spAutoFit/>
          </a:bodyPr>
          <a:lstStyle/>
          <a:p>
            <a:r>
              <a:rPr lang="en-US" sz="2800" b="1">
                <a:solidFill>
                  <a:srgbClr val="482400"/>
                </a:solidFill>
              </a:rPr>
              <a:t>PLAN</a:t>
            </a:r>
          </a:p>
        </p:txBody>
      </p:sp>
      <p:sp>
        <p:nvSpPr>
          <p:cNvPr id="30" name="TextBox 29"/>
          <p:cNvSpPr txBox="1">
            <a:spLocks noChangeArrowheads="1"/>
          </p:cNvSpPr>
          <p:nvPr/>
        </p:nvSpPr>
        <p:spPr bwMode="auto">
          <a:xfrm>
            <a:off x="6880225" y="1320800"/>
            <a:ext cx="2079625" cy="523875"/>
          </a:xfrm>
          <a:prstGeom prst="rect">
            <a:avLst/>
          </a:prstGeom>
          <a:noFill/>
          <a:ln w="9525">
            <a:noFill/>
            <a:miter lim="800000"/>
            <a:headEnd/>
            <a:tailEnd/>
          </a:ln>
        </p:spPr>
        <p:txBody>
          <a:bodyPr wrap="none">
            <a:spAutoFit/>
          </a:bodyPr>
          <a:lstStyle/>
          <a:p>
            <a:r>
              <a:rPr lang="en-US" sz="2800" b="1">
                <a:solidFill>
                  <a:srgbClr val="482400"/>
                </a:solidFill>
              </a:rPr>
              <a:t>ORGANIZE</a:t>
            </a:r>
          </a:p>
        </p:txBody>
      </p:sp>
      <p:grpSp>
        <p:nvGrpSpPr>
          <p:cNvPr id="2" name="Group 15"/>
          <p:cNvGrpSpPr>
            <a:grpSpLocks/>
          </p:cNvGrpSpPr>
          <p:nvPr/>
        </p:nvGrpSpPr>
        <p:grpSpPr bwMode="auto">
          <a:xfrm>
            <a:off x="2628900" y="5840413"/>
            <a:ext cx="4057650" cy="836612"/>
            <a:chOff x="1656" y="3432"/>
            <a:chExt cx="2556" cy="527"/>
          </a:xfrm>
        </p:grpSpPr>
        <p:sp>
          <p:nvSpPr>
            <p:cNvPr id="17438" name="Text Box 5"/>
            <p:cNvSpPr txBox="1">
              <a:spLocks noChangeArrowheads="1"/>
            </p:cNvSpPr>
            <p:nvPr/>
          </p:nvSpPr>
          <p:spPr bwMode="auto">
            <a:xfrm>
              <a:off x="1783" y="3516"/>
              <a:ext cx="2425" cy="365"/>
            </a:xfrm>
            <a:prstGeom prst="rect">
              <a:avLst/>
            </a:prstGeom>
            <a:noFill/>
            <a:ln w="9525">
              <a:noFill/>
              <a:miter lim="800000"/>
              <a:headEnd/>
              <a:tailEnd/>
            </a:ln>
          </p:spPr>
          <p:txBody>
            <a:bodyPr>
              <a:spAutoFit/>
            </a:bodyPr>
            <a:lstStyle/>
            <a:p>
              <a:pPr algn="ctr"/>
              <a:r>
                <a:rPr lang="en-US" sz="3200" b="1">
                  <a:solidFill>
                    <a:srgbClr val="482400"/>
                  </a:solidFill>
                </a:rPr>
                <a:t>Idea Generation</a:t>
              </a:r>
            </a:p>
          </p:txBody>
        </p:sp>
        <p:sp>
          <p:nvSpPr>
            <p:cNvPr id="34847" name="Oval 10"/>
            <p:cNvSpPr>
              <a:spLocks noChangeArrowheads="1"/>
            </p:cNvSpPr>
            <p:nvPr/>
          </p:nvSpPr>
          <p:spPr bwMode="auto">
            <a:xfrm>
              <a:off x="1656" y="3432"/>
              <a:ext cx="2556" cy="527"/>
            </a:xfrm>
            <a:prstGeom prst="ellipse">
              <a:avLst/>
            </a:prstGeom>
            <a:noFill/>
            <a:ln w="38100">
              <a:solidFill>
                <a:schemeClr val="accent6">
                  <a:lumMod val="50000"/>
                </a:schemeClr>
              </a:solidFill>
              <a:round/>
              <a:headEnd/>
              <a:tailEnd/>
            </a:ln>
          </p:spPr>
          <p:txBody>
            <a:bodyPr wrap="none" anchor="ctr"/>
            <a:lstStyle/>
            <a:p>
              <a:pPr>
                <a:defRPr/>
              </a:pPr>
              <a:endParaRPr lang="en-US"/>
            </a:p>
          </p:txBody>
        </p:sp>
      </p:grpSp>
      <p:grpSp>
        <p:nvGrpSpPr>
          <p:cNvPr id="3" name="Group 16"/>
          <p:cNvGrpSpPr>
            <a:grpSpLocks/>
          </p:cNvGrpSpPr>
          <p:nvPr/>
        </p:nvGrpSpPr>
        <p:grpSpPr bwMode="auto">
          <a:xfrm>
            <a:off x="1504950" y="4716463"/>
            <a:ext cx="6207125" cy="1938337"/>
            <a:chOff x="948" y="2724"/>
            <a:chExt cx="3910" cy="1221"/>
          </a:xfrm>
        </p:grpSpPr>
        <p:sp>
          <p:nvSpPr>
            <p:cNvPr id="17436" name="Text Box 6"/>
            <p:cNvSpPr txBox="1">
              <a:spLocks noChangeArrowheads="1"/>
            </p:cNvSpPr>
            <p:nvPr/>
          </p:nvSpPr>
          <p:spPr bwMode="auto">
            <a:xfrm>
              <a:off x="1286" y="2904"/>
              <a:ext cx="3296" cy="365"/>
            </a:xfrm>
            <a:prstGeom prst="rect">
              <a:avLst/>
            </a:prstGeom>
            <a:noFill/>
            <a:ln w="9525">
              <a:noFill/>
              <a:miter lim="800000"/>
              <a:headEnd/>
              <a:tailEnd/>
            </a:ln>
          </p:spPr>
          <p:txBody>
            <a:bodyPr>
              <a:spAutoFit/>
            </a:bodyPr>
            <a:lstStyle/>
            <a:p>
              <a:pPr algn="ctr"/>
              <a:r>
                <a:rPr lang="en-US" sz="3200" b="1">
                  <a:solidFill>
                    <a:srgbClr val="482400"/>
                  </a:solidFill>
                </a:rPr>
                <a:t>Language Representation</a:t>
              </a:r>
            </a:p>
          </p:txBody>
        </p:sp>
        <p:sp>
          <p:nvSpPr>
            <p:cNvPr id="34845" name="Oval 11"/>
            <p:cNvSpPr>
              <a:spLocks noChangeArrowheads="1"/>
            </p:cNvSpPr>
            <p:nvPr/>
          </p:nvSpPr>
          <p:spPr bwMode="auto">
            <a:xfrm>
              <a:off x="948" y="2724"/>
              <a:ext cx="3910" cy="1221"/>
            </a:xfrm>
            <a:prstGeom prst="ellipse">
              <a:avLst/>
            </a:prstGeom>
            <a:noFill/>
            <a:ln w="38100">
              <a:solidFill>
                <a:schemeClr val="accent6">
                  <a:lumMod val="50000"/>
                </a:schemeClr>
              </a:solidFill>
              <a:round/>
              <a:headEnd/>
              <a:tailEnd/>
            </a:ln>
          </p:spPr>
          <p:txBody>
            <a:bodyPr wrap="none" anchor="ctr"/>
            <a:lstStyle/>
            <a:p>
              <a:pPr>
                <a:defRPr/>
              </a:pPr>
              <a:endParaRPr lang="en-US"/>
            </a:p>
          </p:txBody>
        </p:sp>
      </p:grpSp>
      <p:grpSp>
        <p:nvGrpSpPr>
          <p:cNvPr id="4" name="Group 17"/>
          <p:cNvGrpSpPr>
            <a:grpSpLocks/>
          </p:cNvGrpSpPr>
          <p:nvPr/>
        </p:nvGrpSpPr>
        <p:grpSpPr bwMode="auto">
          <a:xfrm>
            <a:off x="1047750" y="3706813"/>
            <a:ext cx="7167563" cy="2936875"/>
            <a:chOff x="660" y="2088"/>
            <a:chExt cx="4515" cy="1850"/>
          </a:xfrm>
        </p:grpSpPr>
        <p:sp>
          <p:nvSpPr>
            <p:cNvPr id="17434" name="Text Box 7"/>
            <p:cNvSpPr txBox="1">
              <a:spLocks noChangeArrowheads="1"/>
            </p:cNvSpPr>
            <p:nvPr/>
          </p:nvSpPr>
          <p:spPr bwMode="auto">
            <a:xfrm>
              <a:off x="1690" y="2268"/>
              <a:ext cx="2541" cy="365"/>
            </a:xfrm>
            <a:prstGeom prst="rect">
              <a:avLst/>
            </a:prstGeom>
            <a:noFill/>
            <a:ln w="9525">
              <a:noFill/>
              <a:miter lim="800000"/>
              <a:headEnd/>
              <a:tailEnd/>
            </a:ln>
          </p:spPr>
          <p:txBody>
            <a:bodyPr>
              <a:spAutoFit/>
            </a:bodyPr>
            <a:lstStyle/>
            <a:p>
              <a:pPr algn="ctr"/>
              <a:r>
                <a:rPr lang="en-US" sz="3200" b="1">
                  <a:solidFill>
                    <a:srgbClr val="482400"/>
                  </a:solidFill>
                </a:rPr>
                <a:t>Text Transcription</a:t>
              </a:r>
            </a:p>
          </p:txBody>
        </p:sp>
        <p:sp>
          <p:nvSpPr>
            <p:cNvPr id="34843" name="Oval 12"/>
            <p:cNvSpPr>
              <a:spLocks noChangeArrowheads="1"/>
            </p:cNvSpPr>
            <p:nvPr/>
          </p:nvSpPr>
          <p:spPr bwMode="auto">
            <a:xfrm>
              <a:off x="660" y="2088"/>
              <a:ext cx="4515" cy="1850"/>
            </a:xfrm>
            <a:prstGeom prst="ellipse">
              <a:avLst/>
            </a:prstGeom>
            <a:noFill/>
            <a:ln w="38100">
              <a:solidFill>
                <a:schemeClr val="accent6">
                  <a:lumMod val="50000"/>
                </a:schemeClr>
              </a:solidFill>
              <a:round/>
              <a:headEnd/>
              <a:tailEnd/>
            </a:ln>
          </p:spPr>
          <p:txBody>
            <a:bodyPr wrap="none" anchor="ctr"/>
            <a:lstStyle/>
            <a:p>
              <a:pPr>
                <a:defRPr/>
              </a:pPr>
              <a:endParaRPr lang="en-US"/>
            </a:p>
          </p:txBody>
        </p:sp>
      </p:grpSp>
      <p:grpSp>
        <p:nvGrpSpPr>
          <p:cNvPr id="5" name="Group 18"/>
          <p:cNvGrpSpPr>
            <a:grpSpLocks/>
          </p:cNvGrpSpPr>
          <p:nvPr/>
        </p:nvGrpSpPr>
        <p:grpSpPr bwMode="auto">
          <a:xfrm>
            <a:off x="571500" y="2582863"/>
            <a:ext cx="7961313" cy="4121150"/>
            <a:chOff x="360" y="1380"/>
            <a:chExt cx="5015" cy="2596"/>
          </a:xfrm>
        </p:grpSpPr>
        <p:sp>
          <p:nvSpPr>
            <p:cNvPr id="17432" name="Text Box 8"/>
            <p:cNvSpPr txBox="1">
              <a:spLocks noChangeArrowheads="1"/>
            </p:cNvSpPr>
            <p:nvPr/>
          </p:nvSpPr>
          <p:spPr bwMode="auto">
            <a:xfrm>
              <a:off x="1698" y="1572"/>
              <a:ext cx="2569" cy="365"/>
            </a:xfrm>
            <a:prstGeom prst="rect">
              <a:avLst/>
            </a:prstGeom>
            <a:noFill/>
            <a:ln w="9525">
              <a:noFill/>
              <a:miter lim="800000"/>
              <a:headEnd/>
              <a:tailEnd/>
            </a:ln>
          </p:spPr>
          <p:txBody>
            <a:bodyPr>
              <a:spAutoFit/>
            </a:bodyPr>
            <a:lstStyle/>
            <a:p>
              <a:pPr algn="ctr"/>
              <a:r>
                <a:rPr lang="en-US" sz="3200" b="1">
                  <a:solidFill>
                    <a:srgbClr val="482400"/>
                  </a:solidFill>
                </a:rPr>
                <a:t>Text Generation</a:t>
              </a:r>
            </a:p>
          </p:txBody>
        </p:sp>
        <p:sp>
          <p:nvSpPr>
            <p:cNvPr id="34841" name="Oval 13"/>
            <p:cNvSpPr>
              <a:spLocks noChangeArrowheads="1"/>
            </p:cNvSpPr>
            <p:nvPr/>
          </p:nvSpPr>
          <p:spPr bwMode="auto">
            <a:xfrm>
              <a:off x="360" y="1380"/>
              <a:ext cx="5015" cy="2596"/>
            </a:xfrm>
            <a:prstGeom prst="ellipse">
              <a:avLst/>
            </a:prstGeom>
            <a:noFill/>
            <a:ln w="38100">
              <a:solidFill>
                <a:schemeClr val="accent6">
                  <a:lumMod val="50000"/>
                </a:schemeClr>
              </a:solidFill>
              <a:round/>
              <a:headEnd/>
              <a:tailEnd/>
            </a:ln>
          </p:spPr>
          <p:txBody>
            <a:bodyPr wrap="none" anchor="ctr"/>
            <a:lstStyle/>
            <a:p>
              <a:pPr>
                <a:defRPr/>
              </a:pPr>
              <a:endParaRPr lang="en-US"/>
            </a:p>
          </p:txBody>
        </p:sp>
      </p:grpSp>
      <p:grpSp>
        <p:nvGrpSpPr>
          <p:cNvPr id="6" name="Group 19"/>
          <p:cNvGrpSpPr>
            <a:grpSpLocks/>
          </p:cNvGrpSpPr>
          <p:nvPr/>
        </p:nvGrpSpPr>
        <p:grpSpPr bwMode="auto">
          <a:xfrm>
            <a:off x="152400" y="1668463"/>
            <a:ext cx="8782050" cy="4991100"/>
            <a:chOff x="96" y="804"/>
            <a:chExt cx="5532" cy="3144"/>
          </a:xfrm>
        </p:grpSpPr>
        <p:sp>
          <p:nvSpPr>
            <p:cNvPr id="17430" name="Text Box 9"/>
            <p:cNvSpPr txBox="1">
              <a:spLocks noChangeArrowheads="1"/>
            </p:cNvSpPr>
            <p:nvPr/>
          </p:nvSpPr>
          <p:spPr bwMode="auto">
            <a:xfrm>
              <a:off x="1493" y="912"/>
              <a:ext cx="2915" cy="365"/>
            </a:xfrm>
            <a:prstGeom prst="rect">
              <a:avLst/>
            </a:prstGeom>
            <a:noFill/>
            <a:ln w="9525">
              <a:noFill/>
              <a:miter lim="800000"/>
              <a:headEnd/>
              <a:tailEnd/>
            </a:ln>
          </p:spPr>
          <p:txBody>
            <a:bodyPr>
              <a:spAutoFit/>
            </a:bodyPr>
            <a:lstStyle/>
            <a:p>
              <a:pPr algn="ctr"/>
              <a:r>
                <a:rPr lang="en-US" sz="3200" b="1">
                  <a:solidFill>
                    <a:srgbClr val="482400"/>
                  </a:solidFill>
                </a:rPr>
                <a:t>Reviewing/Revising</a:t>
              </a:r>
            </a:p>
          </p:txBody>
        </p:sp>
        <p:sp>
          <p:nvSpPr>
            <p:cNvPr id="34839" name="Oval 14"/>
            <p:cNvSpPr>
              <a:spLocks noChangeArrowheads="1"/>
            </p:cNvSpPr>
            <p:nvPr/>
          </p:nvSpPr>
          <p:spPr bwMode="auto">
            <a:xfrm>
              <a:off x="96" y="804"/>
              <a:ext cx="5532" cy="3144"/>
            </a:xfrm>
            <a:prstGeom prst="ellipse">
              <a:avLst/>
            </a:prstGeom>
            <a:noFill/>
            <a:ln w="38100">
              <a:solidFill>
                <a:schemeClr val="accent6">
                  <a:lumMod val="50000"/>
                </a:schemeClr>
              </a:solidFill>
              <a:round/>
              <a:headEnd/>
              <a:tailEnd/>
            </a:ln>
          </p:spPr>
          <p:txBody>
            <a:bodyPr wrap="none" anchor="ctr"/>
            <a:lstStyle/>
            <a:p>
              <a:pPr>
                <a:defRPr/>
              </a:pPr>
              <a:endParaRPr lang="en-US"/>
            </a:p>
          </p:txBody>
        </p:sp>
      </p:grpSp>
      <p:sp>
        <p:nvSpPr>
          <p:cNvPr id="42" name="AutoShape 20"/>
          <p:cNvSpPr>
            <a:spLocks noChangeArrowheads="1"/>
          </p:cNvSpPr>
          <p:nvPr/>
        </p:nvSpPr>
        <p:spPr bwMode="auto">
          <a:xfrm flipV="1">
            <a:off x="2159000" y="5703888"/>
            <a:ext cx="835025" cy="625475"/>
          </a:xfrm>
          <a:prstGeom prst="curvedRightArrow">
            <a:avLst>
              <a:gd name="adj1" fmla="val 20000"/>
              <a:gd name="adj2" fmla="val 40000"/>
              <a:gd name="adj3" fmla="val 44501"/>
            </a:avLst>
          </a:prstGeom>
          <a:solidFill>
            <a:srgbClr val="C00000"/>
          </a:solidFill>
          <a:ln w="9525">
            <a:solidFill>
              <a:schemeClr val="tx1"/>
            </a:solidFill>
            <a:miter lim="800000"/>
            <a:headEnd/>
            <a:tailEnd/>
          </a:ln>
        </p:spPr>
        <p:txBody>
          <a:bodyPr wrap="none" anchor="ctr"/>
          <a:lstStyle/>
          <a:p>
            <a:endParaRPr lang="en-US"/>
          </a:p>
        </p:txBody>
      </p:sp>
      <p:sp>
        <p:nvSpPr>
          <p:cNvPr id="43" name="AutoShape 21"/>
          <p:cNvSpPr>
            <a:spLocks noChangeArrowheads="1"/>
          </p:cNvSpPr>
          <p:nvPr/>
        </p:nvSpPr>
        <p:spPr bwMode="auto">
          <a:xfrm flipV="1">
            <a:off x="1258888" y="4903788"/>
            <a:ext cx="835025" cy="625475"/>
          </a:xfrm>
          <a:prstGeom prst="curvedRightArrow">
            <a:avLst>
              <a:gd name="adj1" fmla="val 20000"/>
              <a:gd name="adj2" fmla="val 40000"/>
              <a:gd name="adj3" fmla="val 44501"/>
            </a:avLst>
          </a:prstGeom>
          <a:solidFill>
            <a:srgbClr val="C00000"/>
          </a:solidFill>
          <a:ln w="9525">
            <a:solidFill>
              <a:schemeClr val="tx1"/>
            </a:solidFill>
            <a:miter lim="800000"/>
            <a:headEnd/>
            <a:tailEnd/>
          </a:ln>
        </p:spPr>
        <p:txBody>
          <a:bodyPr wrap="none" anchor="ctr"/>
          <a:lstStyle/>
          <a:p>
            <a:endParaRPr lang="en-US"/>
          </a:p>
        </p:txBody>
      </p:sp>
      <p:sp>
        <p:nvSpPr>
          <p:cNvPr id="44" name="AutoShape 22"/>
          <p:cNvSpPr>
            <a:spLocks noChangeArrowheads="1"/>
          </p:cNvSpPr>
          <p:nvPr/>
        </p:nvSpPr>
        <p:spPr bwMode="auto">
          <a:xfrm flipV="1">
            <a:off x="1130300" y="3946525"/>
            <a:ext cx="835025" cy="625475"/>
          </a:xfrm>
          <a:prstGeom prst="curvedRightArrow">
            <a:avLst>
              <a:gd name="adj1" fmla="val 20000"/>
              <a:gd name="adj2" fmla="val 40000"/>
              <a:gd name="adj3" fmla="val 44501"/>
            </a:avLst>
          </a:prstGeom>
          <a:solidFill>
            <a:srgbClr val="C00000"/>
          </a:solidFill>
          <a:ln w="9525">
            <a:solidFill>
              <a:schemeClr val="tx1"/>
            </a:solidFill>
            <a:miter lim="800000"/>
            <a:headEnd/>
            <a:tailEnd/>
          </a:ln>
        </p:spPr>
        <p:txBody>
          <a:bodyPr wrap="none" anchor="ctr"/>
          <a:lstStyle/>
          <a:p>
            <a:endParaRPr lang="en-US"/>
          </a:p>
        </p:txBody>
      </p:sp>
      <p:sp>
        <p:nvSpPr>
          <p:cNvPr id="45" name="AutoShape 23"/>
          <p:cNvSpPr>
            <a:spLocks noChangeArrowheads="1"/>
          </p:cNvSpPr>
          <p:nvPr/>
        </p:nvSpPr>
        <p:spPr bwMode="auto">
          <a:xfrm flipV="1">
            <a:off x="787400" y="3089275"/>
            <a:ext cx="835025" cy="625475"/>
          </a:xfrm>
          <a:prstGeom prst="curvedRightArrow">
            <a:avLst>
              <a:gd name="adj1" fmla="val 20000"/>
              <a:gd name="adj2" fmla="val 40000"/>
              <a:gd name="adj3" fmla="val 44501"/>
            </a:avLst>
          </a:prstGeom>
          <a:solidFill>
            <a:srgbClr val="C00000"/>
          </a:solidFill>
          <a:ln w="9525">
            <a:solidFill>
              <a:schemeClr val="tx1"/>
            </a:solidFill>
            <a:miter lim="800000"/>
            <a:headEnd/>
            <a:tailEnd/>
          </a:ln>
        </p:spPr>
        <p:txBody>
          <a:bodyPr wrap="none" anchor="ctr"/>
          <a:lstStyle/>
          <a:p>
            <a:endParaRPr lang="en-US"/>
          </a:p>
        </p:txBody>
      </p:sp>
      <p:sp>
        <p:nvSpPr>
          <p:cNvPr id="46" name="AutoShape 24"/>
          <p:cNvSpPr>
            <a:spLocks noChangeArrowheads="1"/>
          </p:cNvSpPr>
          <p:nvPr/>
        </p:nvSpPr>
        <p:spPr bwMode="auto">
          <a:xfrm flipH="1" flipV="1">
            <a:off x="6269038" y="5713413"/>
            <a:ext cx="835025" cy="625475"/>
          </a:xfrm>
          <a:prstGeom prst="curvedRightArrow">
            <a:avLst>
              <a:gd name="adj1" fmla="val 20000"/>
              <a:gd name="adj2" fmla="val 40000"/>
              <a:gd name="adj3" fmla="val 44501"/>
            </a:avLst>
          </a:prstGeom>
          <a:solidFill>
            <a:srgbClr val="C00000"/>
          </a:solidFill>
          <a:ln w="9525">
            <a:solidFill>
              <a:schemeClr val="tx1"/>
            </a:solidFill>
            <a:miter lim="800000"/>
            <a:headEnd/>
            <a:tailEnd/>
          </a:ln>
        </p:spPr>
        <p:txBody>
          <a:bodyPr wrap="none" anchor="ctr"/>
          <a:lstStyle/>
          <a:p>
            <a:endParaRPr lang="en-US"/>
          </a:p>
        </p:txBody>
      </p:sp>
      <p:sp>
        <p:nvSpPr>
          <p:cNvPr id="47" name="AutoShape 25"/>
          <p:cNvSpPr>
            <a:spLocks noChangeArrowheads="1"/>
          </p:cNvSpPr>
          <p:nvPr/>
        </p:nvSpPr>
        <p:spPr bwMode="auto">
          <a:xfrm flipH="1" flipV="1">
            <a:off x="7169150" y="4941888"/>
            <a:ext cx="835025" cy="625475"/>
          </a:xfrm>
          <a:prstGeom prst="curvedRightArrow">
            <a:avLst>
              <a:gd name="adj1" fmla="val 20000"/>
              <a:gd name="adj2" fmla="val 40000"/>
              <a:gd name="adj3" fmla="val 44501"/>
            </a:avLst>
          </a:prstGeom>
          <a:solidFill>
            <a:srgbClr val="C00000"/>
          </a:solidFill>
          <a:ln w="9525">
            <a:solidFill>
              <a:schemeClr val="tx1"/>
            </a:solidFill>
            <a:miter lim="800000"/>
            <a:headEnd/>
            <a:tailEnd/>
          </a:ln>
        </p:spPr>
        <p:txBody>
          <a:bodyPr wrap="none" anchor="ctr"/>
          <a:lstStyle/>
          <a:p>
            <a:endParaRPr lang="en-US"/>
          </a:p>
        </p:txBody>
      </p:sp>
      <p:sp>
        <p:nvSpPr>
          <p:cNvPr id="48" name="AutoShape 26"/>
          <p:cNvSpPr>
            <a:spLocks noChangeArrowheads="1"/>
          </p:cNvSpPr>
          <p:nvPr/>
        </p:nvSpPr>
        <p:spPr bwMode="auto">
          <a:xfrm flipH="1" flipV="1">
            <a:off x="7286625" y="4043363"/>
            <a:ext cx="835025" cy="625475"/>
          </a:xfrm>
          <a:prstGeom prst="curvedRightArrow">
            <a:avLst>
              <a:gd name="adj1" fmla="val 20000"/>
              <a:gd name="adj2" fmla="val 40000"/>
              <a:gd name="adj3" fmla="val 44501"/>
            </a:avLst>
          </a:prstGeom>
          <a:solidFill>
            <a:srgbClr val="C00000"/>
          </a:solidFill>
          <a:ln w="9525">
            <a:solidFill>
              <a:schemeClr val="tx1"/>
            </a:solidFill>
            <a:miter lim="800000"/>
            <a:headEnd/>
            <a:tailEnd/>
          </a:ln>
        </p:spPr>
        <p:txBody>
          <a:bodyPr wrap="none" anchor="ctr"/>
          <a:lstStyle/>
          <a:p>
            <a:endParaRPr lang="en-US"/>
          </a:p>
        </p:txBody>
      </p:sp>
      <p:sp>
        <p:nvSpPr>
          <p:cNvPr id="49" name="AutoShape 27"/>
          <p:cNvSpPr>
            <a:spLocks noChangeArrowheads="1"/>
          </p:cNvSpPr>
          <p:nvPr/>
        </p:nvSpPr>
        <p:spPr bwMode="auto">
          <a:xfrm flipH="1" flipV="1">
            <a:off x="7426325" y="3098800"/>
            <a:ext cx="835025" cy="625475"/>
          </a:xfrm>
          <a:prstGeom prst="curvedRightArrow">
            <a:avLst>
              <a:gd name="adj1" fmla="val 20000"/>
              <a:gd name="adj2" fmla="val 40000"/>
              <a:gd name="adj3" fmla="val 44501"/>
            </a:avLst>
          </a:prstGeom>
          <a:solidFill>
            <a:srgbClr val="C00000"/>
          </a:solidFill>
          <a:ln w="9525">
            <a:solidFill>
              <a:schemeClr val="tx1"/>
            </a:solidFill>
            <a:miter lim="800000"/>
            <a:headEnd/>
            <a:tailEnd/>
          </a:ln>
        </p:spPr>
        <p:txBody>
          <a:bodyPr wrap="none" anchor="ctr"/>
          <a:lstStyle/>
          <a:p>
            <a:endParaRPr lang="en-US"/>
          </a:p>
        </p:txBody>
      </p:sp>
      <p:sp>
        <p:nvSpPr>
          <p:cNvPr id="34" name="Rectangle 33"/>
          <p:cNvSpPr/>
          <p:nvPr/>
        </p:nvSpPr>
        <p:spPr>
          <a:xfrm>
            <a:off x="144463" y="131763"/>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3300"/>
              </a:solidFill>
            </a:endParaRPr>
          </a:p>
        </p:txBody>
      </p:sp>
      <p:sp>
        <p:nvSpPr>
          <p:cNvPr id="34821" name="Rectangle 6"/>
          <p:cNvSpPr>
            <a:spLocks noGrp="1" noChangeArrowheads="1"/>
          </p:cNvSpPr>
          <p:nvPr>
            <p:ph type="title"/>
          </p:nvPr>
        </p:nvSpPr>
        <p:spPr>
          <a:xfrm>
            <a:off x="192088" y="28552"/>
            <a:ext cx="8494712" cy="903310"/>
          </a:xfrm>
        </p:spPr>
        <p:txBody>
          <a:bodyPr rtlCol="0">
            <a:noAutofit/>
          </a:bodyPr>
          <a:lstStyle/>
          <a:p>
            <a:pPr algn="l" fontAlgn="auto">
              <a:spcAft>
                <a:spcPts val="0"/>
              </a:spcAft>
              <a:defRPr/>
            </a:pPr>
            <a:r>
              <a:rPr lang="en-US" sz="3200" dirty="0"/>
              <a:t>Writing as a </a:t>
            </a:r>
            <a:r>
              <a:rPr lang="en-US" sz="3200" dirty="0" err="1"/>
              <a:t>Holarchically</a:t>
            </a:r>
            <a:r>
              <a:rPr lang="en-US" sz="3200" dirty="0"/>
              <a:t> Organized Process</a:t>
            </a:r>
          </a:p>
        </p:txBody>
      </p:sp>
    </p:spTree>
    <p:extLst>
      <p:ext uri="{BB962C8B-B14F-4D97-AF65-F5344CB8AC3E}">
        <p14:creationId xmlns:p14="http://schemas.microsoft.com/office/powerpoint/2010/main" val="39756844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blinds(horizontal)">
                                      <p:cBhvr>
                                        <p:cTn id="32" dur="500"/>
                                        <p:tgtEl>
                                          <p:spTgt spid="46"/>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linds(horizontal)">
                                      <p:cBhvr>
                                        <p:cTn id="35" dur="5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blinds(horizontal)">
                                      <p:cBhvr>
                                        <p:cTn id="40" dur="500"/>
                                        <p:tgtEl>
                                          <p:spTgt spid="43"/>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blinds(horizontal)">
                                      <p:cBhvr>
                                        <p:cTn id="43" dur="500"/>
                                        <p:tgtEl>
                                          <p:spTgt spid="47"/>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blinds(horizontal)">
                                      <p:cBhvr>
                                        <p:cTn id="48" dur="500"/>
                                        <p:tgtEl>
                                          <p:spTgt spid="44"/>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blinds(horizontal)">
                                      <p:cBhvr>
                                        <p:cTn id="51" dur="500"/>
                                        <p:tgtEl>
                                          <p:spTgt spid="48"/>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blinds(horizontal)">
                                      <p:cBhvr>
                                        <p:cTn id="56" dur="500"/>
                                        <p:tgtEl>
                                          <p:spTgt spid="45"/>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blinds(horizontal)">
                                      <p:cBhvr>
                                        <p:cTn id="59" dur="500"/>
                                        <p:tgtEl>
                                          <p:spTgt spid="49"/>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28" grpId="0"/>
      <p:bldP spid="30" grpId="0"/>
      <p:bldP spid="42" grpId="0" animBg="1"/>
      <p:bldP spid="43" grpId="0" animBg="1"/>
      <p:bldP spid="44" grpId="0" animBg="1"/>
      <p:bldP spid="45" grpId="0" animBg="1"/>
      <p:bldP spid="46" grpId="0" animBg="1"/>
      <p:bldP spid="47" grpId="0" animBg="1"/>
      <p:bldP spid="48" grpId="0" animBg="1"/>
      <p:bldP spid="49"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body" idx="1"/>
          </p:nvPr>
        </p:nvSpPr>
        <p:spPr>
          <a:xfrm>
            <a:off x="1219200" y="1577975"/>
            <a:ext cx="6983413" cy="3570288"/>
          </a:xfrm>
        </p:spPr>
        <p:txBody>
          <a:bodyPr/>
          <a:lstStyle/>
          <a:p>
            <a:pPr eaLnBrk="1" hangingPunct="1">
              <a:lnSpc>
                <a:spcPct val="90000"/>
              </a:lnSpc>
            </a:pPr>
            <a:r>
              <a:rPr lang="en-US" sz="3600"/>
              <a:t>What Evan wrote for me:</a:t>
            </a:r>
          </a:p>
          <a:p>
            <a:pPr eaLnBrk="1" hangingPunct="1">
              <a:lnSpc>
                <a:spcPct val="90000"/>
              </a:lnSpc>
              <a:buFont typeface="Wingdings" pitchFamily="2" charset="2"/>
              <a:buNone/>
            </a:pPr>
            <a:endParaRPr lang="en-US" sz="1800"/>
          </a:p>
          <a:p>
            <a:pPr eaLnBrk="1" hangingPunct="1">
              <a:lnSpc>
                <a:spcPct val="90000"/>
              </a:lnSpc>
              <a:buFont typeface="Wingdings" pitchFamily="2" charset="2"/>
              <a:buNone/>
            </a:pPr>
            <a:r>
              <a:rPr lang="en-US"/>
              <a:t>          My favorite game is …  “mabul </a:t>
            </a:r>
          </a:p>
          <a:p>
            <a:pPr eaLnBrk="1" hangingPunct="1">
              <a:lnSpc>
                <a:spcPct val="90000"/>
              </a:lnSpc>
              <a:buFont typeface="Wingdings" pitchFamily="2" charset="2"/>
              <a:buNone/>
            </a:pPr>
            <a:r>
              <a:rPr lang="en-US"/>
              <a:t>         	roling        it    is</a:t>
            </a:r>
          </a:p>
          <a:p>
            <a:pPr eaLnBrk="1" hangingPunct="1">
              <a:lnSpc>
                <a:spcPct val="90000"/>
              </a:lnSpc>
              <a:buFont typeface="Wingdings" pitchFamily="2" charset="2"/>
              <a:buNone/>
            </a:pPr>
            <a:r>
              <a:rPr lang="en-US"/>
              <a:t>		fun.      I like      making</a:t>
            </a:r>
          </a:p>
          <a:p>
            <a:pPr eaLnBrk="1" hangingPunct="1">
              <a:lnSpc>
                <a:spcPct val="90000"/>
              </a:lnSpc>
              <a:buFont typeface="Wingdings" pitchFamily="2" charset="2"/>
              <a:buNone/>
            </a:pPr>
            <a:r>
              <a:rPr lang="en-US"/>
              <a:t>		the  box  to  role  in</a:t>
            </a:r>
          </a:p>
          <a:p>
            <a:pPr eaLnBrk="1" hangingPunct="1">
              <a:lnSpc>
                <a:spcPct val="90000"/>
              </a:lnSpc>
              <a:buFont typeface="Wingdings" pitchFamily="2" charset="2"/>
              <a:buNone/>
            </a:pPr>
            <a:r>
              <a:rPr lang="en-US"/>
              <a:t>		to.  Iam   prety  gode as</a:t>
            </a:r>
          </a:p>
          <a:p>
            <a:pPr eaLnBrk="1" hangingPunct="1">
              <a:lnSpc>
                <a:spcPct val="90000"/>
              </a:lnSpc>
              <a:buFont typeface="Wingdings" pitchFamily="2" charset="2"/>
              <a:buNone/>
            </a:pPr>
            <a:r>
              <a:rPr lang="en-US"/>
              <a:t>		well.   It    is   rell   inters</a:t>
            </a:r>
          </a:p>
          <a:p>
            <a:pPr eaLnBrk="1" hangingPunct="1">
              <a:lnSpc>
                <a:spcPct val="90000"/>
              </a:lnSpc>
              <a:buFont typeface="Wingdings" pitchFamily="2" charset="2"/>
              <a:buNone/>
            </a:pPr>
            <a:r>
              <a:rPr lang="en-US"/>
              <a:t>		ing.   It is   so   fun</a:t>
            </a:r>
          </a:p>
        </p:txBody>
      </p:sp>
      <p:sp>
        <p:nvSpPr>
          <p:cNvPr id="9" name="Rectangle 8"/>
          <p:cNvSpPr/>
          <p:nvPr/>
        </p:nvSpPr>
        <p:spPr>
          <a:xfrm>
            <a:off x="203200" y="188913"/>
            <a:ext cx="725488"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3300"/>
              </a:solidFill>
            </a:endParaRPr>
          </a:p>
        </p:txBody>
      </p:sp>
      <p:cxnSp>
        <p:nvCxnSpPr>
          <p:cNvPr id="10" name="Straight Connector 9"/>
          <p:cNvCxnSpPr/>
          <p:nvPr/>
        </p:nvCxnSpPr>
        <p:spPr>
          <a:xfrm>
            <a:off x="1727654" y="1074745"/>
            <a:ext cx="5630863"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158723" name="Rectangle 13"/>
          <p:cNvSpPr>
            <a:spLocks noGrp="1" noChangeArrowheads="1"/>
          </p:cNvSpPr>
          <p:nvPr>
            <p:ph type="title"/>
          </p:nvPr>
        </p:nvSpPr>
        <p:spPr>
          <a:xfrm>
            <a:off x="203200" y="0"/>
            <a:ext cx="8650513" cy="871764"/>
          </a:xfrm>
          <a:noFill/>
        </p:spPr>
        <p:txBody>
          <a:bodyPr anchor="b"/>
          <a:lstStyle/>
          <a:p>
            <a:pPr algn="l" eaLnBrk="1" hangingPunct="1"/>
            <a:r>
              <a:rPr lang="en-US" sz="4000" dirty="0"/>
              <a:t>Executive Functions and Writing</a:t>
            </a:r>
          </a:p>
        </p:txBody>
      </p:sp>
      <p:pic>
        <p:nvPicPr>
          <p:cNvPr id="6" name="Picture 2" descr="http://sr.photos3.fotosearch.com/bthumb/TBZ/TBZ190/BrainC0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8517" y="4802328"/>
            <a:ext cx="1258759" cy="1698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70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8002">
                                            <p:txEl>
                                              <p:pRg st="2" end="2"/>
                                            </p:txEl>
                                          </p:spTgt>
                                        </p:tgtEl>
                                        <p:attrNameLst>
                                          <p:attrName>style.visibility</p:attrName>
                                        </p:attrNameLst>
                                      </p:cBhvr>
                                      <p:to>
                                        <p:strVal val="visible"/>
                                      </p:to>
                                    </p:set>
                                    <p:animEffect transition="in" filter="blinds(horizontal)">
                                      <p:cBhvr>
                                        <p:cTn id="7" dur="500"/>
                                        <p:tgtEl>
                                          <p:spTgt spid="128002">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28002">
                                            <p:txEl>
                                              <p:pRg st="3" end="3"/>
                                            </p:txEl>
                                          </p:spTgt>
                                        </p:tgtEl>
                                        <p:attrNameLst>
                                          <p:attrName>style.visibility</p:attrName>
                                        </p:attrNameLst>
                                      </p:cBhvr>
                                      <p:to>
                                        <p:strVal val="visible"/>
                                      </p:to>
                                    </p:set>
                                    <p:animEffect transition="in" filter="blinds(horizontal)">
                                      <p:cBhvr>
                                        <p:cTn id="10" dur="500"/>
                                        <p:tgtEl>
                                          <p:spTgt spid="128002">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28002">
                                            <p:txEl>
                                              <p:pRg st="4" end="4"/>
                                            </p:txEl>
                                          </p:spTgt>
                                        </p:tgtEl>
                                        <p:attrNameLst>
                                          <p:attrName>style.visibility</p:attrName>
                                        </p:attrNameLst>
                                      </p:cBhvr>
                                      <p:to>
                                        <p:strVal val="visible"/>
                                      </p:to>
                                    </p:set>
                                    <p:animEffect transition="in" filter="blinds(horizontal)">
                                      <p:cBhvr>
                                        <p:cTn id="13" dur="500"/>
                                        <p:tgtEl>
                                          <p:spTgt spid="128002">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28002">
                                            <p:txEl>
                                              <p:pRg st="5" end="5"/>
                                            </p:txEl>
                                          </p:spTgt>
                                        </p:tgtEl>
                                        <p:attrNameLst>
                                          <p:attrName>style.visibility</p:attrName>
                                        </p:attrNameLst>
                                      </p:cBhvr>
                                      <p:to>
                                        <p:strVal val="visible"/>
                                      </p:to>
                                    </p:set>
                                    <p:animEffect transition="in" filter="blinds(horizontal)">
                                      <p:cBhvr>
                                        <p:cTn id="16" dur="500"/>
                                        <p:tgtEl>
                                          <p:spTgt spid="128002">
                                            <p:txEl>
                                              <p:pRg st="5" end="5"/>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128002">
                                            <p:txEl>
                                              <p:pRg st="6" end="6"/>
                                            </p:txEl>
                                          </p:spTgt>
                                        </p:tgtEl>
                                        <p:attrNameLst>
                                          <p:attrName>style.visibility</p:attrName>
                                        </p:attrNameLst>
                                      </p:cBhvr>
                                      <p:to>
                                        <p:strVal val="visible"/>
                                      </p:to>
                                    </p:set>
                                    <p:animEffect transition="in" filter="blinds(horizontal)">
                                      <p:cBhvr>
                                        <p:cTn id="19" dur="500"/>
                                        <p:tgtEl>
                                          <p:spTgt spid="128002">
                                            <p:txEl>
                                              <p:pRg st="6" end="6"/>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128002">
                                            <p:txEl>
                                              <p:pRg st="7" end="7"/>
                                            </p:txEl>
                                          </p:spTgt>
                                        </p:tgtEl>
                                        <p:attrNameLst>
                                          <p:attrName>style.visibility</p:attrName>
                                        </p:attrNameLst>
                                      </p:cBhvr>
                                      <p:to>
                                        <p:strVal val="visible"/>
                                      </p:to>
                                    </p:set>
                                    <p:animEffect transition="in" filter="blinds(horizontal)">
                                      <p:cBhvr>
                                        <p:cTn id="22" dur="500"/>
                                        <p:tgtEl>
                                          <p:spTgt spid="128002">
                                            <p:txEl>
                                              <p:pRg st="7" end="7"/>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128002">
                                            <p:txEl>
                                              <p:pRg st="8" end="8"/>
                                            </p:txEl>
                                          </p:spTgt>
                                        </p:tgtEl>
                                        <p:attrNameLst>
                                          <p:attrName>style.visibility</p:attrName>
                                        </p:attrNameLst>
                                      </p:cBhvr>
                                      <p:to>
                                        <p:strVal val="visible"/>
                                      </p:to>
                                    </p:set>
                                    <p:animEffect transition="in" filter="blinds(horizontal)">
                                      <p:cBhvr>
                                        <p:cTn id="25" dur="500"/>
                                        <p:tgtEl>
                                          <p:spTgt spid="12800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body" idx="1"/>
          </p:nvPr>
        </p:nvSpPr>
        <p:spPr>
          <a:xfrm>
            <a:off x="392113" y="1557338"/>
            <a:ext cx="8304212" cy="4497387"/>
          </a:xfrm>
        </p:spPr>
        <p:txBody>
          <a:bodyPr/>
          <a:lstStyle/>
          <a:p>
            <a:pPr eaLnBrk="1" hangingPunct="1">
              <a:lnSpc>
                <a:spcPct val="90000"/>
              </a:lnSpc>
            </a:pPr>
            <a:r>
              <a:rPr lang="en-US" sz="3600"/>
              <a:t>What Evan told me:</a:t>
            </a:r>
          </a:p>
          <a:p>
            <a:pPr eaLnBrk="1" hangingPunct="1">
              <a:lnSpc>
                <a:spcPct val="90000"/>
              </a:lnSpc>
              <a:buFont typeface="Wingdings" pitchFamily="2" charset="2"/>
              <a:buNone/>
            </a:pPr>
            <a:r>
              <a:rPr lang="en-US" sz="4400"/>
              <a:t>    </a:t>
            </a:r>
            <a:r>
              <a:rPr lang="en-US"/>
              <a:t>“My favorite game is rolling marbles.  I think it is fun.  I just learned it yesterday.  It can be pretty hard at times.  It can be fun and it’s interesting if you make it challenging.  I like making the boxes to roll the marbles into.  You probably need to be pretty skilled with eye hand coordination to do it.  To get up the ramp you need to roll it really fast.”</a:t>
            </a:r>
          </a:p>
        </p:txBody>
      </p:sp>
      <p:sp>
        <p:nvSpPr>
          <p:cNvPr id="9" name="Rectangle 8"/>
          <p:cNvSpPr/>
          <p:nvPr/>
        </p:nvSpPr>
        <p:spPr>
          <a:xfrm>
            <a:off x="203200" y="188913"/>
            <a:ext cx="725488"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3300"/>
              </a:solidFill>
            </a:endParaRPr>
          </a:p>
        </p:txBody>
      </p:sp>
      <p:cxnSp>
        <p:nvCxnSpPr>
          <p:cNvPr id="10" name="Straight Connector 9"/>
          <p:cNvCxnSpPr/>
          <p:nvPr/>
        </p:nvCxnSpPr>
        <p:spPr>
          <a:xfrm>
            <a:off x="1728602" y="1095356"/>
            <a:ext cx="5630863"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159747" name="Rectangle 3"/>
          <p:cNvSpPr>
            <a:spLocks noGrp="1" noChangeArrowheads="1"/>
          </p:cNvSpPr>
          <p:nvPr>
            <p:ph type="title"/>
          </p:nvPr>
        </p:nvSpPr>
        <p:spPr>
          <a:xfrm>
            <a:off x="271329" y="97624"/>
            <a:ext cx="8545411" cy="802489"/>
          </a:xfrm>
        </p:spPr>
        <p:txBody>
          <a:bodyPr/>
          <a:lstStyle/>
          <a:p>
            <a:pPr eaLnBrk="1" hangingPunct="1"/>
            <a:r>
              <a:rPr lang="en-US" sz="4000" dirty="0"/>
              <a:t>Executive Functions and Writing</a:t>
            </a:r>
          </a:p>
        </p:txBody>
      </p:sp>
    </p:spTree>
    <p:extLst>
      <p:ext uri="{BB962C8B-B14F-4D97-AF65-F5344CB8AC3E}">
        <p14:creationId xmlns:p14="http://schemas.microsoft.com/office/powerpoint/2010/main" val="44170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6978">
                                            <p:txEl>
                                              <p:pRg st="1" end="1"/>
                                            </p:txEl>
                                          </p:spTgt>
                                        </p:tgtEl>
                                        <p:attrNameLst>
                                          <p:attrName>style.visibility</p:attrName>
                                        </p:attrNameLst>
                                      </p:cBhvr>
                                      <p:to>
                                        <p:strVal val="visible"/>
                                      </p:to>
                                    </p:set>
                                    <p:animEffect transition="in" filter="blinds(horizontal)">
                                      <p:cBhvr>
                                        <p:cTn id="7" dur="500"/>
                                        <p:tgtEl>
                                          <p:spTgt spid="1269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tatic3.depositphotos.com/1001003/139/i/110/depositphotos_1394877-3d-circular-up-and-down-arrow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5880" y="133439"/>
            <a:ext cx="1011554" cy="1011555"/>
          </a:xfrm>
          <a:prstGeom prst="rect">
            <a:avLst/>
          </a:prstGeom>
          <a:noFill/>
          <a:extLst>
            <a:ext uri="{909E8E84-426E-40DD-AFC4-6F175D3DCCD1}">
              <a14:hiddenFill xmlns:a14="http://schemas.microsoft.com/office/drawing/2010/main">
                <a:solidFill>
                  <a:srgbClr val="FFFFFF"/>
                </a:solidFill>
              </a14:hiddenFill>
            </a:ext>
          </a:extLst>
        </p:spPr>
      </p:pic>
      <p:sp>
        <p:nvSpPr>
          <p:cNvPr id="89090" name="Slide Number Placeholder 5"/>
          <p:cNvSpPr>
            <a:spLocks noGrp="1"/>
          </p:cNvSpPr>
          <p:nvPr>
            <p:ph type="sldNum" sz="quarter" idx="12"/>
          </p:nvPr>
        </p:nvSpPr>
        <p:spPr>
          <a:noFill/>
        </p:spPr>
        <p:txBody>
          <a:bodyPr/>
          <a:lstStyle/>
          <a:p>
            <a:fld id="{54A302AD-9CC9-4804-9823-C19FC4999495}" type="slidenum">
              <a:rPr lang="en-US" smtClean="0"/>
              <a:pPr/>
              <a:t>139</a:t>
            </a:fld>
            <a:endParaRPr lang="en-US"/>
          </a:p>
        </p:txBody>
      </p:sp>
      <p:pic>
        <p:nvPicPr>
          <p:cNvPr id="89093" name="Picture 4" descr="James NEPSY"/>
          <p:cNvPicPr>
            <a:picLocks noChangeAspect="1" noChangeArrowheads="1"/>
          </p:cNvPicPr>
          <p:nvPr/>
        </p:nvPicPr>
        <p:blipFill>
          <a:blip r:embed="rId3" cstate="print">
            <a:lum bright="-10000"/>
          </a:blip>
          <a:srcRect/>
          <a:stretch>
            <a:fillRect/>
          </a:stretch>
        </p:blipFill>
        <p:spPr bwMode="auto">
          <a:xfrm>
            <a:off x="123144" y="1285873"/>
            <a:ext cx="8888412" cy="5295900"/>
          </a:xfrm>
          <a:prstGeom prst="rect">
            <a:avLst/>
          </a:prstGeom>
          <a:noFill/>
          <a:ln w="9525">
            <a:noFill/>
            <a:miter lim="800000"/>
            <a:headEnd/>
            <a:tailEnd/>
          </a:ln>
        </p:spPr>
      </p:pic>
      <p:sp>
        <p:nvSpPr>
          <p:cNvPr id="9" name="Rectangle 8"/>
          <p:cNvSpPr/>
          <p:nvPr/>
        </p:nvSpPr>
        <p:spPr>
          <a:xfrm>
            <a:off x="173493" y="261709"/>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0" name="Straight Connector 9"/>
          <p:cNvCxnSpPr/>
          <p:nvPr/>
        </p:nvCxnSpPr>
        <p:spPr>
          <a:xfrm>
            <a:off x="1902048" y="1074736"/>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11" name="Rectangle 3"/>
          <p:cNvSpPr txBox="1">
            <a:spLocks noChangeArrowheads="1"/>
          </p:cNvSpPr>
          <p:nvPr/>
        </p:nvSpPr>
        <p:spPr bwMode="auto">
          <a:xfrm>
            <a:off x="1952380" y="6145439"/>
            <a:ext cx="7133551" cy="727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None/>
              <a:tabLst/>
              <a:defRPr/>
            </a:pPr>
            <a:r>
              <a:rPr kumimoji="0" lang="en-US" sz="3600" b="1" i="0" u="none"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rPr>
              <a:t>Scaled Score 12, 75</a:t>
            </a:r>
            <a:r>
              <a:rPr kumimoji="0" lang="en-US" sz="3600" b="1" i="0" u="none" strike="noStrike" kern="1200" cap="none" spc="0" normalizeH="0" baseline="30000" noProof="0" dirty="0">
                <a:ln>
                  <a:noFill/>
                </a:ln>
                <a:solidFill>
                  <a:srgbClr val="663300"/>
                </a:solidFill>
                <a:effectLst/>
                <a:uLnTx/>
                <a:uFillTx/>
                <a:latin typeface="Arial" panose="020B0604020202020204" pitchFamily="34" charset="0"/>
                <a:cs typeface="Arial" panose="020B0604020202020204" pitchFamily="34" charset="0"/>
              </a:rPr>
              <a:t>th</a:t>
            </a:r>
            <a:r>
              <a:rPr kumimoji="0" lang="en-US" sz="3600" b="1" i="0" u="none"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rPr>
              <a:t> percentile</a:t>
            </a: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None/>
              <a:tabLst/>
              <a:defRPr/>
            </a:pPr>
            <a:endParaRPr kumimoji="0" lang="en-US" sz="3600" b="1" i="0" u="none"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None/>
              <a:tabLst/>
              <a:defRPr/>
            </a:pPr>
            <a:endParaRPr kumimoji="0" lang="en-US" sz="3600" b="1" i="0" u="none"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endParaRPr>
          </a:p>
        </p:txBody>
      </p:sp>
      <p:sp>
        <p:nvSpPr>
          <p:cNvPr id="89092" name="Rectangle 3"/>
          <p:cNvSpPr>
            <a:spLocks noGrp="1" noChangeArrowheads="1"/>
          </p:cNvSpPr>
          <p:nvPr>
            <p:ph type="body" idx="1"/>
          </p:nvPr>
        </p:nvSpPr>
        <p:spPr>
          <a:xfrm>
            <a:off x="173493" y="207959"/>
            <a:ext cx="9144000" cy="727075"/>
          </a:xfrm>
        </p:spPr>
        <p:txBody>
          <a:bodyPr/>
          <a:lstStyle/>
          <a:p>
            <a:pPr eaLnBrk="1" hangingPunct="1">
              <a:buFont typeface="Wingdings" pitchFamily="2" charset="2"/>
              <a:buNone/>
            </a:pPr>
            <a:r>
              <a:rPr lang="en-US" sz="3600" b="1" dirty="0"/>
              <a:t>James Age 10, NEPSY Design Copying:</a:t>
            </a:r>
          </a:p>
          <a:p>
            <a:pPr eaLnBrk="1" hangingPunct="1">
              <a:buFont typeface="Wingdings" pitchFamily="2" charset="2"/>
              <a:buNone/>
            </a:pPr>
            <a:endParaRPr lang="en-US" sz="3600" b="1" dirty="0"/>
          </a:p>
          <a:p>
            <a:pPr eaLnBrk="1" hangingPunct="1">
              <a:buFont typeface="Wingdings" pitchFamily="2" charset="2"/>
              <a:buNone/>
            </a:pPr>
            <a:endParaRPr lang="en-US" sz="3600" b="1" dirty="0"/>
          </a:p>
        </p:txBody>
      </p:sp>
    </p:spTree>
    <p:extLst>
      <p:ext uri="{BB962C8B-B14F-4D97-AF65-F5344CB8AC3E}">
        <p14:creationId xmlns:p14="http://schemas.microsoft.com/office/powerpoint/2010/main" val="47833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idx="1"/>
          </p:nvPr>
        </p:nvSpPr>
        <p:spPr>
          <a:xfrm>
            <a:off x="417513" y="1675867"/>
            <a:ext cx="7921682" cy="3657600"/>
          </a:xfrm>
        </p:spPr>
        <p:txBody>
          <a:bodyPr rtlCol="0">
            <a:normAutofit fontScale="77500" lnSpcReduction="20000"/>
          </a:bodyPr>
          <a:lstStyle/>
          <a:p>
            <a:pPr marL="0" indent="0" eaLnBrk="1" fontAlgn="auto" hangingPunct="1">
              <a:lnSpc>
                <a:spcPct val="120000"/>
              </a:lnSpc>
              <a:spcBef>
                <a:spcPts val="0"/>
              </a:spcBef>
              <a:spcAft>
                <a:spcPts val="0"/>
              </a:spcAft>
              <a:buFont typeface="Wingdings" pitchFamily="2" charset="2"/>
              <a:buNone/>
              <a:defRPr/>
            </a:pPr>
            <a:r>
              <a:rPr lang="en-US" sz="5400" dirty="0"/>
              <a:t>Performance on Similarities also may or may not involve the engagement of one or more executive functions (e.g., gauge, flexible, shift, associate). </a:t>
            </a:r>
          </a:p>
        </p:txBody>
      </p:sp>
      <p:sp>
        <p:nvSpPr>
          <p:cNvPr id="6" name="Slide Number Placeholder 5"/>
          <p:cNvSpPr>
            <a:spLocks noGrp="1"/>
          </p:cNvSpPr>
          <p:nvPr>
            <p:ph type="sldNum" sz="quarter" idx="4294967295"/>
          </p:nvPr>
        </p:nvSpPr>
        <p:spPr>
          <a:xfrm>
            <a:off x="6553200" y="6356350"/>
            <a:ext cx="2133600" cy="365125"/>
          </a:xfrm>
          <a:prstGeom prst="rect">
            <a:avLst/>
          </a:prstGeom>
        </p:spPr>
        <p:txBody>
          <a:bodyPr/>
          <a:lstStyle/>
          <a:p>
            <a:pPr>
              <a:defRPr/>
            </a:pPr>
            <a:fld id="{37A0F888-2F4F-4B64-A0B7-E5E75789F3B6}" type="slidenum">
              <a:rPr lang="en-US"/>
              <a:pPr>
                <a:defRPr/>
              </a:pPr>
              <a:t>14</a:t>
            </a:fld>
            <a:endParaRPr lang="en-US"/>
          </a:p>
        </p:txBody>
      </p:sp>
      <p:cxnSp>
        <p:nvCxnSpPr>
          <p:cNvPr id="11" name="Straight Connector 10"/>
          <p:cNvCxnSpPr/>
          <p:nvPr/>
        </p:nvCxnSpPr>
        <p:spPr>
          <a:xfrm>
            <a:off x="1524000" y="1275700"/>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29278" y="78725"/>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sp>
        <p:nvSpPr>
          <p:cNvPr id="22532" name="Rectangle 5"/>
          <p:cNvSpPr>
            <a:spLocks noGrp="1" noChangeArrowheads="1"/>
          </p:cNvSpPr>
          <p:nvPr>
            <p:ph type="title"/>
          </p:nvPr>
        </p:nvSpPr>
        <p:spPr>
          <a:xfrm>
            <a:off x="148695" y="272695"/>
            <a:ext cx="8190500" cy="780320"/>
          </a:xfrm>
        </p:spPr>
        <p:txBody>
          <a:bodyPr rtlCol="0">
            <a:normAutofit fontScale="90000"/>
          </a:bodyPr>
          <a:lstStyle/>
          <a:p>
            <a:pPr algn="l" eaLnBrk="1" fontAlgn="auto" hangingPunct="1">
              <a:spcAft>
                <a:spcPts val="0"/>
              </a:spcAft>
              <a:defRPr/>
            </a:pPr>
            <a:r>
              <a:rPr lang="en-US" b="1" dirty="0"/>
              <a:t>Subtest/Item Level Interpretation</a:t>
            </a:r>
            <a:br>
              <a:rPr lang="en-US" b="1" dirty="0"/>
            </a:br>
            <a:r>
              <a:rPr lang="en-US" b="1" dirty="0"/>
              <a:t>		Process Approach Example</a:t>
            </a:r>
          </a:p>
        </p:txBody>
      </p:sp>
    </p:spTree>
    <p:extLst>
      <p:ext uri="{BB962C8B-B14F-4D97-AF65-F5344CB8AC3E}">
        <p14:creationId xmlns:p14="http://schemas.microsoft.com/office/powerpoint/2010/main" val="60965862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Number Placeholder 5"/>
          <p:cNvSpPr>
            <a:spLocks noGrp="1"/>
          </p:cNvSpPr>
          <p:nvPr>
            <p:ph type="sldNum" sz="quarter" idx="12"/>
          </p:nvPr>
        </p:nvSpPr>
        <p:spPr>
          <a:noFill/>
        </p:spPr>
        <p:txBody>
          <a:bodyPr/>
          <a:lstStyle/>
          <a:p>
            <a:fld id="{4C753F2C-4968-47B8-AAD2-C43863C793E0}" type="slidenum">
              <a:rPr lang="en-US" smtClean="0"/>
              <a:pPr/>
              <a:t>140</a:t>
            </a:fld>
            <a:endParaRPr lang="en-US"/>
          </a:p>
        </p:txBody>
      </p:sp>
      <p:pic>
        <p:nvPicPr>
          <p:cNvPr id="90117" name="Picture 4" descr="Rey Figure"/>
          <p:cNvPicPr>
            <a:picLocks noChangeAspect="1" noChangeArrowheads="1"/>
          </p:cNvPicPr>
          <p:nvPr/>
        </p:nvPicPr>
        <p:blipFill>
          <a:blip r:embed="rId2" cstate="print"/>
          <a:srcRect/>
          <a:stretch>
            <a:fillRect/>
          </a:stretch>
        </p:blipFill>
        <p:spPr bwMode="auto">
          <a:xfrm>
            <a:off x="1587500" y="1485900"/>
            <a:ext cx="6297613" cy="4875213"/>
          </a:xfrm>
          <a:prstGeom prst="rect">
            <a:avLst/>
          </a:prstGeom>
          <a:noFill/>
          <a:ln w="9525">
            <a:noFill/>
            <a:miter lim="800000"/>
            <a:headEnd/>
            <a:tailEnd/>
          </a:ln>
        </p:spPr>
      </p:pic>
      <p:sp>
        <p:nvSpPr>
          <p:cNvPr id="10" name="Rectangle 9"/>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1" name="Straight Connector 10"/>
          <p:cNvCxnSpPr/>
          <p:nvPr/>
        </p:nvCxnSpPr>
        <p:spPr>
          <a:xfrm>
            <a:off x="1902048" y="1074736"/>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90116" name="Rectangle 3"/>
          <p:cNvSpPr>
            <a:spLocks noGrp="1" noChangeArrowheads="1"/>
          </p:cNvSpPr>
          <p:nvPr>
            <p:ph type="body" idx="1"/>
          </p:nvPr>
        </p:nvSpPr>
        <p:spPr>
          <a:xfrm>
            <a:off x="129950" y="184420"/>
            <a:ext cx="4218529" cy="759461"/>
          </a:xfrm>
        </p:spPr>
        <p:txBody>
          <a:bodyPr/>
          <a:lstStyle/>
          <a:p>
            <a:pPr eaLnBrk="1" hangingPunct="1">
              <a:buFont typeface="Wingdings" pitchFamily="2" charset="2"/>
              <a:buNone/>
            </a:pPr>
            <a:r>
              <a:rPr lang="en-US" sz="4000" b="1" dirty="0"/>
              <a:t>Now draw this:</a:t>
            </a:r>
          </a:p>
          <a:p>
            <a:pPr eaLnBrk="1" hangingPunct="1">
              <a:buFont typeface="Wingdings" pitchFamily="2" charset="2"/>
              <a:buNone/>
            </a:pPr>
            <a:endParaRPr lang="en-US" sz="4000" b="1" dirty="0"/>
          </a:p>
          <a:p>
            <a:pPr eaLnBrk="1" hangingPunct="1">
              <a:buFont typeface="Wingdings" pitchFamily="2" charset="2"/>
              <a:buNone/>
            </a:pPr>
            <a:endParaRPr lang="en-US" sz="4000" b="1" dirty="0"/>
          </a:p>
        </p:txBody>
      </p:sp>
      <p:pic>
        <p:nvPicPr>
          <p:cNvPr id="7" name="Picture 2" descr="http://static3.depositphotos.com/1001003/139/i/110/depositphotos_1394877-3d-circular-up-and-down-arrow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5113" y="184420"/>
            <a:ext cx="1125401" cy="1125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50656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5"/>
          <p:cNvSpPr>
            <a:spLocks noGrp="1"/>
          </p:cNvSpPr>
          <p:nvPr>
            <p:ph type="sldNum" sz="quarter" idx="12"/>
          </p:nvPr>
        </p:nvSpPr>
        <p:spPr>
          <a:noFill/>
        </p:spPr>
        <p:txBody>
          <a:bodyPr/>
          <a:lstStyle/>
          <a:p>
            <a:fld id="{D68539C4-4877-4F94-8E28-C10BF5173A38}" type="slidenum">
              <a:rPr lang="en-US" smtClean="0"/>
              <a:pPr/>
              <a:t>141</a:t>
            </a:fld>
            <a:endParaRPr lang="en-US"/>
          </a:p>
        </p:txBody>
      </p:sp>
      <p:pic>
        <p:nvPicPr>
          <p:cNvPr id="842756" name="Picture 4" descr="James Rey Copy"/>
          <p:cNvPicPr>
            <a:picLocks noChangeAspect="1" noChangeArrowheads="1"/>
          </p:cNvPicPr>
          <p:nvPr/>
        </p:nvPicPr>
        <p:blipFill>
          <a:blip r:embed="rId2" cstate="print">
            <a:lum bright="-10000"/>
          </a:blip>
          <a:srcRect/>
          <a:stretch>
            <a:fillRect/>
          </a:stretch>
        </p:blipFill>
        <p:spPr bwMode="auto">
          <a:xfrm>
            <a:off x="1271588" y="1709738"/>
            <a:ext cx="7150100" cy="4876800"/>
          </a:xfrm>
          <a:prstGeom prst="rect">
            <a:avLst/>
          </a:prstGeom>
          <a:noFill/>
          <a:ln w="9525">
            <a:noFill/>
            <a:miter lim="800000"/>
            <a:headEnd/>
            <a:tailEnd/>
          </a:ln>
        </p:spPr>
      </p:pic>
      <p:sp>
        <p:nvSpPr>
          <p:cNvPr id="9" name="Rectangle 8"/>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0" name="Straight Connector 9"/>
          <p:cNvCxnSpPr/>
          <p:nvPr/>
        </p:nvCxnSpPr>
        <p:spPr>
          <a:xfrm>
            <a:off x="1655305" y="1510167"/>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91140" name="Rectangle 3"/>
          <p:cNvSpPr>
            <a:spLocks noGrp="1" noChangeArrowheads="1"/>
          </p:cNvSpPr>
          <p:nvPr>
            <p:ph type="body" idx="1"/>
          </p:nvPr>
        </p:nvSpPr>
        <p:spPr>
          <a:xfrm>
            <a:off x="201612" y="0"/>
            <a:ext cx="8942388" cy="1109663"/>
          </a:xfrm>
        </p:spPr>
        <p:txBody>
          <a:bodyPr/>
          <a:lstStyle/>
          <a:p>
            <a:pPr eaLnBrk="1" hangingPunct="1">
              <a:spcBef>
                <a:spcPts val="0"/>
              </a:spcBef>
              <a:buFont typeface="Wingdings" pitchFamily="2" charset="2"/>
              <a:buNone/>
            </a:pPr>
            <a:r>
              <a:rPr lang="en-US" sz="3600" b="1" dirty="0"/>
              <a:t>James Age 10, </a:t>
            </a:r>
          </a:p>
          <a:p>
            <a:pPr eaLnBrk="1" hangingPunct="1">
              <a:spcBef>
                <a:spcPts val="0"/>
              </a:spcBef>
              <a:buFont typeface="Wingdings" pitchFamily="2" charset="2"/>
              <a:buNone/>
            </a:pPr>
            <a:r>
              <a:rPr lang="en-US" sz="3600" b="1" dirty="0"/>
              <a:t>		Rey Complex Figure Copy:</a:t>
            </a:r>
          </a:p>
        </p:txBody>
      </p:sp>
      <p:pic>
        <p:nvPicPr>
          <p:cNvPr id="8" name="Picture 2" descr="http://static3.depositphotos.com/1001003/139/i/110/depositphotos_1394877-3d-circular-up-and-down-arrow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5113" y="184420"/>
            <a:ext cx="1125401" cy="1125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1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42756"/>
                                        </p:tgtEl>
                                        <p:attrNameLst>
                                          <p:attrName>style.visibility</p:attrName>
                                        </p:attrNameLst>
                                      </p:cBhvr>
                                      <p:to>
                                        <p:strVal val="visible"/>
                                      </p:to>
                                    </p:set>
                                    <p:animEffect transition="in" filter="blinds(horizontal)">
                                      <p:cBhvr>
                                        <p:cTn id="7" dur="500"/>
                                        <p:tgtEl>
                                          <p:spTgt spid="842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5"/>
          <p:cNvSpPr>
            <a:spLocks noGrp="1"/>
          </p:cNvSpPr>
          <p:nvPr>
            <p:ph type="sldNum" sz="quarter" idx="12"/>
          </p:nvPr>
        </p:nvSpPr>
        <p:spPr>
          <a:noFill/>
        </p:spPr>
        <p:txBody>
          <a:bodyPr/>
          <a:lstStyle/>
          <a:p>
            <a:fld id="{16917387-0701-4788-809B-EF6FD84D855D}" type="slidenum">
              <a:rPr lang="en-US" smtClean="0"/>
              <a:pPr/>
              <a:t>142</a:t>
            </a:fld>
            <a:endParaRPr lang="en-US"/>
          </a:p>
        </p:txBody>
      </p:sp>
      <p:pic>
        <p:nvPicPr>
          <p:cNvPr id="843780" name="Picture 4" descr="James Rey Recall"/>
          <p:cNvPicPr>
            <a:picLocks noChangeAspect="1" noChangeArrowheads="1"/>
          </p:cNvPicPr>
          <p:nvPr/>
        </p:nvPicPr>
        <p:blipFill>
          <a:blip r:embed="rId2" cstate="print">
            <a:lum bright="-40000" contrast="40000"/>
          </a:blip>
          <a:srcRect/>
          <a:stretch>
            <a:fillRect/>
          </a:stretch>
        </p:blipFill>
        <p:spPr bwMode="auto">
          <a:xfrm>
            <a:off x="3157538" y="1673225"/>
            <a:ext cx="4848225" cy="4906963"/>
          </a:xfrm>
          <a:prstGeom prst="rect">
            <a:avLst/>
          </a:prstGeom>
          <a:noFill/>
          <a:ln w="9525">
            <a:noFill/>
            <a:miter lim="800000"/>
            <a:headEnd/>
            <a:tailEnd/>
          </a:ln>
        </p:spPr>
      </p:pic>
      <p:pic>
        <p:nvPicPr>
          <p:cNvPr id="92167" name="Picture 7" descr="Rey Figure"/>
          <p:cNvPicPr>
            <a:picLocks noChangeAspect="1" noChangeArrowheads="1"/>
          </p:cNvPicPr>
          <p:nvPr/>
        </p:nvPicPr>
        <p:blipFill>
          <a:blip r:embed="rId3" cstate="print">
            <a:lum bright="-20000" contrast="40000"/>
          </a:blip>
          <a:srcRect/>
          <a:stretch>
            <a:fillRect/>
          </a:stretch>
        </p:blipFill>
        <p:spPr bwMode="auto">
          <a:xfrm>
            <a:off x="0" y="1676400"/>
            <a:ext cx="1870075" cy="1447800"/>
          </a:xfrm>
          <a:prstGeom prst="rect">
            <a:avLst/>
          </a:prstGeom>
          <a:noFill/>
          <a:ln w="9525">
            <a:noFill/>
            <a:miter lim="800000"/>
            <a:headEnd/>
            <a:tailEnd/>
          </a:ln>
        </p:spPr>
      </p:pic>
      <p:sp>
        <p:nvSpPr>
          <p:cNvPr id="10" name="Rectangle 9"/>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1" name="Straight Connector 10"/>
          <p:cNvCxnSpPr/>
          <p:nvPr/>
        </p:nvCxnSpPr>
        <p:spPr>
          <a:xfrm>
            <a:off x="2047191" y="1510167"/>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92164" name="Rectangle 3"/>
          <p:cNvSpPr>
            <a:spLocks noGrp="1" noChangeArrowheads="1"/>
          </p:cNvSpPr>
          <p:nvPr>
            <p:ph type="body" idx="1"/>
          </p:nvPr>
        </p:nvSpPr>
        <p:spPr>
          <a:xfrm>
            <a:off x="129951" y="138566"/>
            <a:ext cx="7696200" cy="1168400"/>
          </a:xfrm>
        </p:spPr>
        <p:txBody>
          <a:bodyPr/>
          <a:lstStyle/>
          <a:p>
            <a:pPr eaLnBrk="1" hangingPunct="1">
              <a:buFont typeface="Wingdings" pitchFamily="2" charset="2"/>
              <a:buNone/>
            </a:pPr>
            <a:r>
              <a:rPr lang="en-US" sz="3600" b="1" dirty="0"/>
              <a:t>James Age 10, Rey Complex Figure Recall after 3 minutes:</a:t>
            </a:r>
          </a:p>
        </p:txBody>
      </p:sp>
      <p:pic>
        <p:nvPicPr>
          <p:cNvPr id="8" name="Picture 2" descr="http://static3.depositphotos.com/1001003/139/i/110/depositphotos_1394877-3d-circular-up-and-down-arrow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5113" y="184420"/>
            <a:ext cx="1125401" cy="1125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10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43780"/>
                                        </p:tgtEl>
                                        <p:attrNameLst>
                                          <p:attrName>style.visibility</p:attrName>
                                        </p:attrNameLst>
                                      </p:cBhvr>
                                      <p:to>
                                        <p:strVal val="visible"/>
                                      </p:to>
                                    </p:set>
                                    <p:animEffect transition="in" filter="blinds(horizontal)">
                                      <p:cBhvr>
                                        <p:cTn id="7" dur="500"/>
                                        <p:tgtEl>
                                          <p:spTgt spid="843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5"/>
          <p:cNvSpPr>
            <a:spLocks noGrp="1"/>
          </p:cNvSpPr>
          <p:nvPr>
            <p:ph type="sldNum" sz="quarter" idx="12"/>
          </p:nvPr>
        </p:nvSpPr>
        <p:spPr>
          <a:noFill/>
        </p:spPr>
        <p:txBody>
          <a:bodyPr/>
          <a:lstStyle/>
          <a:p>
            <a:fld id="{38951817-8392-4383-96D9-A08BE29C344E}" type="slidenum">
              <a:rPr lang="en-US" smtClean="0"/>
              <a:pPr/>
              <a:t>143</a:t>
            </a:fld>
            <a:endParaRPr lang="en-US"/>
          </a:p>
        </p:txBody>
      </p:sp>
      <p:pic>
        <p:nvPicPr>
          <p:cNvPr id="844804" name="Picture 4" descr="12-31-2007 09;13;41AM"/>
          <p:cNvPicPr>
            <a:picLocks noChangeAspect="1" noChangeArrowheads="1"/>
          </p:cNvPicPr>
          <p:nvPr/>
        </p:nvPicPr>
        <p:blipFill>
          <a:blip r:embed="rId2" cstate="print">
            <a:lum bright="-30000" contrast="40000"/>
          </a:blip>
          <a:srcRect/>
          <a:stretch>
            <a:fillRect/>
          </a:stretch>
        </p:blipFill>
        <p:spPr bwMode="auto">
          <a:xfrm>
            <a:off x="4102100" y="19050"/>
            <a:ext cx="4230688" cy="6858000"/>
          </a:xfrm>
          <a:prstGeom prst="rect">
            <a:avLst/>
          </a:prstGeom>
          <a:noFill/>
          <a:ln w="9525">
            <a:noFill/>
            <a:miter lim="800000"/>
            <a:headEnd/>
            <a:tailEnd/>
          </a:ln>
        </p:spPr>
      </p:pic>
      <p:sp>
        <p:nvSpPr>
          <p:cNvPr id="9" name="Rectangle 8"/>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0" name="Straight Connector 9"/>
          <p:cNvCxnSpPr/>
          <p:nvPr/>
        </p:nvCxnSpPr>
        <p:spPr>
          <a:xfrm>
            <a:off x="274997" y="2415856"/>
            <a:ext cx="3206980"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93188" name="Rectangle 3"/>
          <p:cNvSpPr>
            <a:spLocks noGrp="1" noChangeArrowheads="1"/>
          </p:cNvSpPr>
          <p:nvPr>
            <p:ph type="body" idx="1"/>
          </p:nvPr>
        </p:nvSpPr>
        <p:spPr>
          <a:xfrm>
            <a:off x="129951" y="232681"/>
            <a:ext cx="4049490" cy="2561771"/>
          </a:xfrm>
        </p:spPr>
        <p:txBody>
          <a:bodyPr/>
          <a:lstStyle/>
          <a:p>
            <a:pPr eaLnBrk="1" hangingPunct="1">
              <a:buFont typeface="Wingdings" pitchFamily="2" charset="2"/>
              <a:buNone/>
            </a:pPr>
            <a:r>
              <a:rPr lang="en-US" sz="3600" b="1" dirty="0"/>
              <a:t>James Age 10, </a:t>
            </a:r>
          </a:p>
          <a:p>
            <a:pPr eaLnBrk="1" hangingPunct="1">
              <a:buFont typeface="Wingdings" pitchFamily="2" charset="2"/>
              <a:buNone/>
            </a:pPr>
            <a:r>
              <a:rPr lang="en-US" sz="3600" b="1" dirty="0"/>
              <a:t>Self-generated </a:t>
            </a:r>
          </a:p>
          <a:p>
            <a:pPr eaLnBrk="1" hangingPunct="1">
              <a:buFont typeface="Wingdings" pitchFamily="2" charset="2"/>
              <a:buNone/>
            </a:pPr>
            <a:r>
              <a:rPr lang="en-US" sz="3600" b="1" dirty="0"/>
              <a:t>freehand drawing</a:t>
            </a:r>
          </a:p>
        </p:txBody>
      </p:sp>
      <p:pic>
        <p:nvPicPr>
          <p:cNvPr id="11" name="Picture 2" descr="http://static3.depositphotos.com/1001003/139/i/110/depositphotos_1394877-3d-circular-up-and-down-arrows.jpg"/>
          <p:cNvPicPr>
            <a:picLocks noChangeAspect="1" noChangeArrowheads="1"/>
          </p:cNvPicPr>
          <p:nvPr/>
        </p:nvPicPr>
        <p:blipFill rotWithShape="1">
          <a:blip r:embed="rId3">
            <a:extLst>
              <a:ext uri="{28A0092B-C50C-407E-A947-70E740481C1C}">
                <a14:useLocalDpi xmlns:a14="http://schemas.microsoft.com/office/drawing/2010/main" val="0"/>
              </a:ext>
            </a:extLst>
          </a:blip>
          <a:srcRect l="49235" t="36"/>
          <a:stretch/>
        </p:blipFill>
        <p:spPr bwMode="auto">
          <a:xfrm>
            <a:off x="2335839" y="3407272"/>
            <a:ext cx="436303" cy="85915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tatic3.depositphotos.com/1001003/139/i/110/depositphotos_1394877-3d-circular-up-and-down-arrows.jpg"/>
          <p:cNvPicPr>
            <a:picLocks noChangeAspect="1" noChangeArrowheads="1"/>
          </p:cNvPicPr>
          <p:nvPr/>
        </p:nvPicPr>
        <p:blipFill rotWithShape="1">
          <a:blip r:embed="rId3">
            <a:extLst>
              <a:ext uri="{28A0092B-C50C-407E-A947-70E740481C1C}">
                <a14:useLocalDpi xmlns:a14="http://schemas.microsoft.com/office/drawing/2010/main" val="0"/>
              </a:ext>
            </a:extLst>
          </a:blip>
          <a:srcRect r="52524" b="-106"/>
          <a:stretch/>
        </p:blipFill>
        <p:spPr bwMode="auto">
          <a:xfrm>
            <a:off x="469215" y="2926081"/>
            <a:ext cx="1409272" cy="2971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25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44804"/>
                                        </p:tgtEl>
                                        <p:attrNameLst>
                                          <p:attrName>style.visibility</p:attrName>
                                        </p:attrNameLst>
                                      </p:cBhvr>
                                      <p:to>
                                        <p:strVal val="visible"/>
                                      </p:to>
                                    </p:set>
                                    <p:animEffect transition="in" filter="blinds(horizontal)">
                                      <p:cBhvr>
                                        <p:cTn id="7" dur="500"/>
                                        <p:tgtEl>
                                          <p:spTgt spid="8448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tatic3.depositphotos.com/1001003/139/i/110/depositphotos_1394877-3d-circular-up-and-down-arrows.jpg"/>
          <p:cNvPicPr>
            <a:picLocks noChangeAspect="1" noChangeArrowheads="1"/>
          </p:cNvPicPr>
          <p:nvPr/>
        </p:nvPicPr>
        <p:blipFill rotWithShape="1">
          <a:blip r:embed="rId2">
            <a:extLst>
              <a:ext uri="{28A0092B-C50C-407E-A947-70E740481C1C}">
                <a14:useLocalDpi xmlns:a14="http://schemas.microsoft.com/office/drawing/2010/main" val="0"/>
              </a:ext>
            </a:extLst>
          </a:blip>
          <a:srcRect l="49235" t="36"/>
          <a:stretch/>
        </p:blipFill>
        <p:spPr bwMode="auto">
          <a:xfrm>
            <a:off x="3856986" y="4010025"/>
            <a:ext cx="1076960" cy="2120716"/>
          </a:xfrm>
          <a:prstGeom prst="rect">
            <a:avLst/>
          </a:prstGeom>
          <a:noFill/>
          <a:extLst>
            <a:ext uri="{909E8E84-426E-40DD-AFC4-6F175D3DCCD1}">
              <a14:hiddenFill xmlns:a14="http://schemas.microsoft.com/office/drawing/2010/main">
                <a:solidFill>
                  <a:srgbClr val="FFFFFF"/>
                </a:solidFill>
              </a14:hiddenFill>
            </a:ext>
          </a:extLst>
        </p:spPr>
      </p:pic>
      <p:sp>
        <p:nvSpPr>
          <p:cNvPr id="94210" name="Slide Number Placeholder 5"/>
          <p:cNvSpPr>
            <a:spLocks noGrp="1"/>
          </p:cNvSpPr>
          <p:nvPr>
            <p:ph type="sldNum" sz="quarter" idx="12"/>
          </p:nvPr>
        </p:nvSpPr>
        <p:spPr>
          <a:noFill/>
        </p:spPr>
        <p:txBody>
          <a:bodyPr/>
          <a:lstStyle/>
          <a:p>
            <a:fld id="{076FFD81-3C06-4069-9120-FB9357954A16}" type="slidenum">
              <a:rPr lang="en-US" smtClean="0"/>
              <a:pPr/>
              <a:t>144</a:t>
            </a:fld>
            <a:endParaRPr lang="en-US"/>
          </a:p>
        </p:txBody>
      </p:sp>
      <p:sp>
        <p:nvSpPr>
          <p:cNvPr id="845827" name="Rectangle 3"/>
          <p:cNvSpPr>
            <a:spLocks noGrp="1" noChangeArrowheads="1"/>
          </p:cNvSpPr>
          <p:nvPr>
            <p:ph type="body" idx="1"/>
          </p:nvPr>
        </p:nvSpPr>
        <p:spPr>
          <a:xfrm>
            <a:off x="209550" y="184150"/>
            <a:ext cx="3676650" cy="976313"/>
          </a:xfrm>
        </p:spPr>
        <p:txBody>
          <a:bodyPr/>
          <a:lstStyle/>
          <a:p>
            <a:pPr eaLnBrk="1" hangingPunct="1">
              <a:buFont typeface="Wingdings" pitchFamily="2" charset="2"/>
              <a:buNone/>
            </a:pPr>
            <a:r>
              <a:rPr lang="en-US" sz="2400" b="1" dirty="0"/>
              <a:t>	Production based on External Demand:</a:t>
            </a:r>
          </a:p>
        </p:txBody>
      </p:sp>
      <p:pic>
        <p:nvPicPr>
          <p:cNvPr id="845828" name="Picture 4" descr="12-31-2007 09;13;41AM"/>
          <p:cNvPicPr>
            <a:picLocks noChangeAspect="1" noChangeArrowheads="1"/>
          </p:cNvPicPr>
          <p:nvPr/>
        </p:nvPicPr>
        <p:blipFill>
          <a:blip r:embed="rId3" cstate="print">
            <a:lum bright="-30000" contrast="40000"/>
          </a:blip>
          <a:srcRect/>
          <a:stretch>
            <a:fillRect/>
          </a:stretch>
        </p:blipFill>
        <p:spPr bwMode="auto">
          <a:xfrm>
            <a:off x="5340350" y="1314450"/>
            <a:ext cx="3325813" cy="5391150"/>
          </a:xfrm>
          <a:prstGeom prst="rect">
            <a:avLst/>
          </a:prstGeom>
          <a:noFill/>
          <a:ln w="9525">
            <a:noFill/>
            <a:miter lim="800000"/>
            <a:headEnd/>
            <a:tailEnd/>
          </a:ln>
        </p:spPr>
      </p:pic>
      <p:sp>
        <p:nvSpPr>
          <p:cNvPr id="845829" name="Rectangle 5"/>
          <p:cNvSpPr>
            <a:spLocks noChangeArrowheads="1"/>
          </p:cNvSpPr>
          <p:nvPr/>
        </p:nvSpPr>
        <p:spPr bwMode="auto">
          <a:xfrm>
            <a:off x="5162550" y="193222"/>
            <a:ext cx="3676650" cy="976313"/>
          </a:xfrm>
          <a:prstGeom prst="rect">
            <a:avLst/>
          </a:prstGeom>
          <a:noFill/>
          <a:ln w="9525">
            <a:noFill/>
            <a:miter lim="800000"/>
            <a:headEnd/>
            <a:tailEnd/>
          </a:ln>
        </p:spPr>
        <p:txBody>
          <a:bodyPr/>
          <a:lstStyle/>
          <a:p>
            <a:pPr marL="342900" indent="-342900">
              <a:spcBef>
                <a:spcPts val="0"/>
              </a:spcBef>
            </a:pPr>
            <a:r>
              <a:rPr lang="en-US" sz="2400" b="1" dirty="0">
                <a:solidFill>
                  <a:srgbClr val="663300"/>
                </a:solidFill>
                <a:latin typeface="Arial" panose="020B0604020202020204" pitchFamily="34" charset="0"/>
                <a:cs typeface="Arial" panose="020B0604020202020204" pitchFamily="34" charset="0"/>
              </a:rPr>
              <a:t>	Production based on</a:t>
            </a:r>
          </a:p>
          <a:p>
            <a:pPr marL="342900" indent="-342900">
              <a:spcBef>
                <a:spcPts val="0"/>
              </a:spcBef>
              <a:buFont typeface="Wingdings" pitchFamily="2" charset="2"/>
              <a:buNone/>
            </a:pPr>
            <a:r>
              <a:rPr lang="en-US" sz="2400" b="1" dirty="0">
                <a:solidFill>
                  <a:srgbClr val="663300"/>
                </a:solidFill>
                <a:latin typeface="Arial" panose="020B0604020202020204" pitchFamily="34" charset="0"/>
                <a:cs typeface="Arial" panose="020B0604020202020204" pitchFamily="34" charset="0"/>
              </a:rPr>
              <a:t>    Internal Command:</a:t>
            </a:r>
          </a:p>
        </p:txBody>
      </p:sp>
      <p:pic>
        <p:nvPicPr>
          <p:cNvPr id="845830" name="Picture 6" descr="James Rey Copy"/>
          <p:cNvPicPr>
            <a:picLocks noChangeAspect="1" noChangeArrowheads="1"/>
          </p:cNvPicPr>
          <p:nvPr/>
        </p:nvPicPr>
        <p:blipFill>
          <a:blip r:embed="rId4" cstate="print">
            <a:lum bright="-10000" contrast="-10000"/>
          </a:blip>
          <a:srcRect/>
          <a:stretch>
            <a:fillRect/>
          </a:stretch>
        </p:blipFill>
        <p:spPr bwMode="auto">
          <a:xfrm>
            <a:off x="338138" y="3976688"/>
            <a:ext cx="3490912" cy="2381250"/>
          </a:xfrm>
          <a:prstGeom prst="rect">
            <a:avLst/>
          </a:prstGeom>
          <a:noFill/>
          <a:ln w="9525">
            <a:noFill/>
            <a:miter lim="800000"/>
            <a:headEnd/>
            <a:tailEnd/>
          </a:ln>
        </p:spPr>
      </p:pic>
      <p:pic>
        <p:nvPicPr>
          <p:cNvPr id="845831" name="Picture 7" descr="Rey Figure"/>
          <p:cNvPicPr>
            <a:picLocks noChangeAspect="1" noChangeArrowheads="1"/>
          </p:cNvPicPr>
          <p:nvPr/>
        </p:nvPicPr>
        <p:blipFill>
          <a:blip r:embed="rId5" cstate="print"/>
          <a:srcRect/>
          <a:stretch>
            <a:fillRect/>
          </a:stretch>
        </p:blipFill>
        <p:spPr bwMode="auto">
          <a:xfrm>
            <a:off x="673100" y="1238250"/>
            <a:ext cx="3000375" cy="2322513"/>
          </a:xfrm>
          <a:prstGeom prst="rect">
            <a:avLst/>
          </a:prstGeom>
          <a:noFill/>
          <a:ln w="9525">
            <a:noFill/>
            <a:miter lim="800000"/>
            <a:headEnd/>
            <a:tailEnd/>
          </a:ln>
        </p:spPr>
      </p:pic>
      <p:sp>
        <p:nvSpPr>
          <p:cNvPr id="12" name="Rectangle 11"/>
          <p:cNvSpPr/>
          <p:nvPr/>
        </p:nvSpPr>
        <p:spPr>
          <a:xfrm>
            <a:off x="4208459" y="261709"/>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3" name="Straight Connector 12"/>
          <p:cNvCxnSpPr/>
          <p:nvPr/>
        </p:nvCxnSpPr>
        <p:spPr>
          <a:xfrm flipV="1">
            <a:off x="508677" y="1045029"/>
            <a:ext cx="3003780" cy="15193"/>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479820" y="1052288"/>
            <a:ext cx="3003780" cy="15193"/>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pic>
        <p:nvPicPr>
          <p:cNvPr id="14" name="Picture 2" descr="http://static3.depositphotos.com/1001003/139/i/110/depositphotos_1394877-3d-circular-up-and-down-arrows.jpg"/>
          <p:cNvPicPr>
            <a:picLocks noChangeAspect="1" noChangeArrowheads="1"/>
          </p:cNvPicPr>
          <p:nvPr/>
        </p:nvPicPr>
        <p:blipFill rotWithShape="1">
          <a:blip r:embed="rId2">
            <a:extLst>
              <a:ext uri="{28A0092B-C50C-407E-A947-70E740481C1C}">
                <a14:useLocalDpi xmlns:a14="http://schemas.microsoft.com/office/drawing/2010/main" val="0"/>
              </a:ext>
            </a:extLst>
          </a:blip>
          <a:srcRect r="52524" b="-106"/>
          <a:stretch/>
        </p:blipFill>
        <p:spPr bwMode="auto">
          <a:xfrm>
            <a:off x="4611843" y="1437028"/>
            <a:ext cx="1007196" cy="2123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78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45829"/>
                                        </p:tgtEl>
                                        <p:attrNameLst>
                                          <p:attrName>style.visibility</p:attrName>
                                        </p:attrNameLst>
                                      </p:cBhvr>
                                      <p:to>
                                        <p:strVal val="visible"/>
                                      </p:to>
                                    </p:set>
                                    <p:animEffect transition="in" filter="blinds(horizontal)">
                                      <p:cBhvr>
                                        <p:cTn id="7" dur="500"/>
                                        <p:tgtEl>
                                          <p:spTgt spid="84582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45828"/>
                                        </p:tgtEl>
                                        <p:attrNameLst>
                                          <p:attrName>style.visibility</p:attrName>
                                        </p:attrNameLst>
                                      </p:cBhvr>
                                      <p:to>
                                        <p:strVal val="visible"/>
                                      </p:to>
                                    </p:set>
                                    <p:animEffect transition="in" filter="blinds(horizontal)">
                                      <p:cBhvr>
                                        <p:cTn id="12" dur="500"/>
                                        <p:tgtEl>
                                          <p:spTgt spid="84582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45827">
                                            <p:txEl>
                                              <p:pRg st="0" end="0"/>
                                            </p:txEl>
                                          </p:spTgt>
                                        </p:tgtEl>
                                        <p:attrNameLst>
                                          <p:attrName>style.visibility</p:attrName>
                                        </p:attrNameLst>
                                      </p:cBhvr>
                                      <p:to>
                                        <p:strVal val="visible"/>
                                      </p:to>
                                    </p:set>
                                    <p:animEffect transition="in" filter="blinds(horizontal)">
                                      <p:cBhvr>
                                        <p:cTn id="17" dur="500"/>
                                        <p:tgtEl>
                                          <p:spTgt spid="845827">
                                            <p:txEl>
                                              <p:pRg st="0" end="0"/>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845831"/>
                                        </p:tgtEl>
                                        <p:attrNameLst>
                                          <p:attrName>style.visibility</p:attrName>
                                        </p:attrNameLst>
                                      </p:cBhvr>
                                      <p:to>
                                        <p:strVal val="visible"/>
                                      </p:to>
                                    </p:set>
                                    <p:animEffect transition="in" filter="blinds(horizontal)">
                                      <p:cBhvr>
                                        <p:cTn id="20" dur="500"/>
                                        <p:tgtEl>
                                          <p:spTgt spid="845831"/>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845830"/>
                                        </p:tgtEl>
                                        <p:attrNameLst>
                                          <p:attrName>style.visibility</p:attrName>
                                        </p:attrNameLst>
                                      </p:cBhvr>
                                      <p:to>
                                        <p:strVal val="visible"/>
                                      </p:to>
                                    </p:set>
                                    <p:animEffect transition="in" filter="blinds(horizontal)">
                                      <p:cBhvr>
                                        <p:cTn id="25" dur="500"/>
                                        <p:tgtEl>
                                          <p:spTgt spid="845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827" grpId="0" build="p"/>
      <p:bldP spid="845829"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0" name="Picture 4" descr="F:\RCFT1.jpg"/>
          <p:cNvPicPr>
            <a:picLocks noChangeAspect="1" noChangeArrowheads="1"/>
          </p:cNvPicPr>
          <p:nvPr/>
        </p:nvPicPr>
        <p:blipFill>
          <a:blip r:embed="rId2" cstate="print"/>
          <a:srcRect l="17506" t="15909" r="-1915" b="41667"/>
          <a:stretch>
            <a:fillRect/>
          </a:stretch>
        </p:blipFill>
        <p:spPr bwMode="auto">
          <a:xfrm>
            <a:off x="2066925" y="1768475"/>
            <a:ext cx="7081838" cy="4606925"/>
          </a:xfrm>
          <a:prstGeom prst="rect">
            <a:avLst/>
          </a:prstGeom>
          <a:noFill/>
          <a:ln w="9525">
            <a:noFill/>
            <a:miter lim="800000"/>
            <a:headEnd/>
            <a:tailEnd/>
          </a:ln>
        </p:spPr>
      </p:pic>
      <p:pic>
        <p:nvPicPr>
          <p:cNvPr id="95238" name="Picture 7" descr="Rey Figure"/>
          <p:cNvPicPr>
            <a:picLocks noChangeAspect="1" noChangeArrowheads="1"/>
          </p:cNvPicPr>
          <p:nvPr/>
        </p:nvPicPr>
        <p:blipFill>
          <a:blip r:embed="rId3" cstate="print"/>
          <a:srcRect/>
          <a:stretch>
            <a:fillRect/>
          </a:stretch>
        </p:blipFill>
        <p:spPr bwMode="auto">
          <a:xfrm>
            <a:off x="0" y="1752600"/>
            <a:ext cx="2336800" cy="1808163"/>
          </a:xfrm>
          <a:prstGeom prst="rect">
            <a:avLst/>
          </a:prstGeom>
          <a:noFill/>
          <a:ln w="9525">
            <a:noFill/>
            <a:miter lim="800000"/>
            <a:headEnd/>
            <a:tailEnd/>
          </a:ln>
        </p:spPr>
      </p:pic>
      <p:sp>
        <p:nvSpPr>
          <p:cNvPr id="9" name="Rectangle 8"/>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0" name="Straight Connector 9"/>
          <p:cNvCxnSpPr/>
          <p:nvPr/>
        </p:nvCxnSpPr>
        <p:spPr>
          <a:xfrm>
            <a:off x="1834166" y="1343242"/>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95235" name="Rectangle 3"/>
          <p:cNvSpPr>
            <a:spLocks noGrp="1" noChangeArrowheads="1"/>
          </p:cNvSpPr>
          <p:nvPr>
            <p:ph type="body" idx="1"/>
          </p:nvPr>
        </p:nvSpPr>
        <p:spPr>
          <a:xfrm>
            <a:off x="283591" y="70285"/>
            <a:ext cx="8867775" cy="1168400"/>
          </a:xfrm>
        </p:spPr>
        <p:txBody>
          <a:bodyPr/>
          <a:lstStyle/>
          <a:p>
            <a:pPr eaLnBrk="1" hangingPunct="1">
              <a:buFont typeface="Wingdings" pitchFamily="2" charset="2"/>
              <a:buNone/>
            </a:pPr>
            <a:r>
              <a:rPr lang="en-US" b="1" dirty="0"/>
              <a:t>James Age 10, Rey Complex Figure Copy Verbally Mediated by Psychologist:</a:t>
            </a:r>
          </a:p>
        </p:txBody>
      </p:sp>
    </p:spTree>
    <p:extLst>
      <p:ext uri="{BB962C8B-B14F-4D97-AF65-F5344CB8AC3E}">
        <p14:creationId xmlns:p14="http://schemas.microsoft.com/office/powerpoint/2010/main" val="307193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5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TextBox 3"/>
          <p:cNvSpPr txBox="1">
            <a:spLocks noChangeArrowheads="1"/>
          </p:cNvSpPr>
          <p:nvPr/>
        </p:nvSpPr>
        <p:spPr bwMode="auto">
          <a:xfrm>
            <a:off x="696913" y="1916113"/>
            <a:ext cx="2642070" cy="584775"/>
          </a:xfrm>
          <a:prstGeom prst="rect">
            <a:avLst/>
          </a:prstGeom>
          <a:noFill/>
          <a:ln w="9525">
            <a:noFill/>
            <a:miter lim="800000"/>
            <a:headEnd/>
            <a:tailEnd/>
          </a:ln>
        </p:spPr>
        <p:txBody>
          <a:bodyPr wrap="none">
            <a:spAutoFit/>
          </a:bodyPr>
          <a:lstStyle/>
          <a:p>
            <a:r>
              <a:rPr lang="en-US" sz="3200" b="1" dirty="0">
                <a:solidFill>
                  <a:srgbClr val="663300"/>
                </a:solidFill>
                <a:latin typeface="Arial" panose="020B0604020202020204" pitchFamily="34" charset="0"/>
                <a:cs typeface="Arial" panose="020B0604020202020204" pitchFamily="34" charset="0"/>
              </a:rPr>
              <a:t>Self-initiated</a:t>
            </a:r>
          </a:p>
        </p:txBody>
      </p:sp>
      <p:sp>
        <p:nvSpPr>
          <p:cNvPr id="96260" name="TextBox 4"/>
          <p:cNvSpPr txBox="1">
            <a:spLocks noChangeArrowheads="1"/>
          </p:cNvSpPr>
          <p:nvPr/>
        </p:nvSpPr>
        <p:spPr bwMode="auto">
          <a:xfrm>
            <a:off x="5051425" y="1843088"/>
            <a:ext cx="3645357" cy="584775"/>
          </a:xfrm>
          <a:prstGeom prst="rect">
            <a:avLst/>
          </a:prstGeom>
          <a:noFill/>
          <a:ln w="9525">
            <a:noFill/>
            <a:miter lim="800000"/>
            <a:headEnd/>
            <a:tailEnd/>
          </a:ln>
        </p:spPr>
        <p:txBody>
          <a:bodyPr wrap="none">
            <a:spAutoFit/>
          </a:bodyPr>
          <a:lstStyle/>
          <a:p>
            <a:r>
              <a:rPr lang="en-US" sz="3200" b="1">
                <a:solidFill>
                  <a:srgbClr val="663300"/>
                </a:solidFill>
                <a:latin typeface="Arial" panose="020B0604020202020204" pitchFamily="34" charset="0"/>
                <a:cs typeface="Arial" panose="020B0604020202020204" pitchFamily="34" charset="0"/>
              </a:rPr>
              <a:t>Verbally Mediated</a:t>
            </a:r>
          </a:p>
        </p:txBody>
      </p:sp>
      <p:pic>
        <p:nvPicPr>
          <p:cNvPr id="6" name="Picture 6" descr="James Rey Copy"/>
          <p:cNvPicPr>
            <a:picLocks noChangeAspect="1" noChangeArrowheads="1"/>
          </p:cNvPicPr>
          <p:nvPr/>
        </p:nvPicPr>
        <p:blipFill>
          <a:blip r:embed="rId2" cstate="print">
            <a:lum bright="-10000"/>
          </a:blip>
          <a:srcRect/>
          <a:stretch>
            <a:fillRect/>
          </a:stretch>
        </p:blipFill>
        <p:spPr bwMode="auto">
          <a:xfrm>
            <a:off x="381000" y="2974975"/>
            <a:ext cx="3490913" cy="2381250"/>
          </a:xfrm>
          <a:prstGeom prst="rect">
            <a:avLst/>
          </a:prstGeom>
          <a:noFill/>
          <a:ln w="9525">
            <a:noFill/>
            <a:miter lim="800000"/>
            <a:headEnd/>
            <a:tailEnd/>
          </a:ln>
        </p:spPr>
      </p:pic>
      <p:pic>
        <p:nvPicPr>
          <p:cNvPr id="7" name="Picture 4" descr="F:\RCFT1.jpg"/>
          <p:cNvPicPr>
            <a:picLocks noChangeAspect="1" noChangeArrowheads="1"/>
          </p:cNvPicPr>
          <p:nvPr/>
        </p:nvPicPr>
        <p:blipFill>
          <a:blip r:embed="rId3" cstate="print"/>
          <a:srcRect l="17506" t="15909" r="-1915" b="41667"/>
          <a:stretch>
            <a:fillRect/>
          </a:stretch>
        </p:blipFill>
        <p:spPr bwMode="auto">
          <a:xfrm>
            <a:off x="4572000" y="2744788"/>
            <a:ext cx="4170363" cy="2713037"/>
          </a:xfrm>
          <a:prstGeom prst="rect">
            <a:avLst/>
          </a:prstGeom>
          <a:noFill/>
          <a:ln w="9525">
            <a:noFill/>
            <a:miter lim="800000"/>
            <a:headEnd/>
            <a:tailEnd/>
          </a:ln>
        </p:spPr>
      </p:pic>
      <p:pic>
        <p:nvPicPr>
          <p:cNvPr id="96264" name="Picture 7" descr="Rey Figure"/>
          <p:cNvPicPr>
            <a:picLocks noChangeAspect="1" noChangeArrowheads="1"/>
          </p:cNvPicPr>
          <p:nvPr/>
        </p:nvPicPr>
        <p:blipFill>
          <a:blip r:embed="rId4" cstate="print"/>
          <a:srcRect/>
          <a:stretch>
            <a:fillRect/>
          </a:stretch>
        </p:blipFill>
        <p:spPr bwMode="auto">
          <a:xfrm>
            <a:off x="3606800" y="5391150"/>
            <a:ext cx="1722438" cy="1333500"/>
          </a:xfrm>
          <a:prstGeom prst="rect">
            <a:avLst/>
          </a:prstGeom>
          <a:noFill/>
          <a:ln w="9525">
            <a:noFill/>
            <a:miter lim="800000"/>
            <a:headEnd/>
            <a:tailEnd/>
          </a:ln>
        </p:spPr>
      </p:pic>
      <p:sp>
        <p:nvSpPr>
          <p:cNvPr id="11" name="Rectangle 10"/>
          <p:cNvSpPr/>
          <p:nvPr/>
        </p:nvSpPr>
        <p:spPr>
          <a:xfrm>
            <a:off x="333147"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2" name="Straight Connector 11"/>
          <p:cNvCxnSpPr/>
          <p:nvPr/>
        </p:nvCxnSpPr>
        <p:spPr>
          <a:xfrm>
            <a:off x="1756569" y="1106671"/>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96258" name="Rectangle 3"/>
          <p:cNvSpPr>
            <a:spLocks noGrp="1" noChangeArrowheads="1"/>
          </p:cNvSpPr>
          <p:nvPr>
            <p:ph type="body" idx="1"/>
          </p:nvPr>
        </p:nvSpPr>
        <p:spPr>
          <a:xfrm>
            <a:off x="487680" y="257818"/>
            <a:ext cx="8898017" cy="730292"/>
          </a:xfrm>
        </p:spPr>
        <p:txBody>
          <a:bodyPr/>
          <a:lstStyle/>
          <a:p>
            <a:pPr eaLnBrk="1" hangingPunct="1">
              <a:buFont typeface="Wingdings" pitchFamily="2" charset="2"/>
              <a:buNone/>
            </a:pPr>
            <a:r>
              <a:rPr lang="en-US" b="1" dirty="0"/>
              <a:t>James Age 10, Rey Complex Figure Copy:</a:t>
            </a:r>
          </a:p>
        </p:txBody>
      </p:sp>
    </p:spTree>
    <p:extLst>
      <p:ext uri="{BB962C8B-B14F-4D97-AF65-F5344CB8AC3E}">
        <p14:creationId xmlns:p14="http://schemas.microsoft.com/office/powerpoint/2010/main" val="26157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9" name="Picture 2" descr="F:\RCFT2.jpg"/>
          <p:cNvPicPr>
            <a:picLocks noChangeAspect="1" noChangeArrowheads="1"/>
          </p:cNvPicPr>
          <p:nvPr/>
        </p:nvPicPr>
        <p:blipFill>
          <a:blip r:embed="rId2" cstate="print"/>
          <a:srcRect l="6430" t="21651" r="34662" b="44312"/>
          <a:stretch>
            <a:fillRect/>
          </a:stretch>
        </p:blipFill>
        <p:spPr bwMode="auto">
          <a:xfrm>
            <a:off x="3086100" y="2000250"/>
            <a:ext cx="5962650" cy="4457700"/>
          </a:xfrm>
          <a:prstGeom prst="rect">
            <a:avLst/>
          </a:prstGeom>
          <a:noFill/>
          <a:ln w="9525">
            <a:noFill/>
            <a:miter lim="800000"/>
            <a:headEnd/>
            <a:tailEnd/>
          </a:ln>
        </p:spPr>
      </p:pic>
      <p:pic>
        <p:nvPicPr>
          <p:cNvPr id="97285" name="Picture 7" descr="Rey Figure"/>
          <p:cNvPicPr>
            <a:picLocks noChangeAspect="1" noChangeArrowheads="1"/>
          </p:cNvPicPr>
          <p:nvPr/>
        </p:nvPicPr>
        <p:blipFill>
          <a:blip r:embed="rId3" cstate="print"/>
          <a:srcRect/>
          <a:stretch>
            <a:fillRect/>
          </a:stretch>
        </p:blipFill>
        <p:spPr bwMode="auto">
          <a:xfrm>
            <a:off x="368300" y="1981200"/>
            <a:ext cx="2657475" cy="2057400"/>
          </a:xfrm>
          <a:prstGeom prst="rect">
            <a:avLst/>
          </a:prstGeom>
          <a:noFill/>
          <a:ln w="9525">
            <a:noFill/>
            <a:miter lim="800000"/>
            <a:headEnd/>
            <a:tailEnd/>
          </a:ln>
        </p:spPr>
      </p:pic>
      <p:sp>
        <p:nvSpPr>
          <p:cNvPr id="8" name="Rectangle 7"/>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9" name="Straight Connector 8"/>
          <p:cNvCxnSpPr/>
          <p:nvPr/>
        </p:nvCxnSpPr>
        <p:spPr>
          <a:xfrm>
            <a:off x="1902048" y="1814950"/>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97282" name="Rectangle 3"/>
          <p:cNvSpPr>
            <a:spLocks noGrp="1" noChangeArrowheads="1"/>
          </p:cNvSpPr>
          <p:nvPr>
            <p:ph type="body" idx="1"/>
          </p:nvPr>
        </p:nvSpPr>
        <p:spPr>
          <a:xfrm>
            <a:off x="219166" y="-28576"/>
            <a:ext cx="8630193" cy="2009776"/>
          </a:xfrm>
        </p:spPr>
        <p:txBody>
          <a:bodyPr/>
          <a:lstStyle/>
          <a:p>
            <a:pPr eaLnBrk="1" hangingPunct="1">
              <a:buFont typeface="Wingdings" pitchFamily="2" charset="2"/>
              <a:buNone/>
            </a:pPr>
            <a:r>
              <a:rPr lang="en-US" b="1" dirty="0"/>
              <a:t>James Age 10, Rey Complex Figure Copy:</a:t>
            </a:r>
          </a:p>
          <a:p>
            <a:pPr eaLnBrk="1" hangingPunct="1">
              <a:buFont typeface="Wingdings" pitchFamily="2" charset="2"/>
              <a:buNone/>
            </a:pPr>
            <a:r>
              <a:rPr lang="en-US" b="1" dirty="0"/>
              <a:t>On-Demand Self-Completed </a:t>
            </a:r>
          </a:p>
          <a:p>
            <a:pPr eaLnBrk="1" hangingPunct="1">
              <a:buFont typeface="Wingdings" pitchFamily="2" charset="2"/>
              <a:buNone/>
            </a:pPr>
            <a:r>
              <a:rPr lang="en-US" b="1" dirty="0"/>
              <a:t>2 ½ Hours Later</a:t>
            </a:r>
          </a:p>
          <a:p>
            <a:pPr eaLnBrk="1" hangingPunct="1">
              <a:buFont typeface="Wingdings" pitchFamily="2" charset="2"/>
              <a:buNone/>
            </a:pPr>
            <a:endParaRPr lang="en-US" b="1" dirty="0"/>
          </a:p>
          <a:p>
            <a:pPr eaLnBrk="1" hangingPunct="1">
              <a:buFont typeface="Wingdings" pitchFamily="2" charset="2"/>
              <a:buNone/>
            </a:pPr>
            <a:endParaRPr lang="en-US" b="1" dirty="0"/>
          </a:p>
        </p:txBody>
      </p:sp>
    </p:spTree>
    <p:extLst>
      <p:ext uri="{BB962C8B-B14F-4D97-AF65-F5344CB8AC3E}">
        <p14:creationId xmlns:p14="http://schemas.microsoft.com/office/powerpoint/2010/main" val="245135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7" name="Picture 2" descr="C:\Users\George\Documents\Data\Presentations\Images for PPT\img027.jpg"/>
          <p:cNvPicPr>
            <a:picLocks noChangeAspect="1" noChangeArrowheads="1"/>
          </p:cNvPicPr>
          <p:nvPr/>
        </p:nvPicPr>
        <p:blipFill>
          <a:blip r:embed="rId2" cstate="print"/>
          <a:srcRect l="3992" t="7201" r="1775" b="12169"/>
          <a:stretch>
            <a:fillRect/>
          </a:stretch>
        </p:blipFill>
        <p:spPr bwMode="auto">
          <a:xfrm>
            <a:off x="571500" y="1123950"/>
            <a:ext cx="8096250" cy="5353050"/>
          </a:xfrm>
          <a:prstGeom prst="rect">
            <a:avLst/>
          </a:prstGeom>
          <a:noFill/>
          <a:ln w="9525">
            <a:noFill/>
            <a:miter lim="800000"/>
            <a:headEnd/>
            <a:tailEnd/>
          </a:ln>
        </p:spPr>
      </p:pic>
      <p:pic>
        <p:nvPicPr>
          <p:cNvPr id="12" name="Picture 2" descr="http://static3.depositphotos.com/1001003/139/i/110/depositphotos_1394877-3d-circular-up-and-down-arrows.jpg"/>
          <p:cNvPicPr>
            <a:picLocks noChangeAspect="1" noChangeArrowheads="1"/>
          </p:cNvPicPr>
          <p:nvPr/>
        </p:nvPicPr>
        <p:blipFill rotWithShape="1">
          <a:blip r:embed="rId3">
            <a:extLst>
              <a:ext uri="{28A0092B-C50C-407E-A947-70E740481C1C}">
                <a14:useLocalDpi xmlns:a14="http://schemas.microsoft.com/office/drawing/2010/main" val="0"/>
              </a:ext>
            </a:extLst>
          </a:blip>
          <a:srcRect r="52524" b="-106"/>
          <a:stretch/>
        </p:blipFill>
        <p:spPr bwMode="auto">
          <a:xfrm>
            <a:off x="7781767" y="685348"/>
            <a:ext cx="472208" cy="9956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tatic3.depositphotos.com/1001003/139/i/110/depositphotos_1394877-3d-circular-up-and-down-arrows.jpg"/>
          <p:cNvPicPr>
            <a:picLocks noChangeAspect="1" noChangeArrowheads="1"/>
          </p:cNvPicPr>
          <p:nvPr/>
        </p:nvPicPr>
        <p:blipFill rotWithShape="1">
          <a:blip r:embed="rId3">
            <a:extLst>
              <a:ext uri="{28A0092B-C50C-407E-A947-70E740481C1C}">
                <a14:useLocalDpi xmlns:a14="http://schemas.microsoft.com/office/drawing/2010/main" val="0"/>
              </a:ext>
            </a:extLst>
          </a:blip>
          <a:srcRect l="49235" t="36"/>
          <a:stretch/>
        </p:blipFill>
        <p:spPr bwMode="auto">
          <a:xfrm>
            <a:off x="8273025" y="51443"/>
            <a:ext cx="827550" cy="1629585"/>
          </a:xfrm>
          <a:prstGeom prst="rect">
            <a:avLst/>
          </a:prstGeom>
          <a:noFill/>
          <a:extLst>
            <a:ext uri="{909E8E84-426E-40DD-AFC4-6F175D3DCCD1}">
              <a14:hiddenFill xmlns:a14="http://schemas.microsoft.com/office/drawing/2010/main">
                <a:solidFill>
                  <a:srgbClr val="FFFFFF"/>
                </a:solidFill>
              </a14:hiddenFill>
            </a:ext>
          </a:extLst>
        </p:spPr>
      </p:pic>
      <p:sp>
        <p:nvSpPr>
          <p:cNvPr id="98306" name="Slide Number Placeholder 1"/>
          <p:cNvSpPr>
            <a:spLocks noGrp="1"/>
          </p:cNvSpPr>
          <p:nvPr>
            <p:ph type="sldNum" sz="quarter" idx="4294967295"/>
          </p:nvPr>
        </p:nvSpPr>
        <p:spPr>
          <a:xfrm>
            <a:off x="6553200" y="6356350"/>
            <a:ext cx="2133600" cy="365125"/>
          </a:xfrm>
          <a:prstGeom prst="rect">
            <a:avLst/>
          </a:prstGeom>
          <a:noFill/>
        </p:spPr>
        <p:txBody>
          <a:bodyPr/>
          <a:lstStyle/>
          <a:p>
            <a:fld id="{7AF88DBD-DEA1-4E21-9959-7F59058451C1}" type="slidenum">
              <a:rPr lang="en-US" smtClean="0"/>
              <a:pPr/>
              <a:t>148</a:t>
            </a:fld>
            <a:endParaRPr lang="en-US"/>
          </a:p>
        </p:txBody>
      </p:sp>
      <p:sp>
        <p:nvSpPr>
          <p:cNvPr id="8" name="Rectangle 7"/>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9" name="Straight Connector 8"/>
          <p:cNvCxnSpPr/>
          <p:nvPr/>
        </p:nvCxnSpPr>
        <p:spPr>
          <a:xfrm>
            <a:off x="1902048" y="1074736"/>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6299200" y="3947886"/>
            <a:ext cx="2438400" cy="272868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txBox="1">
            <a:spLocks noChangeArrowheads="1"/>
          </p:cNvSpPr>
          <p:nvPr/>
        </p:nvSpPr>
        <p:spPr>
          <a:xfrm>
            <a:off x="129951" y="176762"/>
            <a:ext cx="8628697" cy="821870"/>
          </a:xfrm>
          <a:prstGeom prst="rect">
            <a:avLst/>
          </a:prstGeom>
        </p:spPr>
        <p:txBody>
          <a:bodyPr/>
          <a:lstStyle/>
          <a:p>
            <a:pPr marL="342900" indent="-342900">
              <a:spcBef>
                <a:spcPct val="20000"/>
              </a:spcBef>
              <a:buFont typeface="Wingdings" pitchFamily="2" charset="2"/>
              <a:buNone/>
              <a:defRPr/>
            </a:pPr>
            <a:r>
              <a:rPr lang="en-US" sz="3600" b="1" kern="0" dirty="0">
                <a:solidFill>
                  <a:srgbClr val="663300"/>
                </a:solidFill>
                <a:latin typeface="Arial" panose="020B0604020202020204" pitchFamily="34" charset="0"/>
                <a:cs typeface="Arial" panose="020B0604020202020204" pitchFamily="34" charset="0"/>
              </a:rPr>
              <a:t>Martin Age 9, NEPSY Design Copying:</a:t>
            </a:r>
          </a:p>
          <a:p>
            <a:pPr marL="342900" indent="-342900">
              <a:spcBef>
                <a:spcPct val="20000"/>
              </a:spcBef>
              <a:buFont typeface="Wingdings" pitchFamily="2" charset="2"/>
              <a:buNone/>
              <a:defRPr/>
            </a:pPr>
            <a:endParaRPr lang="en-US" sz="3600" b="1" kern="0" dirty="0">
              <a:solidFill>
                <a:srgbClr val="663300"/>
              </a:solidFill>
              <a:latin typeface="Arial" panose="020B0604020202020204" pitchFamily="34" charset="0"/>
              <a:cs typeface="Arial" panose="020B0604020202020204" pitchFamily="34" charset="0"/>
            </a:endParaRPr>
          </a:p>
          <a:p>
            <a:pPr marL="342900" indent="-342900">
              <a:spcBef>
                <a:spcPct val="20000"/>
              </a:spcBef>
              <a:buFont typeface="Wingdings" pitchFamily="2" charset="2"/>
              <a:buNone/>
              <a:defRPr/>
            </a:pPr>
            <a:endParaRPr lang="en-US" sz="3600" b="1" kern="0" dirty="0">
              <a:solidFill>
                <a:srgbClr val="6633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981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6409"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sp>
        <p:nvSpPr>
          <p:cNvPr id="99330" name="Slide Number Placeholder 1"/>
          <p:cNvSpPr>
            <a:spLocks noGrp="1"/>
          </p:cNvSpPr>
          <p:nvPr>
            <p:ph type="sldNum" sz="quarter" idx="4294967295"/>
          </p:nvPr>
        </p:nvSpPr>
        <p:spPr>
          <a:xfrm>
            <a:off x="6553200" y="6356350"/>
            <a:ext cx="2133600" cy="365125"/>
          </a:xfrm>
          <a:prstGeom prst="rect">
            <a:avLst/>
          </a:prstGeom>
          <a:noFill/>
        </p:spPr>
        <p:txBody>
          <a:bodyPr/>
          <a:lstStyle/>
          <a:p>
            <a:fld id="{DD8A75AC-7B20-434C-A6FD-A62A99FF7DD6}" type="slidenum">
              <a:rPr lang="en-US" smtClean="0"/>
              <a:pPr/>
              <a:t>149</a:t>
            </a:fld>
            <a:endParaRPr lang="en-US"/>
          </a:p>
        </p:txBody>
      </p:sp>
      <p:pic>
        <p:nvPicPr>
          <p:cNvPr id="99331" name="Picture 2" descr="C:\Users\George\Documents\Data\Presentations\Images for PPT\img028.jpg"/>
          <p:cNvPicPr>
            <a:picLocks noChangeAspect="1" noChangeArrowheads="1"/>
          </p:cNvPicPr>
          <p:nvPr/>
        </p:nvPicPr>
        <p:blipFill>
          <a:blip r:embed="rId2" cstate="print"/>
          <a:srcRect l="8578" t="20834" r="2451" b="23863"/>
          <a:stretch>
            <a:fillRect/>
          </a:stretch>
        </p:blipFill>
        <p:spPr bwMode="auto">
          <a:xfrm>
            <a:off x="2122488" y="1371600"/>
            <a:ext cx="6488112" cy="5219700"/>
          </a:xfrm>
          <a:prstGeom prst="rect">
            <a:avLst/>
          </a:prstGeom>
          <a:noFill/>
          <a:ln w="9525">
            <a:noFill/>
            <a:miter lim="800000"/>
            <a:headEnd/>
            <a:tailEnd/>
          </a:ln>
        </p:spPr>
      </p:pic>
      <p:sp>
        <p:nvSpPr>
          <p:cNvPr id="4" name="Rectangle 3"/>
          <p:cNvSpPr txBox="1">
            <a:spLocks noChangeArrowheads="1"/>
          </p:cNvSpPr>
          <p:nvPr/>
        </p:nvSpPr>
        <p:spPr>
          <a:xfrm>
            <a:off x="243843" y="189817"/>
            <a:ext cx="8580664" cy="827313"/>
          </a:xfrm>
          <a:prstGeom prst="rect">
            <a:avLst/>
          </a:prstGeom>
        </p:spPr>
        <p:txBody>
          <a:bodyPr/>
          <a:lstStyle/>
          <a:p>
            <a:pPr marL="342900" indent="-342900">
              <a:spcBef>
                <a:spcPct val="20000"/>
              </a:spcBef>
              <a:buFont typeface="Wingdings" pitchFamily="2" charset="2"/>
              <a:buNone/>
              <a:defRPr/>
            </a:pPr>
            <a:r>
              <a:rPr lang="en-US" sz="3200" b="1" kern="0" dirty="0">
                <a:solidFill>
                  <a:srgbClr val="663300"/>
                </a:solidFill>
                <a:latin typeface="Arial" panose="020B0604020202020204" pitchFamily="34" charset="0"/>
                <a:cs typeface="Arial" panose="020B0604020202020204" pitchFamily="34" charset="0"/>
              </a:rPr>
              <a:t>Martin Age 9, Rey Complex Figure Copy:</a:t>
            </a:r>
          </a:p>
        </p:txBody>
      </p:sp>
      <p:pic>
        <p:nvPicPr>
          <p:cNvPr id="99334" name="Picture 7" descr="Rey Figure"/>
          <p:cNvPicPr>
            <a:picLocks noChangeAspect="1" noChangeArrowheads="1"/>
          </p:cNvPicPr>
          <p:nvPr/>
        </p:nvPicPr>
        <p:blipFill>
          <a:blip r:embed="rId3" cstate="print"/>
          <a:srcRect/>
          <a:stretch>
            <a:fillRect/>
          </a:stretch>
        </p:blipFill>
        <p:spPr bwMode="auto">
          <a:xfrm>
            <a:off x="101600" y="1371600"/>
            <a:ext cx="2239963" cy="1733550"/>
          </a:xfrm>
          <a:prstGeom prst="rect">
            <a:avLst/>
          </a:prstGeom>
          <a:noFill/>
          <a:ln w="9525">
            <a:noFill/>
            <a:miter lim="800000"/>
            <a:headEnd/>
            <a:tailEnd/>
          </a:ln>
        </p:spPr>
      </p:pic>
      <p:cxnSp>
        <p:nvCxnSpPr>
          <p:cNvPr id="10" name="Straight Connector 9"/>
          <p:cNvCxnSpPr/>
          <p:nvPr/>
        </p:nvCxnSpPr>
        <p:spPr>
          <a:xfrm>
            <a:off x="1902048" y="1074736"/>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pic>
        <p:nvPicPr>
          <p:cNvPr id="8" name="Picture 2" descr="http://static3.depositphotos.com/1001003/139/i/110/depositphotos_1394877-3d-circular-up-and-down-arrows.jpg"/>
          <p:cNvPicPr>
            <a:picLocks noChangeAspect="1" noChangeArrowheads="1"/>
          </p:cNvPicPr>
          <p:nvPr/>
        </p:nvPicPr>
        <p:blipFill rotWithShape="1">
          <a:blip r:embed="rId4">
            <a:extLst>
              <a:ext uri="{28A0092B-C50C-407E-A947-70E740481C1C}">
                <a14:useLocalDpi xmlns:a14="http://schemas.microsoft.com/office/drawing/2010/main" val="0"/>
              </a:ext>
            </a:extLst>
          </a:blip>
          <a:srcRect l="49235" t="36"/>
          <a:stretch/>
        </p:blipFill>
        <p:spPr bwMode="auto">
          <a:xfrm>
            <a:off x="968376" y="3402013"/>
            <a:ext cx="1076960" cy="21207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tatic3.depositphotos.com/1001003/139/i/110/depositphotos_1394877-3d-circular-up-and-down-arrows.jpg"/>
          <p:cNvPicPr>
            <a:picLocks noChangeAspect="1" noChangeArrowheads="1"/>
          </p:cNvPicPr>
          <p:nvPr/>
        </p:nvPicPr>
        <p:blipFill rotWithShape="1">
          <a:blip r:embed="rId4">
            <a:extLst>
              <a:ext uri="{28A0092B-C50C-407E-A947-70E740481C1C}">
                <a14:useLocalDpi xmlns:a14="http://schemas.microsoft.com/office/drawing/2010/main" val="0"/>
              </a:ext>
            </a:extLst>
          </a:blip>
          <a:srcRect r="52524" b="-106"/>
          <a:stretch/>
        </p:blipFill>
        <p:spPr bwMode="auto">
          <a:xfrm>
            <a:off x="482498" y="4602614"/>
            <a:ext cx="437803" cy="923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541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9953" y="145597"/>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8" name="Straight Connector 7"/>
          <p:cNvCxnSpPr/>
          <p:nvPr/>
        </p:nvCxnSpPr>
        <p:spPr>
          <a:xfrm>
            <a:off x="1200976" y="976337"/>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19459" name="Slide Number Placeholder 5"/>
          <p:cNvSpPr>
            <a:spLocks noGrp="1"/>
          </p:cNvSpPr>
          <p:nvPr>
            <p:ph type="sldNum" sz="quarter" idx="4294967295"/>
          </p:nvPr>
        </p:nvSpPr>
        <p:spPr>
          <a:xfrm>
            <a:off x="6553200" y="6356352"/>
            <a:ext cx="2133600" cy="365125"/>
          </a:xfrm>
          <a:prstGeom prst="rect">
            <a:avLst/>
          </a:prstGeom>
        </p:spPr>
        <p:txBody>
          <a:bodyPr/>
          <a:lstStyle/>
          <a:p>
            <a:pPr>
              <a:defRPr/>
            </a:pPr>
            <a:fld id="{9922ECBD-04E8-4DB9-A739-CDDE34A22132}" type="slidenum">
              <a:rPr lang="en-US" smtClean="0"/>
              <a:pPr>
                <a:defRPr/>
              </a:pPr>
              <a:t>15</a:t>
            </a:fld>
            <a:endParaRPr lang="en-US"/>
          </a:p>
        </p:txBody>
      </p:sp>
      <p:sp>
        <p:nvSpPr>
          <p:cNvPr id="23557" name="Rectangle 3"/>
          <p:cNvSpPr>
            <a:spLocks noGrp="1" noChangeArrowheads="1"/>
          </p:cNvSpPr>
          <p:nvPr>
            <p:ph type="body" idx="1"/>
          </p:nvPr>
        </p:nvSpPr>
        <p:spPr>
          <a:xfrm>
            <a:off x="368598" y="1344625"/>
            <a:ext cx="8432207" cy="5011727"/>
          </a:xfrm>
        </p:spPr>
        <p:txBody>
          <a:bodyPr/>
          <a:lstStyle/>
          <a:p>
            <a:pPr eaLnBrk="1" hangingPunct="1">
              <a:buFont typeface="Wingdings" panose="05000000000000000000" pitchFamily="2" charset="2"/>
              <a:buChar char="§"/>
            </a:pPr>
            <a:r>
              <a:rPr lang="en-US" sz="4400" dirty="0">
                <a:cs typeface="Arial" charset="0"/>
              </a:rPr>
              <a:t>Do you believe it is possible to raise a child’s FSIQ from 70 to 100 through intervention? </a:t>
            </a:r>
          </a:p>
          <a:p>
            <a:pPr eaLnBrk="1" hangingPunct="1">
              <a:buFont typeface="Wingdings" panose="05000000000000000000" pitchFamily="2" charset="2"/>
              <a:buChar char="§"/>
            </a:pPr>
            <a:r>
              <a:rPr lang="en-US" sz="4400" dirty="0">
                <a:cs typeface="Arial" charset="0"/>
              </a:rPr>
              <a:t>Can it be done in 6 months?  A year?  Two years?</a:t>
            </a:r>
          </a:p>
          <a:p>
            <a:pPr eaLnBrk="1" hangingPunct="1">
              <a:buFont typeface="Wingdings" panose="05000000000000000000" pitchFamily="2" charset="2"/>
              <a:buChar char="§"/>
            </a:pPr>
            <a:endParaRPr lang="en-US" sz="4400" dirty="0">
              <a:cs typeface="Arial" charset="0"/>
            </a:endParaRPr>
          </a:p>
        </p:txBody>
      </p:sp>
      <p:sp>
        <p:nvSpPr>
          <p:cNvPr id="23556" name="Rectangle 2"/>
          <p:cNvSpPr>
            <a:spLocks noGrp="1" noChangeArrowheads="1"/>
          </p:cNvSpPr>
          <p:nvPr>
            <p:ph type="title"/>
          </p:nvPr>
        </p:nvSpPr>
        <p:spPr>
          <a:xfrm>
            <a:off x="261144" y="41260"/>
            <a:ext cx="8647112" cy="812799"/>
          </a:xfrm>
        </p:spPr>
        <p:txBody>
          <a:bodyPr/>
          <a:lstStyle/>
          <a:p>
            <a:pPr algn="l" eaLnBrk="1" hangingPunct="1"/>
            <a:r>
              <a:rPr lang="en-US" sz="4800" b="1" dirty="0">
                <a:cs typeface="Arial" charset="0"/>
              </a:rPr>
              <a:t>Questions about Intelligence</a:t>
            </a:r>
          </a:p>
        </p:txBody>
      </p:sp>
    </p:spTree>
    <p:extLst>
      <p:ext uri="{BB962C8B-B14F-4D97-AF65-F5344CB8AC3E}">
        <p14:creationId xmlns:p14="http://schemas.microsoft.com/office/powerpoint/2010/main" val="1802193358"/>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Number Placeholder 1"/>
          <p:cNvSpPr>
            <a:spLocks noGrp="1"/>
          </p:cNvSpPr>
          <p:nvPr>
            <p:ph type="sldNum" sz="quarter" idx="4294967295"/>
          </p:nvPr>
        </p:nvSpPr>
        <p:spPr>
          <a:xfrm>
            <a:off x="6553200" y="6356350"/>
            <a:ext cx="2133600" cy="365125"/>
          </a:xfrm>
          <a:prstGeom prst="rect">
            <a:avLst/>
          </a:prstGeom>
          <a:noFill/>
        </p:spPr>
        <p:txBody>
          <a:bodyPr/>
          <a:lstStyle/>
          <a:p>
            <a:fld id="{657B586E-CA4F-4946-B452-F8B15769E81B}" type="slidenum">
              <a:rPr lang="en-US" smtClean="0"/>
              <a:pPr/>
              <a:t>150</a:t>
            </a:fld>
            <a:endParaRPr lang="en-US"/>
          </a:p>
        </p:txBody>
      </p:sp>
      <p:pic>
        <p:nvPicPr>
          <p:cNvPr id="100355" name="Picture 2" descr="C:\Users\George\Documents\Data\Presentations\Images for PPT\img029.jpg"/>
          <p:cNvPicPr>
            <a:picLocks noChangeAspect="1" noChangeArrowheads="1"/>
          </p:cNvPicPr>
          <p:nvPr/>
        </p:nvPicPr>
        <p:blipFill>
          <a:blip r:embed="rId2" cstate="print"/>
          <a:srcRect r="-3186" b="15530"/>
          <a:stretch>
            <a:fillRect/>
          </a:stretch>
        </p:blipFill>
        <p:spPr bwMode="auto">
          <a:xfrm>
            <a:off x="2533650" y="146050"/>
            <a:ext cx="6191250" cy="6559550"/>
          </a:xfrm>
          <a:prstGeom prst="rect">
            <a:avLst/>
          </a:prstGeom>
          <a:noFill/>
          <a:ln w="9525">
            <a:noFill/>
            <a:miter lim="800000"/>
            <a:headEnd/>
            <a:tailEnd/>
          </a:ln>
        </p:spPr>
      </p:pic>
      <p:pic>
        <p:nvPicPr>
          <p:cNvPr id="100358" name="Picture 7" descr="Rey Figure"/>
          <p:cNvPicPr>
            <a:picLocks noChangeAspect="1" noChangeArrowheads="1"/>
          </p:cNvPicPr>
          <p:nvPr/>
        </p:nvPicPr>
        <p:blipFill>
          <a:blip r:embed="rId3" cstate="print"/>
          <a:srcRect/>
          <a:stretch>
            <a:fillRect/>
          </a:stretch>
        </p:blipFill>
        <p:spPr bwMode="auto">
          <a:xfrm>
            <a:off x="508215" y="4303692"/>
            <a:ext cx="1314994" cy="1018060"/>
          </a:xfrm>
          <a:prstGeom prst="rect">
            <a:avLst/>
          </a:prstGeom>
          <a:noFill/>
          <a:ln w="9525">
            <a:noFill/>
            <a:miter lim="800000"/>
            <a:headEnd/>
            <a:tailEnd/>
          </a:ln>
        </p:spPr>
      </p:pic>
      <p:sp>
        <p:nvSpPr>
          <p:cNvPr id="9" name="Rectangle 8"/>
          <p:cNvSpPr/>
          <p:nvPr/>
        </p:nvSpPr>
        <p:spPr>
          <a:xfrm>
            <a:off x="49280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0" name="Straight Connector 9"/>
          <p:cNvCxnSpPr/>
          <p:nvPr/>
        </p:nvCxnSpPr>
        <p:spPr>
          <a:xfrm>
            <a:off x="334010" y="3995011"/>
            <a:ext cx="2790420"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4" name="Rectangle 3"/>
          <p:cNvSpPr txBox="1">
            <a:spLocks noChangeArrowheads="1"/>
          </p:cNvSpPr>
          <p:nvPr/>
        </p:nvSpPr>
        <p:spPr>
          <a:xfrm>
            <a:off x="334010" y="276451"/>
            <a:ext cx="3276600" cy="4914900"/>
          </a:xfrm>
          <a:prstGeom prst="rect">
            <a:avLst/>
          </a:prstGeom>
        </p:spPr>
        <p:txBody>
          <a:bodyPr/>
          <a:lstStyle/>
          <a:p>
            <a:pPr marL="342900" indent="-342900">
              <a:spcBef>
                <a:spcPct val="20000"/>
              </a:spcBef>
              <a:buFont typeface="Wingdings" pitchFamily="2" charset="2"/>
              <a:buNone/>
              <a:defRPr/>
            </a:pPr>
            <a:r>
              <a:rPr lang="en-US" sz="3200" b="1" kern="0" dirty="0">
                <a:solidFill>
                  <a:srgbClr val="663300"/>
                </a:solidFill>
                <a:latin typeface="Arial" panose="020B0604020202020204" pitchFamily="34" charset="0"/>
                <a:cs typeface="Arial" panose="020B0604020202020204" pitchFamily="34" charset="0"/>
              </a:rPr>
              <a:t>Martin Age 9, </a:t>
            </a:r>
          </a:p>
          <a:p>
            <a:pPr marL="342900" indent="-342900">
              <a:spcBef>
                <a:spcPct val="20000"/>
              </a:spcBef>
              <a:buFont typeface="Wingdings" pitchFamily="2" charset="2"/>
              <a:buNone/>
              <a:defRPr/>
            </a:pPr>
            <a:r>
              <a:rPr lang="en-US" sz="3200" b="1" kern="0" dirty="0">
                <a:solidFill>
                  <a:srgbClr val="663300"/>
                </a:solidFill>
                <a:latin typeface="Arial" panose="020B0604020202020204" pitchFamily="34" charset="0"/>
                <a:cs typeface="Arial" panose="020B0604020202020204" pitchFamily="34" charset="0"/>
              </a:rPr>
              <a:t>Rey Complex </a:t>
            </a:r>
          </a:p>
          <a:p>
            <a:pPr marL="342900" indent="-342900">
              <a:spcBef>
                <a:spcPct val="20000"/>
              </a:spcBef>
              <a:buFont typeface="Wingdings" pitchFamily="2" charset="2"/>
              <a:buNone/>
              <a:defRPr/>
            </a:pPr>
            <a:r>
              <a:rPr lang="en-US" sz="3200" b="1" kern="0" dirty="0">
                <a:solidFill>
                  <a:srgbClr val="663300"/>
                </a:solidFill>
                <a:latin typeface="Arial" panose="020B0604020202020204" pitchFamily="34" charset="0"/>
                <a:cs typeface="Arial" panose="020B0604020202020204" pitchFamily="34" charset="0"/>
              </a:rPr>
              <a:t>Figure Copy </a:t>
            </a:r>
          </a:p>
          <a:p>
            <a:pPr marL="342900" indent="-342900">
              <a:spcBef>
                <a:spcPct val="20000"/>
              </a:spcBef>
              <a:buFont typeface="Wingdings" pitchFamily="2" charset="2"/>
              <a:buNone/>
              <a:defRPr/>
            </a:pPr>
            <a:r>
              <a:rPr lang="en-US" sz="3200" b="1" kern="0" dirty="0">
                <a:solidFill>
                  <a:srgbClr val="663300"/>
                </a:solidFill>
                <a:latin typeface="Arial" panose="020B0604020202020204" pitchFamily="34" charset="0"/>
                <a:cs typeface="Arial" panose="020B0604020202020204" pitchFamily="34" charset="0"/>
              </a:rPr>
              <a:t>Verbally </a:t>
            </a:r>
          </a:p>
          <a:p>
            <a:pPr marL="342900" indent="-342900">
              <a:spcBef>
                <a:spcPct val="20000"/>
              </a:spcBef>
              <a:buFont typeface="Wingdings" pitchFamily="2" charset="2"/>
              <a:buNone/>
              <a:defRPr/>
            </a:pPr>
            <a:r>
              <a:rPr lang="en-US" sz="3200" b="1" kern="0" dirty="0">
                <a:solidFill>
                  <a:srgbClr val="663300"/>
                </a:solidFill>
                <a:latin typeface="Arial" panose="020B0604020202020204" pitchFamily="34" charset="0"/>
                <a:cs typeface="Arial" panose="020B0604020202020204" pitchFamily="34" charset="0"/>
              </a:rPr>
              <a:t>Mediated by</a:t>
            </a:r>
          </a:p>
          <a:p>
            <a:pPr marL="342900" indent="-342900">
              <a:spcBef>
                <a:spcPct val="20000"/>
              </a:spcBef>
              <a:buFont typeface="Wingdings" pitchFamily="2" charset="2"/>
              <a:buNone/>
              <a:defRPr/>
            </a:pPr>
            <a:r>
              <a:rPr lang="en-US" sz="3200" b="1" kern="0" dirty="0">
                <a:solidFill>
                  <a:srgbClr val="663300"/>
                </a:solidFill>
                <a:latin typeface="Arial" panose="020B0604020202020204" pitchFamily="34" charset="0"/>
                <a:cs typeface="Arial" panose="020B0604020202020204" pitchFamily="34" charset="0"/>
              </a:rPr>
              <a:t>Psychologist:</a:t>
            </a:r>
          </a:p>
        </p:txBody>
      </p:sp>
      <p:pic>
        <p:nvPicPr>
          <p:cNvPr id="8" name="Picture 2" descr="http://static3.depositphotos.com/1001003/139/i/110/depositphotos_1394877-3d-circular-up-and-down-arrows.jpg"/>
          <p:cNvPicPr>
            <a:picLocks noChangeAspect="1" noChangeArrowheads="1"/>
          </p:cNvPicPr>
          <p:nvPr/>
        </p:nvPicPr>
        <p:blipFill rotWithShape="1">
          <a:blip r:embed="rId4">
            <a:extLst>
              <a:ext uri="{28A0092B-C50C-407E-A947-70E740481C1C}">
                <a14:useLocalDpi xmlns:a14="http://schemas.microsoft.com/office/drawing/2010/main" val="0"/>
              </a:ext>
            </a:extLst>
          </a:blip>
          <a:srcRect l="49235" t="36"/>
          <a:stretch/>
        </p:blipFill>
        <p:spPr bwMode="auto">
          <a:xfrm>
            <a:off x="2265532" y="4281651"/>
            <a:ext cx="1076960" cy="21207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tatic3.depositphotos.com/1001003/139/i/110/depositphotos_1394877-3d-circular-up-and-down-arrows.jpg"/>
          <p:cNvPicPr>
            <a:picLocks noChangeAspect="1" noChangeArrowheads="1"/>
          </p:cNvPicPr>
          <p:nvPr/>
        </p:nvPicPr>
        <p:blipFill rotWithShape="1">
          <a:blip r:embed="rId4">
            <a:extLst>
              <a:ext uri="{28A0092B-C50C-407E-A947-70E740481C1C}">
                <a14:useLocalDpi xmlns:a14="http://schemas.microsoft.com/office/drawing/2010/main" val="0"/>
              </a:ext>
            </a:extLst>
          </a:blip>
          <a:srcRect r="52524" b="-106"/>
          <a:stretch/>
        </p:blipFill>
        <p:spPr bwMode="auto">
          <a:xfrm>
            <a:off x="1897571" y="5376842"/>
            <a:ext cx="434933" cy="917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47980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Number Placeholder 1"/>
          <p:cNvSpPr>
            <a:spLocks noGrp="1"/>
          </p:cNvSpPr>
          <p:nvPr>
            <p:ph type="sldNum" sz="quarter" idx="4294967295"/>
          </p:nvPr>
        </p:nvSpPr>
        <p:spPr>
          <a:xfrm>
            <a:off x="6553200" y="6356350"/>
            <a:ext cx="2133600" cy="365125"/>
          </a:xfrm>
          <a:prstGeom prst="rect">
            <a:avLst/>
          </a:prstGeom>
          <a:noFill/>
        </p:spPr>
        <p:txBody>
          <a:bodyPr/>
          <a:lstStyle/>
          <a:p>
            <a:fld id="{2628CF35-9B98-4DE6-85E0-DA57D23618CB}" type="slidenum">
              <a:rPr lang="en-US" smtClean="0">
                <a:solidFill>
                  <a:srgbClr val="663300"/>
                </a:solidFill>
                <a:latin typeface="Arial" pitchFamily="34" charset="0"/>
              </a:rPr>
              <a:pPr/>
              <a:t>151</a:t>
            </a:fld>
            <a:endParaRPr lang="en-US">
              <a:solidFill>
                <a:srgbClr val="663300"/>
              </a:solidFill>
              <a:latin typeface="Arial" pitchFamily="34" charset="0"/>
            </a:endParaRPr>
          </a:p>
        </p:txBody>
      </p:sp>
      <p:cxnSp>
        <p:nvCxnSpPr>
          <p:cNvPr id="6" name="Straight Connector 5"/>
          <p:cNvCxnSpPr/>
          <p:nvPr/>
        </p:nvCxnSpPr>
        <p:spPr>
          <a:xfrm>
            <a:off x="2017713" y="957263"/>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03200" y="217488"/>
            <a:ext cx="725488"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3300"/>
              </a:solidFill>
            </a:endParaRPr>
          </a:p>
        </p:txBody>
      </p:sp>
      <p:pic>
        <p:nvPicPr>
          <p:cNvPr id="8" name="Picture 2" descr="E:\img083.jpg"/>
          <p:cNvPicPr>
            <a:picLocks noChangeAspect="1" noChangeArrowheads="1"/>
          </p:cNvPicPr>
          <p:nvPr/>
        </p:nvPicPr>
        <p:blipFill>
          <a:blip r:embed="rId2" cstate="print"/>
          <a:srcRect l="8333" t="15909" r="29412" b="73106"/>
          <a:stretch>
            <a:fillRect/>
          </a:stretch>
        </p:blipFill>
        <p:spPr bwMode="auto">
          <a:xfrm>
            <a:off x="420414" y="2838450"/>
            <a:ext cx="8342586" cy="1905000"/>
          </a:xfrm>
          <a:prstGeom prst="rect">
            <a:avLst/>
          </a:prstGeom>
          <a:noFill/>
        </p:spPr>
      </p:pic>
      <p:sp>
        <p:nvSpPr>
          <p:cNvPr id="106499" name="TextBox 2"/>
          <p:cNvSpPr txBox="1">
            <a:spLocks noChangeArrowheads="1"/>
          </p:cNvSpPr>
          <p:nvPr/>
        </p:nvSpPr>
        <p:spPr bwMode="auto">
          <a:xfrm>
            <a:off x="420414" y="143759"/>
            <a:ext cx="6024085" cy="646331"/>
          </a:xfrm>
          <a:prstGeom prst="rect">
            <a:avLst/>
          </a:prstGeom>
          <a:noFill/>
          <a:ln w="9525">
            <a:noFill/>
            <a:miter lim="800000"/>
            <a:headEnd/>
            <a:tailEnd/>
          </a:ln>
        </p:spPr>
        <p:txBody>
          <a:bodyPr wrap="none">
            <a:spAutoFit/>
          </a:bodyPr>
          <a:lstStyle/>
          <a:p>
            <a:r>
              <a:rPr lang="en-US" sz="3600" b="1" dirty="0">
                <a:solidFill>
                  <a:srgbClr val="663300"/>
                </a:solidFill>
              </a:rPr>
              <a:t>Alphabet Writing Nov 2010</a:t>
            </a:r>
          </a:p>
        </p:txBody>
      </p:sp>
    </p:spTree>
    <p:extLst>
      <p:ext uri="{BB962C8B-B14F-4D97-AF65-F5344CB8AC3E}">
        <p14:creationId xmlns:p14="http://schemas.microsoft.com/office/powerpoint/2010/main" val="237941017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1"/>
          <p:cNvSpPr>
            <a:spLocks noGrp="1"/>
          </p:cNvSpPr>
          <p:nvPr>
            <p:ph type="sldNum" sz="quarter" idx="4294967295"/>
          </p:nvPr>
        </p:nvSpPr>
        <p:spPr>
          <a:xfrm>
            <a:off x="6553200" y="6356350"/>
            <a:ext cx="2133600" cy="365125"/>
          </a:xfrm>
          <a:prstGeom prst="rect">
            <a:avLst/>
          </a:prstGeom>
          <a:noFill/>
        </p:spPr>
        <p:txBody>
          <a:bodyPr/>
          <a:lstStyle/>
          <a:p>
            <a:fld id="{D9EFFB3C-9752-40F6-BF57-97657519B30C}" type="slidenum">
              <a:rPr lang="en-US" smtClean="0">
                <a:solidFill>
                  <a:srgbClr val="663300"/>
                </a:solidFill>
                <a:latin typeface="Arial" pitchFamily="34" charset="0"/>
              </a:rPr>
              <a:pPr/>
              <a:t>152</a:t>
            </a:fld>
            <a:endParaRPr lang="en-US">
              <a:solidFill>
                <a:srgbClr val="663300"/>
              </a:solidFill>
              <a:latin typeface="Arial" pitchFamily="34" charset="0"/>
            </a:endParaRPr>
          </a:p>
        </p:txBody>
      </p:sp>
      <p:cxnSp>
        <p:nvCxnSpPr>
          <p:cNvPr id="6" name="Straight Connector 5"/>
          <p:cNvCxnSpPr/>
          <p:nvPr/>
        </p:nvCxnSpPr>
        <p:spPr>
          <a:xfrm>
            <a:off x="2017713" y="957263"/>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03200" y="217488"/>
            <a:ext cx="725488"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3300"/>
              </a:solidFill>
            </a:endParaRPr>
          </a:p>
        </p:txBody>
      </p:sp>
      <p:pic>
        <p:nvPicPr>
          <p:cNvPr id="45063" name="Picture 1" descr="E:\GM Scans\img079.jpg"/>
          <p:cNvPicPr>
            <a:picLocks noChangeAspect="1" noChangeArrowheads="1"/>
          </p:cNvPicPr>
          <p:nvPr/>
        </p:nvPicPr>
        <p:blipFill rotWithShape="1">
          <a:blip r:embed="rId2" cstate="print"/>
          <a:srcRect l="4931" t="4085" r="693" b="59747"/>
          <a:stretch/>
        </p:blipFill>
        <p:spPr bwMode="auto">
          <a:xfrm>
            <a:off x="119269" y="1421297"/>
            <a:ext cx="8818124" cy="4373216"/>
          </a:xfrm>
          <a:prstGeom prst="rect">
            <a:avLst/>
          </a:prstGeom>
          <a:noFill/>
          <a:ln w="9525">
            <a:noFill/>
            <a:miter lim="800000"/>
            <a:headEnd/>
            <a:tailEnd/>
          </a:ln>
        </p:spPr>
      </p:pic>
      <p:sp>
        <p:nvSpPr>
          <p:cNvPr id="45059" name="TextBox 2"/>
          <p:cNvSpPr txBox="1">
            <a:spLocks noChangeArrowheads="1"/>
          </p:cNvSpPr>
          <p:nvPr/>
        </p:nvSpPr>
        <p:spPr bwMode="auto">
          <a:xfrm>
            <a:off x="384409" y="277622"/>
            <a:ext cx="7152599" cy="590931"/>
          </a:xfrm>
          <a:prstGeom prst="rect">
            <a:avLst/>
          </a:prstGeom>
          <a:noFill/>
          <a:ln w="9525">
            <a:noFill/>
            <a:miter lim="800000"/>
            <a:headEnd/>
            <a:tailEnd/>
          </a:ln>
        </p:spPr>
        <p:txBody>
          <a:bodyPr wrap="none">
            <a:spAutoFit/>
          </a:bodyPr>
          <a:lstStyle/>
          <a:p>
            <a:pPr marL="0" lvl="1">
              <a:lnSpc>
                <a:spcPct val="90000"/>
              </a:lnSpc>
              <a:buSzPct val="80000"/>
              <a:defRPr/>
            </a:pPr>
            <a:r>
              <a:rPr lang="en-US" sz="3600" b="1" dirty="0">
                <a:solidFill>
                  <a:srgbClr val="663300"/>
                </a:solidFill>
              </a:rPr>
              <a:t>WJ-III Writing Fluency Nov 2010</a:t>
            </a:r>
            <a:endParaRPr lang="en-US" b="1" dirty="0">
              <a:solidFill>
                <a:srgbClr val="663300"/>
              </a:solidFill>
            </a:endParaRPr>
          </a:p>
        </p:txBody>
      </p:sp>
    </p:spTree>
    <p:extLst>
      <p:ext uri="{BB962C8B-B14F-4D97-AF65-F5344CB8AC3E}">
        <p14:creationId xmlns:p14="http://schemas.microsoft.com/office/powerpoint/2010/main" val="309034892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descr="E:\img028.jpg"/>
          <p:cNvPicPr>
            <a:picLocks noChangeAspect="1" noChangeArrowheads="1"/>
          </p:cNvPicPr>
          <p:nvPr/>
        </p:nvPicPr>
        <p:blipFill>
          <a:blip r:embed="rId2" cstate="print"/>
          <a:srcRect l="13971" t="11932" r="9558" b="40625"/>
          <a:stretch>
            <a:fillRect/>
          </a:stretch>
        </p:blipFill>
        <p:spPr bwMode="auto">
          <a:xfrm>
            <a:off x="2999740" y="803910"/>
            <a:ext cx="5943600" cy="4772025"/>
          </a:xfrm>
          <a:prstGeom prst="rect">
            <a:avLst/>
          </a:prstGeom>
          <a:noFill/>
          <a:ln w="9525">
            <a:noFill/>
            <a:miter lim="800000"/>
            <a:headEnd/>
            <a:tailEnd/>
          </a:ln>
        </p:spPr>
      </p:pic>
      <p:sp>
        <p:nvSpPr>
          <p:cNvPr id="101379" name="Slide Number Placeholder 1"/>
          <p:cNvSpPr>
            <a:spLocks noGrp="1"/>
          </p:cNvSpPr>
          <p:nvPr>
            <p:ph type="sldNum" sz="quarter" idx="4294967295"/>
          </p:nvPr>
        </p:nvSpPr>
        <p:spPr>
          <a:xfrm>
            <a:off x="6553200" y="6356350"/>
            <a:ext cx="2133600" cy="365125"/>
          </a:xfrm>
          <a:prstGeom prst="rect">
            <a:avLst/>
          </a:prstGeom>
          <a:noFill/>
        </p:spPr>
        <p:txBody>
          <a:bodyPr/>
          <a:lstStyle/>
          <a:p>
            <a:fld id="{A2643839-4D99-487A-879B-9FC71783909D}" type="slidenum">
              <a:rPr lang="en-US" smtClean="0"/>
              <a:pPr/>
              <a:t>153</a:t>
            </a:fld>
            <a:endParaRPr lang="en-US"/>
          </a:p>
        </p:txBody>
      </p:sp>
      <p:pic>
        <p:nvPicPr>
          <p:cNvPr id="101382" name="Picture 7" descr="Rey Figure"/>
          <p:cNvPicPr>
            <a:picLocks noChangeAspect="1" noChangeArrowheads="1"/>
          </p:cNvPicPr>
          <p:nvPr/>
        </p:nvPicPr>
        <p:blipFill>
          <a:blip r:embed="rId3" cstate="print"/>
          <a:srcRect/>
          <a:stretch>
            <a:fillRect/>
          </a:stretch>
        </p:blipFill>
        <p:spPr bwMode="auto">
          <a:xfrm>
            <a:off x="287526" y="3723311"/>
            <a:ext cx="1553845" cy="1202977"/>
          </a:xfrm>
          <a:prstGeom prst="rect">
            <a:avLst/>
          </a:prstGeom>
          <a:noFill/>
          <a:ln w="9525">
            <a:noFill/>
            <a:miter lim="800000"/>
            <a:headEnd/>
            <a:tailEnd/>
          </a:ln>
        </p:spPr>
      </p:pic>
      <p:sp>
        <p:nvSpPr>
          <p:cNvPr id="9" name="Rectangle 8"/>
          <p:cNvSpPr/>
          <p:nvPr/>
        </p:nvSpPr>
        <p:spPr>
          <a:xfrm>
            <a:off x="304637" y="124413"/>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0" name="Straight Connector 9"/>
          <p:cNvCxnSpPr/>
          <p:nvPr/>
        </p:nvCxnSpPr>
        <p:spPr>
          <a:xfrm flipV="1">
            <a:off x="235038" y="3413760"/>
            <a:ext cx="2751232" cy="10852"/>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4" name="Rectangle 3"/>
          <p:cNvSpPr txBox="1">
            <a:spLocks noChangeArrowheads="1"/>
          </p:cNvSpPr>
          <p:nvPr/>
        </p:nvSpPr>
        <p:spPr>
          <a:xfrm>
            <a:off x="363808" y="232410"/>
            <a:ext cx="3276600" cy="4914900"/>
          </a:xfrm>
          <a:prstGeom prst="rect">
            <a:avLst/>
          </a:prstGeom>
        </p:spPr>
        <p:txBody>
          <a:bodyPr/>
          <a:lstStyle/>
          <a:p>
            <a:pPr marL="342900" indent="-342900">
              <a:spcBef>
                <a:spcPct val="20000"/>
              </a:spcBef>
              <a:buFont typeface="Wingdings" pitchFamily="2" charset="2"/>
              <a:buNone/>
              <a:defRPr/>
            </a:pPr>
            <a:r>
              <a:rPr lang="en-US" sz="3200" b="1" kern="0" dirty="0">
                <a:solidFill>
                  <a:srgbClr val="663300"/>
                </a:solidFill>
                <a:latin typeface="Arial" panose="020B0604020202020204" pitchFamily="34" charset="0"/>
                <a:cs typeface="Arial" panose="020B0604020202020204" pitchFamily="34" charset="0"/>
              </a:rPr>
              <a:t>Martin Age 9, </a:t>
            </a:r>
          </a:p>
          <a:p>
            <a:pPr marL="342900" indent="-342900">
              <a:spcBef>
                <a:spcPct val="20000"/>
              </a:spcBef>
              <a:buFont typeface="Wingdings" pitchFamily="2" charset="2"/>
              <a:buNone/>
              <a:defRPr/>
            </a:pPr>
            <a:r>
              <a:rPr lang="en-US" sz="3200" b="1" kern="0" dirty="0">
                <a:solidFill>
                  <a:srgbClr val="663300"/>
                </a:solidFill>
                <a:latin typeface="Arial" panose="020B0604020202020204" pitchFamily="34" charset="0"/>
                <a:cs typeface="Arial" panose="020B0604020202020204" pitchFamily="34" charset="0"/>
              </a:rPr>
              <a:t>Rey Complex </a:t>
            </a:r>
          </a:p>
          <a:p>
            <a:pPr marL="342900" indent="-342900">
              <a:spcBef>
                <a:spcPct val="20000"/>
              </a:spcBef>
              <a:buFont typeface="Wingdings" pitchFamily="2" charset="2"/>
              <a:buNone/>
              <a:defRPr/>
            </a:pPr>
            <a:r>
              <a:rPr lang="en-US" sz="3200" b="1" kern="0" dirty="0">
                <a:solidFill>
                  <a:srgbClr val="663300"/>
                </a:solidFill>
                <a:latin typeface="Arial" panose="020B0604020202020204" pitchFamily="34" charset="0"/>
                <a:cs typeface="Arial" panose="020B0604020202020204" pitchFamily="34" charset="0"/>
              </a:rPr>
              <a:t>Figure Copy </a:t>
            </a:r>
          </a:p>
          <a:p>
            <a:pPr marL="342900" indent="-342900">
              <a:spcBef>
                <a:spcPct val="20000"/>
              </a:spcBef>
              <a:buFont typeface="Wingdings" pitchFamily="2" charset="2"/>
              <a:buNone/>
              <a:defRPr/>
            </a:pPr>
            <a:r>
              <a:rPr lang="en-US" sz="3200" b="1" kern="0" dirty="0">
                <a:solidFill>
                  <a:srgbClr val="663300"/>
                </a:solidFill>
                <a:latin typeface="Arial" panose="020B0604020202020204" pitchFamily="34" charset="0"/>
                <a:cs typeface="Arial" panose="020B0604020202020204" pitchFamily="34" charset="0"/>
              </a:rPr>
              <a:t>Self-generated</a:t>
            </a:r>
          </a:p>
          <a:p>
            <a:pPr marL="342900" indent="-342900">
              <a:spcBef>
                <a:spcPct val="20000"/>
              </a:spcBef>
              <a:buFont typeface="Wingdings" pitchFamily="2" charset="2"/>
              <a:buNone/>
              <a:defRPr/>
            </a:pPr>
            <a:r>
              <a:rPr lang="en-US" sz="3200" b="1" kern="0" dirty="0">
                <a:solidFill>
                  <a:srgbClr val="663300"/>
                </a:solidFill>
                <a:latin typeface="Arial" panose="020B0604020202020204" pitchFamily="34" charset="0"/>
                <a:cs typeface="Arial" panose="020B0604020202020204" pitchFamily="34" charset="0"/>
              </a:rPr>
              <a:t>5 months later:</a:t>
            </a:r>
          </a:p>
        </p:txBody>
      </p:sp>
      <p:pic>
        <p:nvPicPr>
          <p:cNvPr id="8" name="Picture 2" descr="http://static3.depositphotos.com/1001003/139/i/110/depositphotos_1394877-3d-circular-up-and-down-arrows.jpg"/>
          <p:cNvPicPr>
            <a:picLocks noChangeAspect="1" noChangeArrowheads="1"/>
          </p:cNvPicPr>
          <p:nvPr/>
        </p:nvPicPr>
        <p:blipFill rotWithShape="1">
          <a:blip r:embed="rId4">
            <a:extLst>
              <a:ext uri="{28A0092B-C50C-407E-A947-70E740481C1C}">
                <a14:useLocalDpi xmlns:a14="http://schemas.microsoft.com/office/drawing/2010/main" val="0"/>
              </a:ext>
            </a:extLst>
          </a:blip>
          <a:srcRect l="49235" t="36"/>
          <a:stretch/>
        </p:blipFill>
        <p:spPr bwMode="auto">
          <a:xfrm>
            <a:off x="1970141" y="4385651"/>
            <a:ext cx="1076960" cy="21207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tatic3.depositphotos.com/1001003/139/i/110/depositphotos_1394877-3d-circular-up-and-down-arrows.jpg"/>
          <p:cNvPicPr>
            <a:picLocks noChangeAspect="1" noChangeArrowheads="1"/>
          </p:cNvPicPr>
          <p:nvPr/>
        </p:nvPicPr>
        <p:blipFill rotWithShape="1">
          <a:blip r:embed="rId4">
            <a:extLst>
              <a:ext uri="{28A0092B-C50C-407E-A947-70E740481C1C}">
                <a14:useLocalDpi xmlns:a14="http://schemas.microsoft.com/office/drawing/2010/main" val="0"/>
              </a:ext>
            </a:extLst>
          </a:blip>
          <a:srcRect r="52524" b="-106"/>
          <a:stretch/>
        </p:blipFill>
        <p:spPr bwMode="auto">
          <a:xfrm>
            <a:off x="1653952" y="5446009"/>
            <a:ext cx="434933" cy="917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90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0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Number Placeholder 1"/>
          <p:cNvSpPr>
            <a:spLocks noGrp="1"/>
          </p:cNvSpPr>
          <p:nvPr>
            <p:ph type="sldNum" sz="quarter" idx="4294967295"/>
          </p:nvPr>
        </p:nvSpPr>
        <p:spPr>
          <a:xfrm>
            <a:off x="6553200" y="6356350"/>
            <a:ext cx="2133600" cy="365125"/>
          </a:xfrm>
          <a:prstGeom prst="rect">
            <a:avLst/>
          </a:prstGeom>
          <a:noFill/>
        </p:spPr>
        <p:txBody>
          <a:bodyPr/>
          <a:lstStyle/>
          <a:p>
            <a:fld id="{A0D60659-ED2B-417A-9CE8-F0DCE2FED6B1}" type="slidenum">
              <a:rPr lang="en-US" smtClean="0"/>
              <a:pPr/>
              <a:t>154</a:t>
            </a:fld>
            <a:endParaRPr lang="en-US"/>
          </a:p>
        </p:txBody>
      </p:sp>
      <p:pic>
        <p:nvPicPr>
          <p:cNvPr id="102405" name="Picture 7" descr="Rey Figure"/>
          <p:cNvPicPr>
            <a:picLocks noChangeAspect="1" noChangeArrowheads="1"/>
          </p:cNvPicPr>
          <p:nvPr/>
        </p:nvPicPr>
        <p:blipFill>
          <a:blip r:embed="rId2" cstate="print"/>
          <a:srcRect/>
          <a:stretch>
            <a:fillRect/>
          </a:stretch>
        </p:blipFill>
        <p:spPr bwMode="auto">
          <a:xfrm>
            <a:off x="347661" y="3625850"/>
            <a:ext cx="2066925" cy="1600200"/>
          </a:xfrm>
          <a:prstGeom prst="rect">
            <a:avLst/>
          </a:prstGeom>
          <a:noFill/>
          <a:ln w="9525">
            <a:noFill/>
            <a:miter lim="800000"/>
            <a:headEnd/>
            <a:tailEnd/>
          </a:ln>
        </p:spPr>
      </p:pic>
      <p:pic>
        <p:nvPicPr>
          <p:cNvPr id="102406" name="Picture 2" descr="E:\GM Scans\img036.jpg"/>
          <p:cNvPicPr>
            <a:picLocks noChangeAspect="1" noChangeArrowheads="1"/>
          </p:cNvPicPr>
          <p:nvPr/>
        </p:nvPicPr>
        <p:blipFill>
          <a:blip r:embed="rId3" cstate="print"/>
          <a:srcRect l="15440" t="3789" r="8823" b="39394"/>
          <a:stretch>
            <a:fillRect/>
          </a:stretch>
        </p:blipFill>
        <p:spPr bwMode="auto">
          <a:xfrm>
            <a:off x="3257550" y="457200"/>
            <a:ext cx="5886450" cy="5715000"/>
          </a:xfrm>
          <a:prstGeom prst="rect">
            <a:avLst/>
          </a:prstGeom>
          <a:noFill/>
          <a:ln w="9525">
            <a:noFill/>
            <a:miter lim="800000"/>
            <a:headEnd/>
            <a:tailEnd/>
          </a:ln>
        </p:spPr>
      </p:pic>
      <p:sp>
        <p:nvSpPr>
          <p:cNvPr id="9" name="Rectangle 8"/>
          <p:cNvSpPr/>
          <p:nvPr/>
        </p:nvSpPr>
        <p:spPr>
          <a:xfrm>
            <a:off x="347661" y="218167"/>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0" name="Straight Connector 9"/>
          <p:cNvCxnSpPr/>
          <p:nvPr/>
        </p:nvCxnSpPr>
        <p:spPr>
          <a:xfrm>
            <a:off x="347661" y="3266499"/>
            <a:ext cx="2852832" cy="32688"/>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4" name="Rectangle 3"/>
          <p:cNvSpPr txBox="1">
            <a:spLocks noChangeArrowheads="1"/>
          </p:cNvSpPr>
          <p:nvPr/>
        </p:nvSpPr>
        <p:spPr>
          <a:xfrm>
            <a:off x="263748" y="121452"/>
            <a:ext cx="3276600" cy="4914900"/>
          </a:xfrm>
          <a:prstGeom prst="rect">
            <a:avLst/>
          </a:prstGeom>
        </p:spPr>
        <p:txBody>
          <a:bodyPr/>
          <a:lstStyle/>
          <a:p>
            <a:pPr marL="342900" indent="-342900">
              <a:spcBef>
                <a:spcPct val="20000"/>
              </a:spcBef>
              <a:buFont typeface="Wingdings" pitchFamily="2" charset="2"/>
              <a:buNone/>
              <a:defRPr/>
            </a:pPr>
            <a:r>
              <a:rPr lang="en-US" sz="3200" b="1" kern="0" dirty="0">
                <a:solidFill>
                  <a:srgbClr val="663300"/>
                </a:solidFill>
                <a:latin typeface="Arial" panose="020B0604020202020204" pitchFamily="34" charset="0"/>
                <a:cs typeface="Arial" panose="020B0604020202020204" pitchFamily="34" charset="0"/>
              </a:rPr>
              <a:t>Martin Age 9, </a:t>
            </a:r>
          </a:p>
          <a:p>
            <a:pPr marL="342900" indent="-342900">
              <a:spcBef>
                <a:spcPct val="20000"/>
              </a:spcBef>
              <a:buFont typeface="Wingdings" pitchFamily="2" charset="2"/>
              <a:buNone/>
              <a:defRPr/>
            </a:pPr>
            <a:r>
              <a:rPr lang="en-US" sz="3200" b="1" kern="0" dirty="0">
                <a:solidFill>
                  <a:srgbClr val="663300"/>
                </a:solidFill>
                <a:latin typeface="Arial" panose="020B0604020202020204" pitchFamily="34" charset="0"/>
                <a:cs typeface="Arial" panose="020B0604020202020204" pitchFamily="34" charset="0"/>
              </a:rPr>
              <a:t>Rey Complex </a:t>
            </a:r>
          </a:p>
          <a:p>
            <a:pPr marL="342900" indent="-342900">
              <a:spcBef>
                <a:spcPct val="20000"/>
              </a:spcBef>
              <a:buFont typeface="Wingdings" pitchFamily="2" charset="2"/>
              <a:buNone/>
              <a:defRPr/>
            </a:pPr>
            <a:r>
              <a:rPr lang="en-US" sz="3200" b="1" kern="0" dirty="0">
                <a:solidFill>
                  <a:srgbClr val="663300"/>
                </a:solidFill>
                <a:latin typeface="Arial" panose="020B0604020202020204" pitchFamily="34" charset="0"/>
                <a:cs typeface="Arial" panose="020B0604020202020204" pitchFamily="34" charset="0"/>
              </a:rPr>
              <a:t>Figure Copy </a:t>
            </a:r>
          </a:p>
          <a:p>
            <a:pPr marL="342900" indent="-342900">
              <a:spcBef>
                <a:spcPct val="20000"/>
              </a:spcBef>
              <a:buFont typeface="Wingdings" pitchFamily="2" charset="2"/>
              <a:buNone/>
              <a:defRPr/>
            </a:pPr>
            <a:r>
              <a:rPr lang="en-US" sz="3200" b="1" kern="0" dirty="0">
                <a:solidFill>
                  <a:srgbClr val="663300"/>
                </a:solidFill>
                <a:latin typeface="Arial" panose="020B0604020202020204" pitchFamily="34" charset="0"/>
                <a:cs typeface="Arial" panose="020B0604020202020204" pitchFamily="34" charset="0"/>
              </a:rPr>
              <a:t>Self-generated</a:t>
            </a:r>
          </a:p>
          <a:p>
            <a:pPr marL="342900" indent="-342900">
              <a:spcBef>
                <a:spcPct val="20000"/>
              </a:spcBef>
              <a:buFont typeface="Wingdings" pitchFamily="2" charset="2"/>
              <a:buNone/>
              <a:defRPr/>
            </a:pPr>
            <a:r>
              <a:rPr lang="en-US" sz="3200" b="1" kern="0" dirty="0">
                <a:solidFill>
                  <a:srgbClr val="663300"/>
                </a:solidFill>
                <a:latin typeface="Arial" panose="020B0604020202020204" pitchFamily="34" charset="0"/>
                <a:cs typeface="Arial" panose="020B0604020202020204" pitchFamily="34" charset="0"/>
              </a:rPr>
              <a:t>8 months later:</a:t>
            </a:r>
          </a:p>
        </p:txBody>
      </p:sp>
      <p:pic>
        <p:nvPicPr>
          <p:cNvPr id="8" name="Picture 2" descr="http://static3.depositphotos.com/1001003/139/i/110/depositphotos_1394877-3d-circular-up-and-down-arrows.jpg"/>
          <p:cNvPicPr>
            <a:picLocks noChangeAspect="1" noChangeArrowheads="1"/>
          </p:cNvPicPr>
          <p:nvPr/>
        </p:nvPicPr>
        <p:blipFill rotWithShape="1">
          <a:blip r:embed="rId4">
            <a:extLst>
              <a:ext uri="{28A0092B-C50C-407E-A947-70E740481C1C}">
                <a14:useLocalDpi xmlns:a14="http://schemas.microsoft.com/office/drawing/2010/main" val="0"/>
              </a:ext>
            </a:extLst>
          </a:blip>
          <a:srcRect l="49235" t="36"/>
          <a:stretch/>
        </p:blipFill>
        <p:spPr bwMode="auto">
          <a:xfrm>
            <a:off x="2512050" y="4165692"/>
            <a:ext cx="1076960" cy="21207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tatic3.depositphotos.com/1001003/139/i/110/depositphotos_1394877-3d-circular-up-and-down-arrows.jpg"/>
          <p:cNvPicPr>
            <a:picLocks noChangeAspect="1" noChangeArrowheads="1"/>
          </p:cNvPicPr>
          <p:nvPr/>
        </p:nvPicPr>
        <p:blipFill rotWithShape="1">
          <a:blip r:embed="rId4">
            <a:extLst>
              <a:ext uri="{28A0092B-C50C-407E-A947-70E740481C1C}">
                <a14:useLocalDpi xmlns:a14="http://schemas.microsoft.com/office/drawing/2010/main" val="0"/>
              </a:ext>
            </a:extLst>
          </a:blip>
          <a:srcRect r="52524" b="-106"/>
          <a:stretch/>
        </p:blipFill>
        <p:spPr bwMode="auto">
          <a:xfrm>
            <a:off x="2195861" y="5226050"/>
            <a:ext cx="434933" cy="917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03068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E:\GM Scans\img037.jpg"/>
          <p:cNvPicPr>
            <a:picLocks noChangeAspect="1" noChangeArrowheads="1"/>
          </p:cNvPicPr>
          <p:nvPr/>
        </p:nvPicPr>
        <p:blipFill>
          <a:blip r:embed="rId2" cstate="print"/>
          <a:srcRect l="6374" t="46402" r="9560" b="1135"/>
          <a:stretch>
            <a:fillRect/>
          </a:stretch>
        </p:blipFill>
        <p:spPr bwMode="auto">
          <a:xfrm>
            <a:off x="2628900" y="876300"/>
            <a:ext cx="6534150" cy="5276850"/>
          </a:xfrm>
          <a:prstGeom prst="rect">
            <a:avLst/>
          </a:prstGeom>
          <a:noFill/>
          <a:ln w="9525">
            <a:noFill/>
            <a:miter lim="800000"/>
            <a:headEnd/>
            <a:tailEnd/>
          </a:ln>
        </p:spPr>
      </p:pic>
      <p:sp>
        <p:nvSpPr>
          <p:cNvPr id="103427" name="Slide Number Placeholder 1"/>
          <p:cNvSpPr>
            <a:spLocks noGrp="1"/>
          </p:cNvSpPr>
          <p:nvPr>
            <p:ph type="sldNum" sz="quarter" idx="4294967295"/>
          </p:nvPr>
        </p:nvSpPr>
        <p:spPr>
          <a:xfrm>
            <a:off x="6553200" y="6356350"/>
            <a:ext cx="2133600" cy="365125"/>
          </a:xfrm>
          <a:prstGeom prst="rect">
            <a:avLst/>
          </a:prstGeom>
          <a:noFill/>
        </p:spPr>
        <p:txBody>
          <a:bodyPr/>
          <a:lstStyle/>
          <a:p>
            <a:fld id="{3E8C0C51-B7F2-458D-B100-9C8DDC5D386C}" type="slidenum">
              <a:rPr lang="en-US" smtClean="0"/>
              <a:pPr/>
              <a:t>155</a:t>
            </a:fld>
            <a:endParaRPr lang="en-US"/>
          </a:p>
        </p:txBody>
      </p:sp>
      <p:pic>
        <p:nvPicPr>
          <p:cNvPr id="103430" name="Picture 7" descr="Rey Figure"/>
          <p:cNvPicPr>
            <a:picLocks noChangeAspect="1" noChangeArrowheads="1"/>
          </p:cNvPicPr>
          <p:nvPr/>
        </p:nvPicPr>
        <p:blipFill>
          <a:blip r:embed="rId3" cstate="print"/>
          <a:srcRect/>
          <a:stretch>
            <a:fillRect/>
          </a:stretch>
        </p:blipFill>
        <p:spPr bwMode="auto">
          <a:xfrm>
            <a:off x="222044" y="4032124"/>
            <a:ext cx="2066925" cy="1600200"/>
          </a:xfrm>
          <a:prstGeom prst="rect">
            <a:avLst/>
          </a:prstGeom>
          <a:noFill/>
          <a:ln w="9525">
            <a:noFill/>
            <a:miter lim="800000"/>
            <a:headEnd/>
            <a:tailEnd/>
          </a:ln>
        </p:spPr>
      </p:pic>
      <p:sp>
        <p:nvSpPr>
          <p:cNvPr id="9" name="Rectangle 8"/>
          <p:cNvSpPr/>
          <p:nvPr/>
        </p:nvSpPr>
        <p:spPr>
          <a:xfrm>
            <a:off x="347661" y="334279"/>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0" name="Straight Connector 9"/>
          <p:cNvCxnSpPr/>
          <p:nvPr/>
        </p:nvCxnSpPr>
        <p:spPr>
          <a:xfrm>
            <a:off x="109966" y="3862945"/>
            <a:ext cx="3116992" cy="28335"/>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4" name="Rectangle 3"/>
          <p:cNvSpPr txBox="1">
            <a:spLocks noChangeArrowheads="1"/>
          </p:cNvSpPr>
          <p:nvPr/>
        </p:nvSpPr>
        <p:spPr>
          <a:xfrm>
            <a:off x="222044" y="185420"/>
            <a:ext cx="3238500" cy="4781550"/>
          </a:xfrm>
          <a:prstGeom prst="rect">
            <a:avLst/>
          </a:prstGeom>
        </p:spPr>
        <p:txBody>
          <a:bodyPr/>
          <a:lstStyle/>
          <a:p>
            <a:pPr marL="342900" indent="-342900">
              <a:spcBef>
                <a:spcPct val="20000"/>
              </a:spcBef>
              <a:buFont typeface="Wingdings" pitchFamily="2" charset="2"/>
              <a:buNone/>
              <a:defRPr/>
            </a:pPr>
            <a:r>
              <a:rPr lang="en-US" sz="3200" b="1" kern="0" dirty="0">
                <a:solidFill>
                  <a:srgbClr val="663300"/>
                </a:solidFill>
                <a:latin typeface="Arial" panose="020B0604020202020204" pitchFamily="34" charset="0"/>
                <a:cs typeface="Arial" panose="020B0604020202020204" pitchFamily="34" charset="0"/>
              </a:rPr>
              <a:t>Martin Age 9, </a:t>
            </a:r>
          </a:p>
          <a:p>
            <a:pPr marL="342900" indent="-342900">
              <a:spcBef>
                <a:spcPct val="20000"/>
              </a:spcBef>
              <a:buFont typeface="Wingdings" pitchFamily="2" charset="2"/>
              <a:buNone/>
              <a:defRPr/>
            </a:pPr>
            <a:r>
              <a:rPr lang="en-US" sz="3200" b="1" kern="0" dirty="0">
                <a:solidFill>
                  <a:srgbClr val="663300"/>
                </a:solidFill>
                <a:latin typeface="Arial" panose="020B0604020202020204" pitchFamily="34" charset="0"/>
                <a:cs typeface="Arial" panose="020B0604020202020204" pitchFamily="34" charset="0"/>
              </a:rPr>
              <a:t>Rey Complex </a:t>
            </a:r>
          </a:p>
          <a:p>
            <a:pPr marL="342900" indent="-342900">
              <a:spcBef>
                <a:spcPct val="20000"/>
              </a:spcBef>
              <a:buFont typeface="Wingdings" pitchFamily="2" charset="2"/>
              <a:buNone/>
              <a:defRPr/>
            </a:pPr>
            <a:r>
              <a:rPr lang="en-US" sz="3200" b="1" kern="0" dirty="0">
                <a:solidFill>
                  <a:srgbClr val="663300"/>
                </a:solidFill>
                <a:latin typeface="Arial" panose="020B0604020202020204" pitchFamily="34" charset="0"/>
                <a:cs typeface="Arial" panose="020B0604020202020204" pitchFamily="34" charset="0"/>
              </a:rPr>
              <a:t>Figure Copy </a:t>
            </a:r>
          </a:p>
          <a:p>
            <a:pPr marL="342900" indent="-342900">
              <a:spcBef>
                <a:spcPct val="20000"/>
              </a:spcBef>
              <a:buFont typeface="Wingdings" pitchFamily="2" charset="2"/>
              <a:buNone/>
              <a:defRPr/>
            </a:pPr>
            <a:r>
              <a:rPr lang="en-US" sz="3200" b="1" kern="0" dirty="0">
                <a:solidFill>
                  <a:srgbClr val="663300"/>
                </a:solidFill>
                <a:latin typeface="Arial" panose="020B0604020202020204" pitchFamily="34" charset="0"/>
                <a:cs typeface="Arial" panose="020B0604020202020204" pitchFamily="34" charset="0"/>
              </a:rPr>
              <a:t>Verbally </a:t>
            </a:r>
          </a:p>
          <a:p>
            <a:pPr marL="342900" indent="-342900">
              <a:spcBef>
                <a:spcPct val="20000"/>
              </a:spcBef>
              <a:buFont typeface="Wingdings" pitchFamily="2" charset="2"/>
              <a:buNone/>
              <a:defRPr/>
            </a:pPr>
            <a:r>
              <a:rPr lang="en-US" sz="3200" b="1" kern="0" dirty="0">
                <a:solidFill>
                  <a:srgbClr val="663300"/>
                </a:solidFill>
                <a:latin typeface="Arial" panose="020B0604020202020204" pitchFamily="34" charset="0"/>
                <a:cs typeface="Arial" panose="020B0604020202020204" pitchFamily="34" charset="0"/>
              </a:rPr>
              <a:t>Mediated</a:t>
            </a:r>
          </a:p>
          <a:p>
            <a:pPr marL="342900" indent="-342900">
              <a:spcBef>
                <a:spcPct val="20000"/>
              </a:spcBef>
              <a:buFont typeface="Wingdings" pitchFamily="2" charset="2"/>
              <a:buNone/>
              <a:defRPr/>
            </a:pPr>
            <a:r>
              <a:rPr lang="en-US" sz="3200" b="1" kern="0" dirty="0">
                <a:solidFill>
                  <a:srgbClr val="663300"/>
                </a:solidFill>
                <a:latin typeface="Arial" panose="020B0604020202020204" pitchFamily="34" charset="0"/>
                <a:cs typeface="Arial" panose="020B0604020202020204" pitchFamily="34" charset="0"/>
              </a:rPr>
              <a:t>8 months later:</a:t>
            </a:r>
          </a:p>
        </p:txBody>
      </p:sp>
      <p:pic>
        <p:nvPicPr>
          <p:cNvPr id="8" name="Picture 2" descr="http://static3.depositphotos.com/1001003/139/i/110/depositphotos_1394877-3d-circular-up-and-down-arrows.jpg"/>
          <p:cNvPicPr>
            <a:picLocks noChangeAspect="1" noChangeArrowheads="1"/>
          </p:cNvPicPr>
          <p:nvPr/>
        </p:nvPicPr>
        <p:blipFill rotWithShape="1">
          <a:blip r:embed="rId4">
            <a:extLst>
              <a:ext uri="{28A0092B-C50C-407E-A947-70E740481C1C}">
                <a14:useLocalDpi xmlns:a14="http://schemas.microsoft.com/office/drawing/2010/main" val="0"/>
              </a:ext>
            </a:extLst>
          </a:blip>
          <a:srcRect l="49235" t="36"/>
          <a:stretch/>
        </p:blipFill>
        <p:spPr bwMode="auto">
          <a:xfrm>
            <a:off x="2288969" y="4601394"/>
            <a:ext cx="1076960" cy="21207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tatic3.depositphotos.com/1001003/139/i/110/depositphotos_1394877-3d-circular-up-and-down-arrows.jpg"/>
          <p:cNvPicPr>
            <a:picLocks noChangeAspect="1" noChangeArrowheads="1"/>
          </p:cNvPicPr>
          <p:nvPr/>
        </p:nvPicPr>
        <p:blipFill rotWithShape="1">
          <a:blip r:embed="rId4">
            <a:extLst>
              <a:ext uri="{28A0092B-C50C-407E-A947-70E740481C1C}">
                <a14:useLocalDpi xmlns:a14="http://schemas.microsoft.com/office/drawing/2010/main" val="0"/>
              </a:ext>
            </a:extLst>
          </a:blip>
          <a:srcRect r="52524" b="-106"/>
          <a:stretch/>
        </p:blipFill>
        <p:spPr bwMode="auto">
          <a:xfrm>
            <a:off x="1972780" y="5661752"/>
            <a:ext cx="434933" cy="917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92327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TextBox 3"/>
          <p:cNvSpPr txBox="1">
            <a:spLocks noChangeArrowheads="1"/>
          </p:cNvSpPr>
          <p:nvPr/>
        </p:nvSpPr>
        <p:spPr bwMode="auto">
          <a:xfrm>
            <a:off x="925513" y="1649413"/>
            <a:ext cx="2642070" cy="1077218"/>
          </a:xfrm>
          <a:prstGeom prst="rect">
            <a:avLst/>
          </a:prstGeom>
          <a:noFill/>
          <a:ln w="9525">
            <a:noFill/>
            <a:miter lim="800000"/>
            <a:headEnd/>
            <a:tailEnd/>
          </a:ln>
        </p:spPr>
        <p:txBody>
          <a:bodyPr wrap="none">
            <a:spAutoFit/>
          </a:bodyPr>
          <a:lstStyle/>
          <a:p>
            <a:r>
              <a:rPr lang="en-US" sz="3200" b="1" dirty="0">
                <a:solidFill>
                  <a:srgbClr val="663300"/>
                </a:solidFill>
                <a:latin typeface="Arial" panose="020B0604020202020204" pitchFamily="34" charset="0"/>
                <a:cs typeface="Arial" panose="020B0604020202020204" pitchFamily="34" charset="0"/>
              </a:rPr>
              <a:t>Self-initiated</a:t>
            </a:r>
          </a:p>
          <a:p>
            <a:r>
              <a:rPr lang="en-US" sz="3200" b="1" dirty="0">
                <a:solidFill>
                  <a:srgbClr val="663300"/>
                </a:solidFill>
                <a:latin typeface="Arial" panose="020B0604020202020204" pitchFamily="34" charset="0"/>
                <a:cs typeface="Arial" panose="020B0604020202020204" pitchFamily="34" charset="0"/>
              </a:rPr>
              <a:t>Nov, 2010</a:t>
            </a:r>
          </a:p>
        </p:txBody>
      </p:sp>
      <p:sp>
        <p:nvSpPr>
          <p:cNvPr id="104452" name="TextBox 4"/>
          <p:cNvSpPr txBox="1">
            <a:spLocks noChangeArrowheads="1"/>
          </p:cNvSpPr>
          <p:nvPr/>
        </p:nvSpPr>
        <p:spPr bwMode="auto">
          <a:xfrm>
            <a:off x="5051425" y="1671638"/>
            <a:ext cx="3645357" cy="1077218"/>
          </a:xfrm>
          <a:prstGeom prst="rect">
            <a:avLst/>
          </a:prstGeom>
          <a:noFill/>
          <a:ln w="9525">
            <a:noFill/>
            <a:miter lim="800000"/>
            <a:headEnd/>
            <a:tailEnd/>
          </a:ln>
        </p:spPr>
        <p:txBody>
          <a:bodyPr wrap="none">
            <a:spAutoFit/>
          </a:bodyPr>
          <a:lstStyle/>
          <a:p>
            <a:r>
              <a:rPr lang="en-US" sz="3200" b="1">
                <a:solidFill>
                  <a:srgbClr val="663300"/>
                </a:solidFill>
                <a:latin typeface="Arial" panose="020B0604020202020204" pitchFamily="34" charset="0"/>
                <a:cs typeface="Arial" panose="020B0604020202020204" pitchFamily="34" charset="0"/>
              </a:rPr>
              <a:t>Verbally Mediated</a:t>
            </a:r>
          </a:p>
          <a:p>
            <a:r>
              <a:rPr lang="en-US" sz="3200" b="1">
                <a:solidFill>
                  <a:srgbClr val="663300"/>
                </a:solidFill>
                <a:latin typeface="Arial" panose="020B0604020202020204" pitchFamily="34" charset="0"/>
                <a:cs typeface="Arial" panose="020B0604020202020204" pitchFamily="34" charset="0"/>
              </a:rPr>
              <a:t>August, 2011</a:t>
            </a:r>
          </a:p>
        </p:txBody>
      </p:sp>
      <p:pic>
        <p:nvPicPr>
          <p:cNvPr id="104454" name="Picture 2" descr="C:\Users\George\Documents\Data\Presentations\Images for PPT\img028.jpg"/>
          <p:cNvPicPr>
            <a:picLocks noChangeAspect="1" noChangeArrowheads="1"/>
          </p:cNvPicPr>
          <p:nvPr/>
        </p:nvPicPr>
        <p:blipFill>
          <a:blip r:embed="rId2" cstate="print"/>
          <a:srcRect l="8578" t="20834" r="2451" b="23863"/>
          <a:stretch>
            <a:fillRect/>
          </a:stretch>
        </p:blipFill>
        <p:spPr bwMode="auto">
          <a:xfrm>
            <a:off x="465138" y="2781300"/>
            <a:ext cx="3622675" cy="2914650"/>
          </a:xfrm>
          <a:prstGeom prst="rect">
            <a:avLst/>
          </a:prstGeom>
          <a:noFill/>
          <a:ln w="9525">
            <a:noFill/>
            <a:miter lim="800000"/>
            <a:headEnd/>
            <a:tailEnd/>
          </a:ln>
        </p:spPr>
      </p:pic>
      <p:pic>
        <p:nvPicPr>
          <p:cNvPr id="104455" name="Picture 2" descr="E:\GM Scans\img037.jpg"/>
          <p:cNvPicPr>
            <a:picLocks noChangeAspect="1" noChangeArrowheads="1"/>
          </p:cNvPicPr>
          <p:nvPr/>
        </p:nvPicPr>
        <p:blipFill>
          <a:blip r:embed="rId3" cstate="print"/>
          <a:srcRect l="6374" t="46402" r="9560" b="1135"/>
          <a:stretch>
            <a:fillRect/>
          </a:stretch>
        </p:blipFill>
        <p:spPr bwMode="auto">
          <a:xfrm>
            <a:off x="4787900" y="2647950"/>
            <a:ext cx="4222750" cy="3409950"/>
          </a:xfrm>
          <a:prstGeom prst="rect">
            <a:avLst/>
          </a:prstGeom>
          <a:noFill/>
          <a:ln w="9525">
            <a:noFill/>
            <a:miter lim="800000"/>
            <a:headEnd/>
            <a:tailEnd/>
          </a:ln>
        </p:spPr>
      </p:pic>
      <p:pic>
        <p:nvPicPr>
          <p:cNvPr id="104456" name="Picture 7" descr="Rey Figure"/>
          <p:cNvPicPr>
            <a:picLocks noChangeAspect="1" noChangeArrowheads="1"/>
          </p:cNvPicPr>
          <p:nvPr/>
        </p:nvPicPr>
        <p:blipFill>
          <a:blip r:embed="rId4" cstate="print"/>
          <a:srcRect/>
          <a:stretch>
            <a:fillRect/>
          </a:stretch>
        </p:blipFill>
        <p:spPr bwMode="auto">
          <a:xfrm>
            <a:off x="3606800" y="5391150"/>
            <a:ext cx="1722438" cy="1333500"/>
          </a:xfrm>
          <a:prstGeom prst="rect">
            <a:avLst/>
          </a:prstGeom>
          <a:noFill/>
          <a:ln w="9525">
            <a:noFill/>
            <a:miter lim="800000"/>
            <a:headEnd/>
            <a:tailEnd/>
          </a:ln>
        </p:spPr>
      </p:pic>
      <p:sp>
        <p:nvSpPr>
          <p:cNvPr id="11" name="Rectangle 10"/>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2" name="Straight Connector 11"/>
          <p:cNvCxnSpPr/>
          <p:nvPr/>
        </p:nvCxnSpPr>
        <p:spPr>
          <a:xfrm>
            <a:off x="1652588" y="1099402"/>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104450" name="Rectangle 3"/>
          <p:cNvSpPr>
            <a:spLocks noGrp="1" noChangeArrowheads="1"/>
          </p:cNvSpPr>
          <p:nvPr>
            <p:ph type="body" idx="1"/>
          </p:nvPr>
        </p:nvSpPr>
        <p:spPr>
          <a:xfrm>
            <a:off x="207908" y="238739"/>
            <a:ext cx="8520222" cy="766149"/>
          </a:xfrm>
        </p:spPr>
        <p:txBody>
          <a:bodyPr/>
          <a:lstStyle/>
          <a:p>
            <a:pPr eaLnBrk="1" hangingPunct="1">
              <a:buFont typeface="Wingdings" pitchFamily="2" charset="2"/>
              <a:buNone/>
            </a:pPr>
            <a:r>
              <a:rPr lang="en-US" b="1" dirty="0"/>
              <a:t>Martin Age 9, Rey Complex Figure Copy:</a:t>
            </a:r>
          </a:p>
        </p:txBody>
      </p:sp>
    </p:spTree>
    <p:extLst>
      <p:ext uri="{BB962C8B-B14F-4D97-AF65-F5344CB8AC3E}">
        <p14:creationId xmlns:p14="http://schemas.microsoft.com/office/powerpoint/2010/main" val="155478357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107363" y="7010695"/>
            <a:ext cx="958850" cy="242888"/>
          </a:xfrm>
          <a:prstGeom prst="rect">
            <a:avLst/>
          </a:prstGeom>
        </p:spPr>
        <p:txBody>
          <a:bodyPr/>
          <a:lstStyle/>
          <a:p>
            <a:fld id="{B6066D7D-DE19-4AE0-96F4-886079CF2B17}" type="slidenum">
              <a:rPr lang="en-US" altLang="en-US" smtClean="0"/>
              <a:pPr/>
              <a:t>157</a:t>
            </a:fld>
            <a:endParaRPr lang="en-US" altLang="en-US"/>
          </a:p>
        </p:txBody>
      </p:sp>
      <p:graphicFrame>
        <p:nvGraphicFramePr>
          <p:cNvPr id="3" name="Table 2"/>
          <p:cNvGraphicFramePr>
            <a:graphicFrameLocks noGrp="1"/>
          </p:cNvGraphicFramePr>
          <p:nvPr>
            <p:extLst/>
          </p:nvPr>
        </p:nvGraphicFramePr>
        <p:xfrm>
          <a:off x="417135" y="2039035"/>
          <a:ext cx="8407888" cy="4480560"/>
        </p:xfrm>
        <a:graphic>
          <a:graphicData uri="http://schemas.openxmlformats.org/drawingml/2006/table">
            <a:tbl>
              <a:tblPr firstRow="1" bandRow="1">
                <a:tableStyleId>{7DF18680-E054-41AD-8BC1-D1AEF772440D}</a:tableStyleId>
              </a:tblPr>
              <a:tblGrid>
                <a:gridCol w="2506818">
                  <a:extLst>
                    <a:ext uri="{9D8B030D-6E8A-4147-A177-3AD203B41FA5}">
                      <a16:colId xmlns:a16="http://schemas.microsoft.com/office/drawing/2014/main" val="20000"/>
                    </a:ext>
                  </a:extLst>
                </a:gridCol>
                <a:gridCol w="1860698">
                  <a:extLst>
                    <a:ext uri="{9D8B030D-6E8A-4147-A177-3AD203B41FA5}">
                      <a16:colId xmlns:a16="http://schemas.microsoft.com/office/drawing/2014/main" val="20001"/>
                    </a:ext>
                  </a:extLst>
                </a:gridCol>
                <a:gridCol w="2147777">
                  <a:extLst>
                    <a:ext uri="{9D8B030D-6E8A-4147-A177-3AD203B41FA5}">
                      <a16:colId xmlns:a16="http://schemas.microsoft.com/office/drawing/2014/main" val="20002"/>
                    </a:ext>
                  </a:extLst>
                </a:gridCol>
                <a:gridCol w="1892595">
                  <a:extLst>
                    <a:ext uri="{9D8B030D-6E8A-4147-A177-3AD203B41FA5}">
                      <a16:colId xmlns:a16="http://schemas.microsoft.com/office/drawing/2014/main" val="20003"/>
                    </a:ext>
                  </a:extLst>
                </a:gridCol>
              </a:tblGrid>
              <a:tr h="370840">
                <a:tc>
                  <a:txBody>
                    <a:bodyPr/>
                    <a:lstStyle/>
                    <a:p>
                      <a:r>
                        <a:rPr lang="en-US" sz="3600" dirty="0"/>
                        <a:t>FSIQ</a:t>
                      </a:r>
                      <a:endParaRPr lang="en-US" sz="3600" b="1" dirty="0">
                        <a:solidFill>
                          <a:srgbClr val="006666"/>
                        </a:solidFill>
                      </a:endParaRPr>
                    </a:p>
                  </a:txBody>
                  <a:tcPr/>
                </a:tc>
                <a:tc>
                  <a:txBody>
                    <a:bodyPr/>
                    <a:lstStyle/>
                    <a:p>
                      <a:pPr marL="0" marR="0" algn="ctr">
                        <a:lnSpc>
                          <a:spcPct val="107000"/>
                        </a:lnSpc>
                        <a:spcBef>
                          <a:spcPts val="0"/>
                        </a:spcBef>
                        <a:spcAft>
                          <a:spcPts val="0"/>
                        </a:spcAft>
                      </a:pPr>
                      <a:r>
                        <a:rPr lang="en-US" sz="3600" dirty="0">
                          <a:effectLst/>
                        </a:rPr>
                        <a:t>70</a:t>
                      </a:r>
                      <a:endParaRPr lang="en-US" sz="3600" b="1" dirty="0">
                        <a:solidFill>
                          <a:srgbClr val="00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effectLst/>
                        </a:rPr>
                        <a:t>99</a:t>
                      </a:r>
                      <a:endParaRPr lang="en-US" sz="3600" b="1" dirty="0">
                        <a:solidFill>
                          <a:srgbClr val="00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effectLst/>
                        </a:rPr>
                        <a:t>103</a:t>
                      </a:r>
                      <a:endParaRPr lang="en-US" sz="3600" b="1" dirty="0">
                        <a:solidFill>
                          <a:srgbClr val="00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70840">
                <a:tc>
                  <a:txBody>
                    <a:bodyPr/>
                    <a:lstStyle/>
                    <a:p>
                      <a:r>
                        <a:rPr lang="en-US" sz="3600" dirty="0"/>
                        <a:t>GAI</a:t>
                      </a:r>
                      <a:endParaRPr lang="en-US" sz="3600" b="1" dirty="0">
                        <a:solidFill>
                          <a:srgbClr val="006666"/>
                        </a:solidFill>
                      </a:endParaRPr>
                    </a:p>
                  </a:txBody>
                  <a:tcPr/>
                </a:tc>
                <a:tc>
                  <a:txBody>
                    <a:bodyPr/>
                    <a:lstStyle/>
                    <a:p>
                      <a:pPr marL="0" marR="0" algn="ctr">
                        <a:lnSpc>
                          <a:spcPct val="107000"/>
                        </a:lnSpc>
                        <a:spcBef>
                          <a:spcPts val="0"/>
                        </a:spcBef>
                        <a:spcAft>
                          <a:spcPts val="0"/>
                        </a:spcAft>
                      </a:pPr>
                      <a:r>
                        <a:rPr lang="en-US" sz="3600" dirty="0">
                          <a:effectLst/>
                        </a:rPr>
                        <a:t>83</a:t>
                      </a:r>
                      <a:endParaRPr lang="en-US" sz="3600" b="1" dirty="0">
                        <a:solidFill>
                          <a:srgbClr val="00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effectLst/>
                        </a:rPr>
                        <a:t>105</a:t>
                      </a:r>
                      <a:endParaRPr lang="en-US" sz="3600" b="1" dirty="0">
                        <a:solidFill>
                          <a:srgbClr val="00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effectLst/>
                        </a:rPr>
                        <a:t>108</a:t>
                      </a:r>
                      <a:endParaRPr lang="en-US" sz="3600" b="1" dirty="0">
                        <a:solidFill>
                          <a:srgbClr val="00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70840">
                <a:tc>
                  <a:txBody>
                    <a:bodyPr/>
                    <a:lstStyle/>
                    <a:p>
                      <a:r>
                        <a:rPr lang="en-US" sz="3600" dirty="0"/>
                        <a:t>VCI</a:t>
                      </a:r>
                      <a:endParaRPr lang="en-US" sz="3600" b="1" dirty="0">
                        <a:solidFill>
                          <a:srgbClr val="006666"/>
                        </a:solidFill>
                      </a:endParaRPr>
                    </a:p>
                  </a:txBody>
                  <a:tcPr/>
                </a:tc>
                <a:tc>
                  <a:txBody>
                    <a:bodyPr/>
                    <a:lstStyle/>
                    <a:p>
                      <a:pPr marL="0" marR="0" algn="ctr">
                        <a:lnSpc>
                          <a:spcPct val="107000"/>
                        </a:lnSpc>
                        <a:spcBef>
                          <a:spcPts val="0"/>
                        </a:spcBef>
                        <a:spcAft>
                          <a:spcPts val="0"/>
                        </a:spcAft>
                      </a:pPr>
                      <a:r>
                        <a:rPr lang="en-US" sz="3600" dirty="0">
                          <a:effectLst/>
                        </a:rPr>
                        <a:t>73</a:t>
                      </a:r>
                      <a:endParaRPr lang="en-US" sz="3600" b="1" dirty="0">
                        <a:solidFill>
                          <a:srgbClr val="00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effectLst/>
                        </a:rPr>
                        <a:t>95</a:t>
                      </a:r>
                      <a:endParaRPr lang="en-US" sz="3600" b="1" dirty="0">
                        <a:solidFill>
                          <a:srgbClr val="00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effectLst/>
                        </a:rPr>
                        <a:t>106</a:t>
                      </a:r>
                      <a:endParaRPr lang="en-US" sz="3600" b="1" dirty="0">
                        <a:solidFill>
                          <a:srgbClr val="00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70840">
                <a:tc>
                  <a:txBody>
                    <a:bodyPr/>
                    <a:lstStyle/>
                    <a:p>
                      <a:r>
                        <a:rPr lang="en-US" sz="3600" dirty="0"/>
                        <a:t>PRI/FRI</a:t>
                      </a:r>
                      <a:endParaRPr lang="en-US" sz="3600" b="1" dirty="0">
                        <a:solidFill>
                          <a:srgbClr val="006666"/>
                        </a:solidFill>
                      </a:endParaRPr>
                    </a:p>
                  </a:txBody>
                  <a:tcPr/>
                </a:tc>
                <a:tc>
                  <a:txBody>
                    <a:bodyPr/>
                    <a:lstStyle/>
                    <a:p>
                      <a:pPr marL="0" marR="0" algn="ctr">
                        <a:lnSpc>
                          <a:spcPct val="107000"/>
                        </a:lnSpc>
                        <a:spcBef>
                          <a:spcPts val="0"/>
                        </a:spcBef>
                        <a:spcAft>
                          <a:spcPts val="0"/>
                        </a:spcAft>
                      </a:pPr>
                      <a:r>
                        <a:rPr lang="en-US" sz="3600" dirty="0">
                          <a:effectLst/>
                        </a:rPr>
                        <a:t>94</a:t>
                      </a:r>
                      <a:endParaRPr lang="en-US" sz="3600" b="1" dirty="0">
                        <a:solidFill>
                          <a:srgbClr val="00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effectLst/>
                        </a:rPr>
                        <a:t>117</a:t>
                      </a:r>
                      <a:endParaRPr lang="en-US" sz="3600" b="1" dirty="0">
                        <a:solidFill>
                          <a:srgbClr val="00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effectLst/>
                        </a:rPr>
                        <a:t>112</a:t>
                      </a:r>
                      <a:endParaRPr lang="en-US" sz="3600" b="1" dirty="0">
                        <a:solidFill>
                          <a:srgbClr val="00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70840">
                <a:tc>
                  <a:txBody>
                    <a:bodyPr/>
                    <a:lstStyle/>
                    <a:p>
                      <a:r>
                        <a:rPr lang="en-US" sz="3600" dirty="0"/>
                        <a:t>VSI</a:t>
                      </a:r>
                      <a:endParaRPr lang="en-US" sz="3600" b="1" dirty="0">
                        <a:solidFill>
                          <a:srgbClr val="006666"/>
                        </a:solidFill>
                      </a:endParaRPr>
                    </a:p>
                  </a:txBody>
                  <a:tcPr/>
                </a:tc>
                <a:tc>
                  <a:txBody>
                    <a:bodyPr/>
                    <a:lstStyle/>
                    <a:p>
                      <a:pPr marL="0" marR="0" algn="ctr">
                        <a:lnSpc>
                          <a:spcPct val="107000"/>
                        </a:lnSpc>
                        <a:spcBef>
                          <a:spcPts val="0"/>
                        </a:spcBef>
                        <a:spcAft>
                          <a:spcPts val="0"/>
                        </a:spcAft>
                      </a:pPr>
                      <a:r>
                        <a:rPr lang="en-US" sz="3600" dirty="0">
                          <a:effectLst/>
                        </a:rPr>
                        <a:t>--</a:t>
                      </a:r>
                      <a:endParaRPr lang="en-US" sz="3600" b="1" dirty="0">
                        <a:solidFill>
                          <a:srgbClr val="00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effectLst/>
                        </a:rPr>
                        <a:t>--</a:t>
                      </a:r>
                      <a:endParaRPr lang="en-US" sz="3600" b="1" dirty="0">
                        <a:solidFill>
                          <a:srgbClr val="00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effectLst/>
                        </a:rPr>
                        <a:t>111</a:t>
                      </a:r>
                      <a:endParaRPr lang="en-US" sz="3600" b="1" dirty="0">
                        <a:solidFill>
                          <a:srgbClr val="00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370840">
                <a:tc>
                  <a:txBody>
                    <a:bodyPr/>
                    <a:lstStyle/>
                    <a:p>
                      <a:r>
                        <a:rPr lang="en-US" sz="3600" dirty="0"/>
                        <a:t>WMI/AWMI</a:t>
                      </a:r>
                      <a:endParaRPr lang="en-US" sz="3600" b="1" dirty="0">
                        <a:solidFill>
                          <a:srgbClr val="006666"/>
                        </a:solidFill>
                      </a:endParaRPr>
                    </a:p>
                  </a:txBody>
                  <a:tcPr/>
                </a:tc>
                <a:tc>
                  <a:txBody>
                    <a:bodyPr/>
                    <a:lstStyle/>
                    <a:p>
                      <a:pPr marL="0" marR="0" algn="ctr">
                        <a:lnSpc>
                          <a:spcPct val="107000"/>
                        </a:lnSpc>
                        <a:spcBef>
                          <a:spcPts val="0"/>
                        </a:spcBef>
                        <a:spcAft>
                          <a:spcPts val="0"/>
                        </a:spcAft>
                      </a:pPr>
                      <a:r>
                        <a:rPr lang="en-US" sz="3600" dirty="0">
                          <a:effectLst/>
                        </a:rPr>
                        <a:t>62</a:t>
                      </a:r>
                      <a:endParaRPr lang="en-US" sz="3600" b="1" dirty="0">
                        <a:solidFill>
                          <a:srgbClr val="00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effectLst/>
                        </a:rPr>
                        <a:t>97</a:t>
                      </a:r>
                      <a:endParaRPr lang="en-US" sz="3600" b="1" dirty="0">
                        <a:solidFill>
                          <a:srgbClr val="00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effectLst/>
                        </a:rPr>
                        <a:t>94</a:t>
                      </a:r>
                      <a:endParaRPr lang="en-US" sz="3600" b="1" dirty="0">
                        <a:solidFill>
                          <a:srgbClr val="00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70840">
                <a:tc>
                  <a:txBody>
                    <a:bodyPr/>
                    <a:lstStyle/>
                    <a:p>
                      <a:r>
                        <a:rPr lang="en-US" sz="3600" dirty="0"/>
                        <a:t>PSI</a:t>
                      </a:r>
                      <a:endParaRPr lang="en-US" sz="3600" b="1" dirty="0">
                        <a:solidFill>
                          <a:srgbClr val="006666"/>
                        </a:solidFill>
                      </a:endParaRPr>
                    </a:p>
                  </a:txBody>
                  <a:tcPr/>
                </a:tc>
                <a:tc>
                  <a:txBody>
                    <a:bodyPr/>
                    <a:lstStyle/>
                    <a:p>
                      <a:pPr marL="0" marR="0" algn="ctr">
                        <a:lnSpc>
                          <a:spcPct val="107000"/>
                        </a:lnSpc>
                        <a:spcBef>
                          <a:spcPts val="0"/>
                        </a:spcBef>
                        <a:spcAft>
                          <a:spcPts val="0"/>
                        </a:spcAft>
                      </a:pPr>
                      <a:r>
                        <a:rPr lang="en-US" sz="3600" dirty="0">
                          <a:effectLst/>
                        </a:rPr>
                        <a:t>68</a:t>
                      </a:r>
                      <a:endParaRPr lang="en-US" sz="3600" b="1" dirty="0">
                        <a:solidFill>
                          <a:srgbClr val="00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effectLst/>
                        </a:rPr>
                        <a:t>85</a:t>
                      </a:r>
                      <a:endParaRPr lang="en-US" sz="3600" b="1" dirty="0">
                        <a:solidFill>
                          <a:srgbClr val="00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effectLst/>
                        </a:rPr>
                        <a:t>98</a:t>
                      </a:r>
                      <a:endParaRPr lang="en-US" sz="3600" b="1" dirty="0">
                        <a:solidFill>
                          <a:srgbClr val="00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bl>
          </a:graphicData>
        </a:graphic>
      </p:graphicFrame>
      <p:cxnSp>
        <p:nvCxnSpPr>
          <p:cNvPr id="4" name="Straight Connector 3"/>
          <p:cNvCxnSpPr/>
          <p:nvPr/>
        </p:nvCxnSpPr>
        <p:spPr>
          <a:xfrm>
            <a:off x="1395755" y="1088485"/>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891199" y="1353911"/>
            <a:ext cx="1826334" cy="655244"/>
          </a:xfrm>
          <a:prstGeom prst="rect">
            <a:avLst/>
          </a:prstGeom>
        </p:spPr>
        <p:txBody>
          <a:bodyPr wrap="none">
            <a:spAutoFit/>
          </a:bodyPr>
          <a:lstStyle/>
          <a:p>
            <a:pPr marL="0" marR="0" algn="ctr">
              <a:lnSpc>
                <a:spcPct val="107000"/>
              </a:lnSpc>
              <a:spcBef>
                <a:spcPts val="0"/>
              </a:spcBef>
              <a:spcAft>
                <a:spcPts val="0"/>
              </a:spcAft>
            </a:pPr>
            <a:r>
              <a:rPr lang="en-US" sz="3600" b="1" dirty="0">
                <a:solidFill>
                  <a:srgbClr val="006666"/>
                </a:solidFill>
              </a:rPr>
              <a:t>11/2010</a:t>
            </a:r>
            <a:endParaRPr lang="en-US" sz="3600" b="1" dirty="0">
              <a:solidFill>
                <a:srgbClr val="006666"/>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5006223" y="1353911"/>
            <a:ext cx="1595309" cy="655244"/>
          </a:xfrm>
          <a:prstGeom prst="rect">
            <a:avLst/>
          </a:prstGeom>
        </p:spPr>
        <p:txBody>
          <a:bodyPr wrap="none">
            <a:spAutoFit/>
          </a:bodyPr>
          <a:lstStyle/>
          <a:p>
            <a:pPr marL="0" marR="0" algn="ctr">
              <a:lnSpc>
                <a:spcPct val="107000"/>
              </a:lnSpc>
              <a:spcBef>
                <a:spcPts val="0"/>
              </a:spcBef>
              <a:spcAft>
                <a:spcPts val="0"/>
              </a:spcAft>
            </a:pPr>
            <a:r>
              <a:rPr lang="en-US" sz="3600" b="1" dirty="0">
                <a:solidFill>
                  <a:srgbClr val="006666"/>
                </a:solidFill>
              </a:rPr>
              <a:t>4/2013</a:t>
            </a:r>
            <a:endParaRPr lang="en-US" sz="3600" b="1" dirty="0">
              <a:solidFill>
                <a:srgbClr val="006666"/>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215900" y="234303"/>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sp>
        <p:nvSpPr>
          <p:cNvPr id="8" name="Rectangle 2"/>
          <p:cNvSpPr txBox="1">
            <a:spLocks noChangeArrowheads="1"/>
          </p:cNvSpPr>
          <p:nvPr/>
        </p:nvSpPr>
        <p:spPr>
          <a:xfrm>
            <a:off x="417135" y="206758"/>
            <a:ext cx="7800702" cy="618595"/>
          </a:xfrm>
          <a:prstGeom prst="rect">
            <a:avLst/>
          </a:prstGeom>
        </p:spPr>
        <p:txBody>
          <a:bodyPr/>
          <a:lstStyle>
            <a:lvl1pPr algn="l" rtl="0" eaLnBrk="0" fontAlgn="base" hangingPunct="0">
              <a:spcBef>
                <a:spcPct val="0"/>
              </a:spcBef>
              <a:spcAft>
                <a:spcPct val="0"/>
              </a:spcAft>
              <a:defRPr sz="3600">
                <a:solidFill>
                  <a:srgbClr val="0000CC"/>
                </a:solidFill>
                <a:latin typeface="+mj-lt"/>
                <a:ea typeface="+mj-ea"/>
                <a:cs typeface="+mj-cs"/>
              </a:defRPr>
            </a:lvl1pPr>
            <a:lvl2pPr algn="l" rtl="0" eaLnBrk="0" fontAlgn="base" hangingPunct="0">
              <a:spcBef>
                <a:spcPct val="0"/>
              </a:spcBef>
              <a:spcAft>
                <a:spcPct val="0"/>
              </a:spcAft>
              <a:defRPr sz="3600">
                <a:solidFill>
                  <a:srgbClr val="0000CC"/>
                </a:solidFill>
                <a:latin typeface="Trebuchet MS" pitchFamily="34" charset="0"/>
              </a:defRPr>
            </a:lvl2pPr>
            <a:lvl3pPr algn="l" rtl="0" eaLnBrk="0" fontAlgn="base" hangingPunct="0">
              <a:spcBef>
                <a:spcPct val="0"/>
              </a:spcBef>
              <a:spcAft>
                <a:spcPct val="0"/>
              </a:spcAft>
              <a:defRPr sz="3600">
                <a:solidFill>
                  <a:srgbClr val="0000CC"/>
                </a:solidFill>
                <a:latin typeface="Trebuchet MS" pitchFamily="34" charset="0"/>
              </a:defRPr>
            </a:lvl3pPr>
            <a:lvl4pPr algn="l" rtl="0" eaLnBrk="0" fontAlgn="base" hangingPunct="0">
              <a:spcBef>
                <a:spcPct val="0"/>
              </a:spcBef>
              <a:spcAft>
                <a:spcPct val="0"/>
              </a:spcAft>
              <a:defRPr sz="3600">
                <a:solidFill>
                  <a:srgbClr val="0000CC"/>
                </a:solidFill>
                <a:latin typeface="Trebuchet MS" pitchFamily="34" charset="0"/>
              </a:defRPr>
            </a:lvl4pPr>
            <a:lvl5pPr algn="l" rtl="0" eaLnBrk="0" fontAlgn="base" hangingPunct="0">
              <a:spcBef>
                <a:spcPct val="0"/>
              </a:spcBef>
              <a:spcAft>
                <a:spcPct val="0"/>
              </a:spcAft>
              <a:defRPr sz="3600">
                <a:solidFill>
                  <a:srgbClr val="0000CC"/>
                </a:solidFill>
                <a:latin typeface="Trebuchet MS" pitchFamily="34" charset="0"/>
              </a:defRPr>
            </a:lvl5pPr>
            <a:lvl6pPr marL="457200" algn="l" rtl="0" fontAlgn="base">
              <a:spcBef>
                <a:spcPct val="0"/>
              </a:spcBef>
              <a:spcAft>
                <a:spcPct val="0"/>
              </a:spcAft>
              <a:defRPr sz="3600">
                <a:solidFill>
                  <a:srgbClr val="0000CC"/>
                </a:solidFill>
                <a:latin typeface="Trebuchet MS" pitchFamily="34" charset="0"/>
              </a:defRPr>
            </a:lvl6pPr>
            <a:lvl7pPr marL="914400" algn="l" rtl="0" fontAlgn="base">
              <a:spcBef>
                <a:spcPct val="0"/>
              </a:spcBef>
              <a:spcAft>
                <a:spcPct val="0"/>
              </a:spcAft>
              <a:defRPr sz="3600">
                <a:solidFill>
                  <a:srgbClr val="0000CC"/>
                </a:solidFill>
                <a:latin typeface="Trebuchet MS" pitchFamily="34" charset="0"/>
              </a:defRPr>
            </a:lvl7pPr>
            <a:lvl8pPr marL="1371600" algn="l" rtl="0" fontAlgn="base">
              <a:spcBef>
                <a:spcPct val="0"/>
              </a:spcBef>
              <a:spcAft>
                <a:spcPct val="0"/>
              </a:spcAft>
              <a:defRPr sz="3600">
                <a:solidFill>
                  <a:srgbClr val="0000CC"/>
                </a:solidFill>
                <a:latin typeface="Trebuchet MS" pitchFamily="34" charset="0"/>
              </a:defRPr>
            </a:lvl8pPr>
            <a:lvl9pPr marL="1828800" algn="l" rtl="0" fontAlgn="base">
              <a:spcBef>
                <a:spcPct val="0"/>
              </a:spcBef>
              <a:spcAft>
                <a:spcPct val="0"/>
              </a:spcAft>
              <a:defRPr sz="3600">
                <a:solidFill>
                  <a:srgbClr val="0000CC"/>
                </a:solidFill>
                <a:latin typeface="Trebuchet MS" pitchFamily="34" charset="0"/>
              </a:defRPr>
            </a:lvl9pPr>
          </a:lstStyle>
          <a:p>
            <a:pPr eaLnBrk="1" hangingPunct="1"/>
            <a:r>
              <a:rPr lang="en-US" altLang="en-US" sz="4400" b="1" kern="0" dirty="0">
                <a:solidFill>
                  <a:srgbClr val="006666"/>
                </a:solidFill>
              </a:rPr>
              <a:t>Martin’s WISC Score Changes</a:t>
            </a:r>
          </a:p>
        </p:txBody>
      </p:sp>
      <p:sp>
        <p:nvSpPr>
          <p:cNvPr id="9" name="Rectangle 8"/>
          <p:cNvSpPr/>
          <p:nvPr/>
        </p:nvSpPr>
        <p:spPr>
          <a:xfrm>
            <a:off x="6960307" y="1353911"/>
            <a:ext cx="1595309" cy="685124"/>
          </a:xfrm>
          <a:prstGeom prst="rect">
            <a:avLst/>
          </a:prstGeom>
        </p:spPr>
        <p:txBody>
          <a:bodyPr wrap="none">
            <a:spAutoFit/>
          </a:bodyPr>
          <a:lstStyle/>
          <a:p>
            <a:pPr marL="0" marR="0" algn="ctr">
              <a:lnSpc>
                <a:spcPct val="107000"/>
              </a:lnSpc>
              <a:spcBef>
                <a:spcPts val="0"/>
              </a:spcBef>
              <a:spcAft>
                <a:spcPts val="0"/>
              </a:spcAft>
            </a:pPr>
            <a:r>
              <a:rPr lang="en-US" sz="3600" b="1" dirty="0">
                <a:solidFill>
                  <a:srgbClr val="006666"/>
                </a:solidFill>
              </a:rPr>
              <a:t>9/2015</a:t>
            </a:r>
            <a:endParaRPr lang="en-US" sz="3600" b="1" dirty="0">
              <a:solidFill>
                <a:srgbClr val="006666"/>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864954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107363" y="7010695"/>
            <a:ext cx="958850" cy="242888"/>
          </a:xfrm>
          <a:prstGeom prst="rect">
            <a:avLst/>
          </a:prstGeom>
        </p:spPr>
        <p:txBody>
          <a:bodyPr/>
          <a:lstStyle/>
          <a:p>
            <a:fld id="{B6066D7D-DE19-4AE0-96F4-886079CF2B17}" type="slidenum">
              <a:rPr lang="en-US" altLang="en-US" smtClean="0"/>
              <a:pPr/>
              <a:t>158</a:t>
            </a:fld>
            <a:endParaRPr lang="en-US" altLang="en-US"/>
          </a:p>
        </p:txBody>
      </p:sp>
      <p:graphicFrame>
        <p:nvGraphicFramePr>
          <p:cNvPr id="3" name="Table 2"/>
          <p:cNvGraphicFramePr>
            <a:graphicFrameLocks noGrp="1"/>
          </p:cNvGraphicFramePr>
          <p:nvPr>
            <p:extLst/>
          </p:nvPr>
        </p:nvGraphicFramePr>
        <p:xfrm>
          <a:off x="417135" y="2155998"/>
          <a:ext cx="8407888" cy="4340500"/>
        </p:xfrm>
        <a:graphic>
          <a:graphicData uri="http://schemas.openxmlformats.org/drawingml/2006/table">
            <a:tbl>
              <a:tblPr firstRow="1" bandRow="1">
                <a:tableStyleId>{7DF18680-E054-41AD-8BC1-D1AEF772440D}</a:tableStyleId>
              </a:tblPr>
              <a:tblGrid>
                <a:gridCol w="3080977">
                  <a:extLst>
                    <a:ext uri="{9D8B030D-6E8A-4147-A177-3AD203B41FA5}">
                      <a16:colId xmlns:a16="http://schemas.microsoft.com/office/drawing/2014/main" val="20000"/>
                    </a:ext>
                  </a:extLst>
                </a:gridCol>
                <a:gridCol w="1850065">
                  <a:extLst>
                    <a:ext uri="{9D8B030D-6E8A-4147-A177-3AD203B41FA5}">
                      <a16:colId xmlns:a16="http://schemas.microsoft.com/office/drawing/2014/main" val="20001"/>
                    </a:ext>
                  </a:extLst>
                </a:gridCol>
                <a:gridCol w="1754372">
                  <a:extLst>
                    <a:ext uri="{9D8B030D-6E8A-4147-A177-3AD203B41FA5}">
                      <a16:colId xmlns:a16="http://schemas.microsoft.com/office/drawing/2014/main" val="20002"/>
                    </a:ext>
                  </a:extLst>
                </a:gridCol>
                <a:gridCol w="1722474">
                  <a:extLst>
                    <a:ext uri="{9D8B030D-6E8A-4147-A177-3AD203B41FA5}">
                      <a16:colId xmlns:a16="http://schemas.microsoft.com/office/drawing/2014/main" val="20003"/>
                    </a:ext>
                  </a:extLst>
                </a:gridCol>
              </a:tblGrid>
              <a:tr h="868100">
                <a:tc>
                  <a:txBody>
                    <a:bodyPr/>
                    <a:lstStyle/>
                    <a:p>
                      <a:r>
                        <a:rPr lang="en-US" sz="3600" dirty="0" err="1"/>
                        <a:t>Wd</a:t>
                      </a:r>
                      <a:r>
                        <a:rPr lang="en-US" sz="3600" baseline="0" dirty="0"/>
                        <a:t> Reading</a:t>
                      </a:r>
                      <a:endParaRPr lang="en-US" sz="3600" b="1" dirty="0">
                        <a:solidFill>
                          <a:srgbClr val="006666"/>
                        </a:solidFill>
                      </a:endParaRPr>
                    </a:p>
                  </a:txBody>
                  <a:tcPr/>
                </a:tc>
                <a:tc>
                  <a:txBody>
                    <a:bodyPr/>
                    <a:lstStyle/>
                    <a:p>
                      <a:pPr marL="0" marR="0" algn="ctr">
                        <a:lnSpc>
                          <a:spcPct val="107000"/>
                        </a:lnSpc>
                        <a:spcBef>
                          <a:spcPts val="0"/>
                        </a:spcBef>
                        <a:spcAft>
                          <a:spcPts val="0"/>
                        </a:spcAft>
                      </a:pPr>
                      <a:r>
                        <a:rPr lang="en-US" sz="3600" dirty="0">
                          <a:effectLst/>
                        </a:rPr>
                        <a:t>71</a:t>
                      </a:r>
                      <a:endParaRPr lang="en-US" sz="3600" b="1" dirty="0">
                        <a:solidFill>
                          <a:srgbClr val="00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effectLst/>
                        </a:rPr>
                        <a:t>94</a:t>
                      </a:r>
                      <a:endParaRPr lang="en-US" sz="3600" b="1" dirty="0">
                        <a:solidFill>
                          <a:srgbClr val="00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effectLst/>
                        </a:rPr>
                        <a:t>98</a:t>
                      </a:r>
                      <a:endParaRPr lang="en-US" sz="3600" b="1" dirty="0">
                        <a:solidFill>
                          <a:srgbClr val="00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868100">
                <a:tc>
                  <a:txBody>
                    <a:bodyPr/>
                    <a:lstStyle/>
                    <a:p>
                      <a:r>
                        <a:rPr lang="en-US" sz="3600" dirty="0" err="1"/>
                        <a:t>Wd</a:t>
                      </a:r>
                      <a:r>
                        <a:rPr lang="en-US" sz="3600" baseline="0" dirty="0"/>
                        <a:t> Decoding</a:t>
                      </a:r>
                      <a:endParaRPr lang="en-US" sz="3600" b="1" dirty="0">
                        <a:solidFill>
                          <a:srgbClr val="006666"/>
                        </a:solidFill>
                      </a:endParaRPr>
                    </a:p>
                  </a:txBody>
                  <a:tcPr/>
                </a:tc>
                <a:tc>
                  <a:txBody>
                    <a:bodyPr/>
                    <a:lstStyle/>
                    <a:p>
                      <a:pPr marL="0" marR="0" algn="ctr">
                        <a:lnSpc>
                          <a:spcPct val="107000"/>
                        </a:lnSpc>
                        <a:spcBef>
                          <a:spcPts val="0"/>
                        </a:spcBef>
                        <a:spcAft>
                          <a:spcPts val="0"/>
                        </a:spcAft>
                      </a:pPr>
                      <a:r>
                        <a:rPr lang="en-US" sz="3600" dirty="0">
                          <a:effectLst/>
                        </a:rPr>
                        <a:t>81</a:t>
                      </a:r>
                      <a:endParaRPr lang="en-US" sz="3600" b="1" dirty="0">
                        <a:solidFill>
                          <a:srgbClr val="00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effectLst/>
                        </a:rPr>
                        <a:t>97</a:t>
                      </a:r>
                      <a:endParaRPr lang="en-US" sz="3600" b="1" dirty="0">
                        <a:solidFill>
                          <a:srgbClr val="00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effectLst/>
                        </a:rPr>
                        <a:t>98</a:t>
                      </a:r>
                      <a:endParaRPr lang="en-US" sz="3600" b="1" dirty="0">
                        <a:solidFill>
                          <a:srgbClr val="00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868100">
                <a:tc>
                  <a:txBody>
                    <a:bodyPr/>
                    <a:lstStyle/>
                    <a:p>
                      <a:r>
                        <a:rPr lang="en-US" sz="3600" dirty="0" err="1"/>
                        <a:t>Rdg</a:t>
                      </a:r>
                      <a:r>
                        <a:rPr lang="en-US" sz="3600" baseline="0" dirty="0"/>
                        <a:t> Fluency</a:t>
                      </a:r>
                      <a:endParaRPr lang="en-US" sz="3600" b="1" dirty="0">
                        <a:solidFill>
                          <a:srgbClr val="006666"/>
                        </a:solidFill>
                      </a:endParaRPr>
                    </a:p>
                  </a:txBody>
                  <a:tcPr/>
                </a:tc>
                <a:tc>
                  <a:txBody>
                    <a:bodyPr/>
                    <a:lstStyle/>
                    <a:p>
                      <a:pPr marL="0" marR="0" algn="ctr">
                        <a:lnSpc>
                          <a:spcPct val="107000"/>
                        </a:lnSpc>
                        <a:spcBef>
                          <a:spcPts val="0"/>
                        </a:spcBef>
                        <a:spcAft>
                          <a:spcPts val="0"/>
                        </a:spcAft>
                      </a:pPr>
                      <a:r>
                        <a:rPr lang="en-US" sz="3600" dirty="0">
                          <a:effectLst/>
                        </a:rPr>
                        <a:t>66</a:t>
                      </a:r>
                      <a:endParaRPr lang="en-US" sz="3600" b="1" dirty="0">
                        <a:solidFill>
                          <a:srgbClr val="00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effectLst/>
                        </a:rPr>
                        <a:t>95</a:t>
                      </a:r>
                      <a:endParaRPr lang="en-US" sz="3600" b="1" dirty="0">
                        <a:solidFill>
                          <a:srgbClr val="00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effectLst/>
                        </a:rPr>
                        <a:t>100</a:t>
                      </a:r>
                      <a:endParaRPr lang="en-US" sz="3600" b="1" dirty="0">
                        <a:solidFill>
                          <a:srgbClr val="00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868100">
                <a:tc>
                  <a:txBody>
                    <a:bodyPr/>
                    <a:lstStyle/>
                    <a:p>
                      <a:r>
                        <a:rPr lang="en-US" sz="3600" dirty="0" err="1"/>
                        <a:t>Rdg</a:t>
                      </a:r>
                      <a:r>
                        <a:rPr lang="en-US" sz="3600" baseline="0" dirty="0"/>
                        <a:t> Comp</a:t>
                      </a:r>
                      <a:endParaRPr lang="en-US" sz="3600" b="1" dirty="0">
                        <a:solidFill>
                          <a:srgbClr val="006666"/>
                        </a:solidFill>
                      </a:endParaRPr>
                    </a:p>
                  </a:txBody>
                  <a:tcPr/>
                </a:tc>
                <a:tc>
                  <a:txBody>
                    <a:bodyPr/>
                    <a:lstStyle/>
                    <a:p>
                      <a:pPr marL="0" marR="0" algn="ctr">
                        <a:lnSpc>
                          <a:spcPct val="107000"/>
                        </a:lnSpc>
                        <a:spcBef>
                          <a:spcPts val="0"/>
                        </a:spcBef>
                        <a:spcAft>
                          <a:spcPts val="0"/>
                        </a:spcAft>
                      </a:pPr>
                      <a:r>
                        <a:rPr lang="en-US" sz="3600" dirty="0">
                          <a:effectLst/>
                        </a:rPr>
                        <a:t>--</a:t>
                      </a:r>
                      <a:endParaRPr lang="en-US" sz="3600" b="1" dirty="0">
                        <a:solidFill>
                          <a:srgbClr val="00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effectLst/>
                        </a:rPr>
                        <a:t>87</a:t>
                      </a:r>
                      <a:endParaRPr lang="en-US" sz="3600" b="1" dirty="0">
                        <a:solidFill>
                          <a:srgbClr val="00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effectLst/>
                        </a:rPr>
                        <a:t>82</a:t>
                      </a:r>
                      <a:endParaRPr lang="en-US" sz="3600" b="1" dirty="0">
                        <a:solidFill>
                          <a:srgbClr val="00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868100">
                <a:tc>
                  <a:txBody>
                    <a:bodyPr/>
                    <a:lstStyle/>
                    <a:p>
                      <a:r>
                        <a:rPr lang="en-US" sz="3600" dirty="0" err="1"/>
                        <a:t>Rdg</a:t>
                      </a:r>
                      <a:r>
                        <a:rPr lang="en-US" sz="3600" baseline="0" dirty="0"/>
                        <a:t> Vocab</a:t>
                      </a:r>
                      <a:endParaRPr lang="en-US" sz="3600" b="1" dirty="0">
                        <a:solidFill>
                          <a:srgbClr val="006666"/>
                        </a:solidFill>
                      </a:endParaRPr>
                    </a:p>
                  </a:txBody>
                  <a:tcPr/>
                </a:tc>
                <a:tc>
                  <a:txBody>
                    <a:bodyPr/>
                    <a:lstStyle/>
                    <a:p>
                      <a:pPr marL="0" marR="0" algn="ctr">
                        <a:lnSpc>
                          <a:spcPct val="107000"/>
                        </a:lnSpc>
                        <a:spcBef>
                          <a:spcPts val="0"/>
                        </a:spcBef>
                        <a:spcAft>
                          <a:spcPts val="0"/>
                        </a:spcAft>
                      </a:pPr>
                      <a:r>
                        <a:rPr lang="en-US" sz="3600" dirty="0">
                          <a:effectLst/>
                        </a:rPr>
                        <a:t>--</a:t>
                      </a:r>
                      <a:endParaRPr lang="en-US" sz="3600" b="1" dirty="0">
                        <a:solidFill>
                          <a:srgbClr val="00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effectLst/>
                        </a:rPr>
                        <a:t>93</a:t>
                      </a:r>
                      <a:endParaRPr lang="en-US" sz="3600" b="1" dirty="0">
                        <a:solidFill>
                          <a:srgbClr val="00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effectLst/>
                        </a:rPr>
                        <a:t>112</a:t>
                      </a:r>
                      <a:endParaRPr lang="en-US" sz="3600" b="1" dirty="0">
                        <a:solidFill>
                          <a:srgbClr val="00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cxnSp>
        <p:nvCxnSpPr>
          <p:cNvPr id="4" name="Straight Connector 3"/>
          <p:cNvCxnSpPr/>
          <p:nvPr/>
        </p:nvCxnSpPr>
        <p:spPr>
          <a:xfrm>
            <a:off x="1395755" y="1088485"/>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486617" y="1353911"/>
            <a:ext cx="1826334" cy="655244"/>
          </a:xfrm>
          <a:prstGeom prst="rect">
            <a:avLst/>
          </a:prstGeom>
        </p:spPr>
        <p:txBody>
          <a:bodyPr wrap="none">
            <a:spAutoFit/>
          </a:bodyPr>
          <a:lstStyle/>
          <a:p>
            <a:pPr marL="0" marR="0" algn="ctr">
              <a:lnSpc>
                <a:spcPct val="107000"/>
              </a:lnSpc>
              <a:spcBef>
                <a:spcPts val="0"/>
              </a:spcBef>
              <a:spcAft>
                <a:spcPts val="0"/>
              </a:spcAft>
            </a:pPr>
            <a:r>
              <a:rPr lang="en-US" sz="3600" b="1" dirty="0">
                <a:solidFill>
                  <a:srgbClr val="006666"/>
                </a:solidFill>
              </a:rPr>
              <a:t>11/2010</a:t>
            </a:r>
            <a:endParaRPr lang="en-US" sz="3600" b="1" dirty="0">
              <a:solidFill>
                <a:srgbClr val="006666"/>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5399634" y="1353911"/>
            <a:ext cx="1595309" cy="655244"/>
          </a:xfrm>
          <a:prstGeom prst="rect">
            <a:avLst/>
          </a:prstGeom>
        </p:spPr>
        <p:txBody>
          <a:bodyPr wrap="none">
            <a:spAutoFit/>
          </a:bodyPr>
          <a:lstStyle/>
          <a:p>
            <a:pPr marL="0" marR="0" algn="ctr">
              <a:lnSpc>
                <a:spcPct val="107000"/>
              </a:lnSpc>
              <a:spcBef>
                <a:spcPts val="0"/>
              </a:spcBef>
              <a:spcAft>
                <a:spcPts val="0"/>
              </a:spcAft>
            </a:pPr>
            <a:r>
              <a:rPr lang="en-US" sz="3600" b="1" dirty="0">
                <a:solidFill>
                  <a:srgbClr val="006666"/>
                </a:solidFill>
              </a:rPr>
              <a:t>4/2013</a:t>
            </a:r>
            <a:endParaRPr lang="en-US" sz="3600" b="1" dirty="0">
              <a:solidFill>
                <a:srgbClr val="006666"/>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215900" y="234303"/>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sp>
        <p:nvSpPr>
          <p:cNvPr id="8" name="Rectangle 2"/>
          <p:cNvSpPr txBox="1">
            <a:spLocks noChangeArrowheads="1"/>
          </p:cNvSpPr>
          <p:nvPr/>
        </p:nvSpPr>
        <p:spPr>
          <a:xfrm>
            <a:off x="215900" y="206758"/>
            <a:ext cx="8768612" cy="618595"/>
          </a:xfrm>
          <a:prstGeom prst="rect">
            <a:avLst/>
          </a:prstGeom>
        </p:spPr>
        <p:txBody>
          <a:bodyPr/>
          <a:lstStyle>
            <a:lvl1pPr algn="l" rtl="0" eaLnBrk="0" fontAlgn="base" hangingPunct="0">
              <a:spcBef>
                <a:spcPct val="0"/>
              </a:spcBef>
              <a:spcAft>
                <a:spcPct val="0"/>
              </a:spcAft>
              <a:defRPr sz="3600">
                <a:solidFill>
                  <a:srgbClr val="0000CC"/>
                </a:solidFill>
                <a:latin typeface="+mj-lt"/>
                <a:ea typeface="+mj-ea"/>
                <a:cs typeface="+mj-cs"/>
              </a:defRPr>
            </a:lvl1pPr>
            <a:lvl2pPr algn="l" rtl="0" eaLnBrk="0" fontAlgn="base" hangingPunct="0">
              <a:spcBef>
                <a:spcPct val="0"/>
              </a:spcBef>
              <a:spcAft>
                <a:spcPct val="0"/>
              </a:spcAft>
              <a:defRPr sz="3600">
                <a:solidFill>
                  <a:srgbClr val="0000CC"/>
                </a:solidFill>
                <a:latin typeface="Trebuchet MS" pitchFamily="34" charset="0"/>
              </a:defRPr>
            </a:lvl2pPr>
            <a:lvl3pPr algn="l" rtl="0" eaLnBrk="0" fontAlgn="base" hangingPunct="0">
              <a:spcBef>
                <a:spcPct val="0"/>
              </a:spcBef>
              <a:spcAft>
                <a:spcPct val="0"/>
              </a:spcAft>
              <a:defRPr sz="3600">
                <a:solidFill>
                  <a:srgbClr val="0000CC"/>
                </a:solidFill>
                <a:latin typeface="Trebuchet MS" pitchFamily="34" charset="0"/>
              </a:defRPr>
            </a:lvl3pPr>
            <a:lvl4pPr algn="l" rtl="0" eaLnBrk="0" fontAlgn="base" hangingPunct="0">
              <a:spcBef>
                <a:spcPct val="0"/>
              </a:spcBef>
              <a:spcAft>
                <a:spcPct val="0"/>
              </a:spcAft>
              <a:defRPr sz="3600">
                <a:solidFill>
                  <a:srgbClr val="0000CC"/>
                </a:solidFill>
                <a:latin typeface="Trebuchet MS" pitchFamily="34" charset="0"/>
              </a:defRPr>
            </a:lvl4pPr>
            <a:lvl5pPr algn="l" rtl="0" eaLnBrk="0" fontAlgn="base" hangingPunct="0">
              <a:spcBef>
                <a:spcPct val="0"/>
              </a:spcBef>
              <a:spcAft>
                <a:spcPct val="0"/>
              </a:spcAft>
              <a:defRPr sz="3600">
                <a:solidFill>
                  <a:srgbClr val="0000CC"/>
                </a:solidFill>
                <a:latin typeface="Trebuchet MS" pitchFamily="34" charset="0"/>
              </a:defRPr>
            </a:lvl5pPr>
            <a:lvl6pPr marL="457200" algn="l" rtl="0" fontAlgn="base">
              <a:spcBef>
                <a:spcPct val="0"/>
              </a:spcBef>
              <a:spcAft>
                <a:spcPct val="0"/>
              </a:spcAft>
              <a:defRPr sz="3600">
                <a:solidFill>
                  <a:srgbClr val="0000CC"/>
                </a:solidFill>
                <a:latin typeface="Trebuchet MS" pitchFamily="34" charset="0"/>
              </a:defRPr>
            </a:lvl6pPr>
            <a:lvl7pPr marL="914400" algn="l" rtl="0" fontAlgn="base">
              <a:spcBef>
                <a:spcPct val="0"/>
              </a:spcBef>
              <a:spcAft>
                <a:spcPct val="0"/>
              </a:spcAft>
              <a:defRPr sz="3600">
                <a:solidFill>
                  <a:srgbClr val="0000CC"/>
                </a:solidFill>
                <a:latin typeface="Trebuchet MS" pitchFamily="34" charset="0"/>
              </a:defRPr>
            </a:lvl7pPr>
            <a:lvl8pPr marL="1371600" algn="l" rtl="0" fontAlgn="base">
              <a:spcBef>
                <a:spcPct val="0"/>
              </a:spcBef>
              <a:spcAft>
                <a:spcPct val="0"/>
              </a:spcAft>
              <a:defRPr sz="3600">
                <a:solidFill>
                  <a:srgbClr val="0000CC"/>
                </a:solidFill>
                <a:latin typeface="Trebuchet MS" pitchFamily="34" charset="0"/>
              </a:defRPr>
            </a:lvl8pPr>
            <a:lvl9pPr marL="1828800" algn="l" rtl="0" fontAlgn="base">
              <a:spcBef>
                <a:spcPct val="0"/>
              </a:spcBef>
              <a:spcAft>
                <a:spcPct val="0"/>
              </a:spcAft>
              <a:defRPr sz="3600">
                <a:solidFill>
                  <a:srgbClr val="0000CC"/>
                </a:solidFill>
                <a:latin typeface="Trebuchet MS" pitchFamily="34" charset="0"/>
              </a:defRPr>
            </a:lvl9pPr>
          </a:lstStyle>
          <a:p>
            <a:pPr eaLnBrk="1" hangingPunct="1"/>
            <a:r>
              <a:rPr lang="en-US" altLang="en-US" b="1" kern="0" dirty="0">
                <a:solidFill>
                  <a:srgbClr val="006666"/>
                </a:solidFill>
              </a:rPr>
              <a:t>Martin’s Achievement Score Changes</a:t>
            </a:r>
          </a:p>
        </p:txBody>
      </p:sp>
      <p:sp>
        <p:nvSpPr>
          <p:cNvPr id="9" name="Rectangle 8"/>
          <p:cNvSpPr/>
          <p:nvPr/>
        </p:nvSpPr>
        <p:spPr>
          <a:xfrm>
            <a:off x="7130435" y="1353911"/>
            <a:ext cx="1595309" cy="685124"/>
          </a:xfrm>
          <a:prstGeom prst="rect">
            <a:avLst/>
          </a:prstGeom>
        </p:spPr>
        <p:txBody>
          <a:bodyPr wrap="none">
            <a:spAutoFit/>
          </a:bodyPr>
          <a:lstStyle/>
          <a:p>
            <a:pPr marL="0" marR="0" algn="ctr">
              <a:lnSpc>
                <a:spcPct val="107000"/>
              </a:lnSpc>
              <a:spcBef>
                <a:spcPts val="0"/>
              </a:spcBef>
              <a:spcAft>
                <a:spcPts val="0"/>
              </a:spcAft>
            </a:pPr>
            <a:r>
              <a:rPr lang="en-US" sz="3600" b="1" dirty="0">
                <a:solidFill>
                  <a:srgbClr val="006666"/>
                </a:solidFill>
              </a:rPr>
              <a:t>9/2015</a:t>
            </a:r>
            <a:endParaRPr lang="en-US" sz="3600" b="1" dirty="0">
              <a:solidFill>
                <a:srgbClr val="006666"/>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8713576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Number Placeholder 1"/>
          <p:cNvSpPr>
            <a:spLocks noGrp="1"/>
          </p:cNvSpPr>
          <p:nvPr>
            <p:ph type="sldNum" sz="quarter" idx="4294967295"/>
          </p:nvPr>
        </p:nvSpPr>
        <p:spPr>
          <a:xfrm>
            <a:off x="6553200" y="6356350"/>
            <a:ext cx="2133600" cy="365125"/>
          </a:xfrm>
          <a:prstGeom prst="rect">
            <a:avLst/>
          </a:prstGeom>
          <a:noFill/>
        </p:spPr>
        <p:txBody>
          <a:bodyPr/>
          <a:lstStyle/>
          <a:p>
            <a:fld id="{2628CF35-9B98-4DE6-85E0-DA57D23618CB}" type="slidenum">
              <a:rPr lang="en-US" smtClean="0">
                <a:solidFill>
                  <a:srgbClr val="663300"/>
                </a:solidFill>
                <a:latin typeface="Arial" pitchFamily="34" charset="0"/>
              </a:rPr>
              <a:pPr/>
              <a:t>159</a:t>
            </a:fld>
            <a:endParaRPr lang="en-US">
              <a:solidFill>
                <a:srgbClr val="663300"/>
              </a:solidFill>
              <a:latin typeface="Arial" pitchFamily="34" charset="0"/>
            </a:endParaRPr>
          </a:p>
        </p:txBody>
      </p:sp>
      <p:cxnSp>
        <p:nvCxnSpPr>
          <p:cNvPr id="6" name="Straight Connector 5"/>
          <p:cNvCxnSpPr/>
          <p:nvPr/>
        </p:nvCxnSpPr>
        <p:spPr>
          <a:xfrm>
            <a:off x="2017713" y="957263"/>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03200" y="217488"/>
            <a:ext cx="725488"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3300"/>
              </a:solidFill>
            </a:endParaRPr>
          </a:p>
        </p:txBody>
      </p:sp>
      <p:pic>
        <p:nvPicPr>
          <p:cNvPr id="8" name="Picture 2" descr="E:\img083.jpg"/>
          <p:cNvPicPr>
            <a:picLocks noChangeAspect="1" noChangeArrowheads="1"/>
          </p:cNvPicPr>
          <p:nvPr/>
        </p:nvPicPr>
        <p:blipFill>
          <a:blip r:embed="rId2" cstate="print"/>
          <a:srcRect l="8333" t="15909" r="29412" b="73106"/>
          <a:stretch>
            <a:fillRect/>
          </a:stretch>
        </p:blipFill>
        <p:spPr bwMode="auto">
          <a:xfrm>
            <a:off x="420414" y="2838450"/>
            <a:ext cx="8342586" cy="1905000"/>
          </a:xfrm>
          <a:prstGeom prst="rect">
            <a:avLst/>
          </a:prstGeom>
          <a:noFill/>
        </p:spPr>
      </p:pic>
      <p:sp>
        <p:nvSpPr>
          <p:cNvPr id="106499" name="TextBox 2"/>
          <p:cNvSpPr txBox="1">
            <a:spLocks noChangeArrowheads="1"/>
          </p:cNvSpPr>
          <p:nvPr/>
        </p:nvSpPr>
        <p:spPr bwMode="auto">
          <a:xfrm>
            <a:off x="420414" y="143759"/>
            <a:ext cx="6024085" cy="646331"/>
          </a:xfrm>
          <a:prstGeom prst="rect">
            <a:avLst/>
          </a:prstGeom>
          <a:noFill/>
          <a:ln w="9525">
            <a:noFill/>
            <a:miter lim="800000"/>
            <a:headEnd/>
            <a:tailEnd/>
          </a:ln>
        </p:spPr>
        <p:txBody>
          <a:bodyPr wrap="none">
            <a:spAutoFit/>
          </a:bodyPr>
          <a:lstStyle/>
          <a:p>
            <a:r>
              <a:rPr lang="en-US" sz="3600" b="1" dirty="0">
                <a:solidFill>
                  <a:srgbClr val="663300"/>
                </a:solidFill>
              </a:rPr>
              <a:t>Alphabet Writing Nov 2010</a:t>
            </a:r>
          </a:p>
        </p:txBody>
      </p:sp>
    </p:spTree>
    <p:extLst>
      <p:ext uri="{BB962C8B-B14F-4D97-AF65-F5344CB8AC3E}">
        <p14:creationId xmlns:p14="http://schemas.microsoft.com/office/powerpoint/2010/main" val="2994227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6457950" y="6356352"/>
            <a:ext cx="2057400" cy="365125"/>
          </a:xfrm>
          <a:prstGeom prst="rect">
            <a:avLst/>
          </a:prstGeom>
        </p:spPr>
        <p:txBody>
          <a:bodyPr/>
          <a:lstStyle/>
          <a:p>
            <a:pPr>
              <a:defRPr/>
            </a:pPr>
            <a:fld id="{3DE61AD0-C2D5-4CB7-B85B-F80DCD22AA5A}" type="slidenum">
              <a:rPr lang="en-US" smtClean="0"/>
              <a:pPr>
                <a:defRPr/>
              </a:pPr>
              <a:t>16</a:t>
            </a:fld>
            <a:endParaRPr lang="en-US"/>
          </a:p>
        </p:txBody>
      </p:sp>
      <p:pic>
        <p:nvPicPr>
          <p:cNvPr id="34819" name="Picture 2" descr="http://www.professionelle.co.nz/media/92617/Mindset%20cover_210x2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6375" y="174627"/>
            <a:ext cx="4826000" cy="629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2" descr="http://positivepsychologynews.com/ppnd_wp/wp-content/uploads/2007/09/cdweck.jpg"/>
          <p:cNvPicPr>
            <a:picLocks noChangeAspect="1" noChangeArrowheads="1"/>
          </p:cNvPicPr>
          <p:nvPr/>
        </p:nvPicPr>
        <p:blipFill>
          <a:blip r:embed="rId3">
            <a:extLst>
              <a:ext uri="{28A0092B-C50C-407E-A947-70E740481C1C}">
                <a14:useLocalDpi xmlns:a14="http://schemas.microsoft.com/office/drawing/2010/main" val="0"/>
              </a:ext>
            </a:extLst>
          </a:blip>
          <a:srcRect l="17598" t="6523" r="5708" b="25156"/>
          <a:stretch>
            <a:fillRect/>
          </a:stretch>
        </p:blipFill>
        <p:spPr bwMode="auto">
          <a:xfrm>
            <a:off x="376238" y="1616077"/>
            <a:ext cx="33655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578270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Number Placeholder 1"/>
          <p:cNvSpPr>
            <a:spLocks noGrp="1"/>
          </p:cNvSpPr>
          <p:nvPr>
            <p:ph type="sldNum" sz="quarter" idx="4294967295"/>
          </p:nvPr>
        </p:nvSpPr>
        <p:spPr>
          <a:xfrm>
            <a:off x="6553200" y="6356350"/>
            <a:ext cx="2133600" cy="365125"/>
          </a:xfrm>
          <a:prstGeom prst="rect">
            <a:avLst/>
          </a:prstGeom>
          <a:noFill/>
        </p:spPr>
        <p:txBody>
          <a:bodyPr/>
          <a:lstStyle/>
          <a:p>
            <a:fld id="{2628CF35-9B98-4DE6-85E0-DA57D23618CB}" type="slidenum">
              <a:rPr lang="en-US" smtClean="0">
                <a:solidFill>
                  <a:srgbClr val="663300"/>
                </a:solidFill>
                <a:latin typeface="Arial" pitchFamily="34" charset="0"/>
              </a:rPr>
              <a:pPr/>
              <a:t>160</a:t>
            </a:fld>
            <a:endParaRPr lang="en-US">
              <a:solidFill>
                <a:srgbClr val="663300"/>
              </a:solidFill>
              <a:latin typeface="Arial" pitchFamily="34" charset="0"/>
            </a:endParaRPr>
          </a:p>
        </p:txBody>
      </p:sp>
      <p:cxnSp>
        <p:nvCxnSpPr>
          <p:cNvPr id="6" name="Straight Connector 5"/>
          <p:cNvCxnSpPr/>
          <p:nvPr/>
        </p:nvCxnSpPr>
        <p:spPr>
          <a:xfrm>
            <a:off x="1440198" y="1130518"/>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03200" y="217488"/>
            <a:ext cx="725488"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3300"/>
              </a:solidFill>
            </a:endParaRPr>
          </a:p>
        </p:txBody>
      </p:sp>
      <p:pic>
        <p:nvPicPr>
          <p:cNvPr id="2050" name="Picture 2" descr="E:\img084.jpg"/>
          <p:cNvPicPr>
            <a:picLocks noChangeAspect="1" noChangeArrowheads="1"/>
          </p:cNvPicPr>
          <p:nvPr/>
        </p:nvPicPr>
        <p:blipFill>
          <a:blip r:embed="rId2" cstate="print"/>
          <a:srcRect l="8824" t="13636" r="48039" b="77273"/>
          <a:stretch>
            <a:fillRect/>
          </a:stretch>
        </p:blipFill>
        <p:spPr bwMode="auto">
          <a:xfrm>
            <a:off x="711200" y="2628900"/>
            <a:ext cx="7473950" cy="2038350"/>
          </a:xfrm>
          <a:prstGeom prst="rect">
            <a:avLst/>
          </a:prstGeom>
          <a:noFill/>
        </p:spPr>
      </p:pic>
      <p:sp>
        <p:nvSpPr>
          <p:cNvPr id="106499" name="TextBox 2"/>
          <p:cNvSpPr txBox="1">
            <a:spLocks noChangeArrowheads="1"/>
          </p:cNvSpPr>
          <p:nvPr/>
        </p:nvSpPr>
        <p:spPr bwMode="auto">
          <a:xfrm>
            <a:off x="326657" y="144463"/>
            <a:ext cx="7449988" cy="707886"/>
          </a:xfrm>
          <a:prstGeom prst="rect">
            <a:avLst/>
          </a:prstGeom>
          <a:noFill/>
          <a:ln w="9525">
            <a:noFill/>
            <a:miter lim="800000"/>
            <a:headEnd/>
            <a:tailEnd/>
          </a:ln>
        </p:spPr>
        <p:txBody>
          <a:bodyPr wrap="none">
            <a:spAutoFit/>
          </a:bodyPr>
          <a:lstStyle/>
          <a:p>
            <a:r>
              <a:rPr lang="en-US" sz="4000" b="1" dirty="0">
                <a:solidFill>
                  <a:srgbClr val="663300"/>
                </a:solidFill>
              </a:rPr>
              <a:t>Alphabet Writing August 2012</a:t>
            </a:r>
          </a:p>
        </p:txBody>
      </p:sp>
    </p:spTree>
    <p:extLst>
      <p:ext uri="{BB962C8B-B14F-4D97-AF65-F5344CB8AC3E}">
        <p14:creationId xmlns:p14="http://schemas.microsoft.com/office/powerpoint/2010/main" val="375677115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1"/>
          <p:cNvSpPr>
            <a:spLocks noGrp="1"/>
          </p:cNvSpPr>
          <p:nvPr>
            <p:ph type="sldNum" sz="quarter" idx="4294967295"/>
          </p:nvPr>
        </p:nvSpPr>
        <p:spPr>
          <a:xfrm>
            <a:off x="6553200" y="6356350"/>
            <a:ext cx="2133600" cy="365125"/>
          </a:xfrm>
          <a:prstGeom prst="rect">
            <a:avLst/>
          </a:prstGeom>
          <a:noFill/>
        </p:spPr>
        <p:txBody>
          <a:bodyPr/>
          <a:lstStyle/>
          <a:p>
            <a:fld id="{D9EFFB3C-9752-40F6-BF57-97657519B30C}" type="slidenum">
              <a:rPr lang="en-US" smtClean="0">
                <a:solidFill>
                  <a:srgbClr val="663300"/>
                </a:solidFill>
                <a:latin typeface="Arial" pitchFamily="34" charset="0"/>
              </a:rPr>
              <a:pPr/>
              <a:t>161</a:t>
            </a:fld>
            <a:endParaRPr lang="en-US">
              <a:solidFill>
                <a:srgbClr val="663300"/>
              </a:solidFill>
              <a:latin typeface="Arial" pitchFamily="34" charset="0"/>
            </a:endParaRPr>
          </a:p>
        </p:txBody>
      </p:sp>
      <p:cxnSp>
        <p:nvCxnSpPr>
          <p:cNvPr id="6" name="Straight Connector 5"/>
          <p:cNvCxnSpPr/>
          <p:nvPr/>
        </p:nvCxnSpPr>
        <p:spPr>
          <a:xfrm>
            <a:off x="2017713" y="957263"/>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03200" y="217488"/>
            <a:ext cx="725488"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3300"/>
              </a:solidFill>
            </a:endParaRPr>
          </a:p>
        </p:txBody>
      </p:sp>
      <p:pic>
        <p:nvPicPr>
          <p:cNvPr id="45063" name="Picture 1" descr="E:\GM Scans\img079.jpg"/>
          <p:cNvPicPr>
            <a:picLocks noChangeAspect="1" noChangeArrowheads="1"/>
          </p:cNvPicPr>
          <p:nvPr/>
        </p:nvPicPr>
        <p:blipFill rotWithShape="1">
          <a:blip r:embed="rId2" cstate="print"/>
          <a:srcRect l="5415" t="4282" r="592" b="59748"/>
          <a:stretch/>
        </p:blipFill>
        <p:spPr bwMode="auto">
          <a:xfrm>
            <a:off x="203200" y="1480931"/>
            <a:ext cx="8629838" cy="4273825"/>
          </a:xfrm>
          <a:prstGeom prst="rect">
            <a:avLst/>
          </a:prstGeom>
          <a:noFill/>
          <a:ln w="9525">
            <a:noFill/>
            <a:miter lim="800000"/>
            <a:headEnd/>
            <a:tailEnd/>
          </a:ln>
        </p:spPr>
      </p:pic>
      <p:sp>
        <p:nvSpPr>
          <p:cNvPr id="45059" name="TextBox 2"/>
          <p:cNvSpPr txBox="1">
            <a:spLocks noChangeArrowheads="1"/>
          </p:cNvSpPr>
          <p:nvPr/>
        </p:nvSpPr>
        <p:spPr bwMode="auto">
          <a:xfrm>
            <a:off x="384409" y="277622"/>
            <a:ext cx="7152599" cy="590931"/>
          </a:xfrm>
          <a:prstGeom prst="rect">
            <a:avLst/>
          </a:prstGeom>
          <a:noFill/>
          <a:ln w="9525">
            <a:noFill/>
            <a:miter lim="800000"/>
            <a:headEnd/>
            <a:tailEnd/>
          </a:ln>
        </p:spPr>
        <p:txBody>
          <a:bodyPr wrap="none">
            <a:spAutoFit/>
          </a:bodyPr>
          <a:lstStyle/>
          <a:p>
            <a:pPr marL="0" lvl="1">
              <a:lnSpc>
                <a:spcPct val="90000"/>
              </a:lnSpc>
              <a:buSzPct val="80000"/>
              <a:defRPr/>
            </a:pPr>
            <a:r>
              <a:rPr lang="en-US" sz="3600" b="1" dirty="0">
                <a:solidFill>
                  <a:srgbClr val="663300"/>
                </a:solidFill>
              </a:rPr>
              <a:t>WJ-III Writing Fluency Nov 2010</a:t>
            </a:r>
            <a:endParaRPr lang="en-US" b="1" dirty="0">
              <a:solidFill>
                <a:srgbClr val="663300"/>
              </a:solidFill>
            </a:endParaRPr>
          </a:p>
        </p:txBody>
      </p:sp>
    </p:spTree>
    <p:extLst>
      <p:ext uri="{BB962C8B-B14F-4D97-AF65-F5344CB8AC3E}">
        <p14:creationId xmlns:p14="http://schemas.microsoft.com/office/powerpoint/2010/main" val="216993779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Number Placeholder 1"/>
          <p:cNvSpPr>
            <a:spLocks noGrp="1"/>
          </p:cNvSpPr>
          <p:nvPr>
            <p:ph type="sldNum" sz="quarter" idx="4294967295"/>
          </p:nvPr>
        </p:nvSpPr>
        <p:spPr>
          <a:xfrm>
            <a:off x="6553200" y="6356350"/>
            <a:ext cx="2133600" cy="365125"/>
          </a:xfrm>
          <a:prstGeom prst="rect">
            <a:avLst/>
          </a:prstGeom>
          <a:noFill/>
        </p:spPr>
        <p:txBody>
          <a:bodyPr/>
          <a:lstStyle/>
          <a:p>
            <a:fld id="{2628CF35-9B98-4DE6-85E0-DA57D23618CB}" type="slidenum">
              <a:rPr lang="en-US" smtClean="0">
                <a:solidFill>
                  <a:srgbClr val="663300"/>
                </a:solidFill>
                <a:latin typeface="Arial" pitchFamily="34" charset="0"/>
              </a:rPr>
              <a:pPr/>
              <a:t>162</a:t>
            </a:fld>
            <a:endParaRPr lang="en-US">
              <a:solidFill>
                <a:srgbClr val="663300"/>
              </a:solidFill>
              <a:latin typeface="Arial" pitchFamily="34" charset="0"/>
            </a:endParaRPr>
          </a:p>
        </p:txBody>
      </p:sp>
      <p:cxnSp>
        <p:nvCxnSpPr>
          <p:cNvPr id="6" name="Straight Connector 5"/>
          <p:cNvCxnSpPr/>
          <p:nvPr/>
        </p:nvCxnSpPr>
        <p:spPr>
          <a:xfrm>
            <a:off x="2017713" y="957263"/>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03200" y="217488"/>
            <a:ext cx="725488"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3300"/>
              </a:solidFill>
            </a:endParaRPr>
          </a:p>
        </p:txBody>
      </p:sp>
      <p:pic>
        <p:nvPicPr>
          <p:cNvPr id="106503" name="Picture 2" descr="E:\GM Scans\img077.jpg"/>
          <p:cNvPicPr>
            <a:picLocks noChangeAspect="1" noChangeArrowheads="1"/>
          </p:cNvPicPr>
          <p:nvPr/>
        </p:nvPicPr>
        <p:blipFill rotWithShape="1">
          <a:blip r:embed="rId2" cstate="print"/>
          <a:srcRect l="9704" t="6401" r="-1340" b="60419"/>
          <a:stretch/>
        </p:blipFill>
        <p:spPr bwMode="auto">
          <a:xfrm>
            <a:off x="203200" y="1331844"/>
            <a:ext cx="8908659" cy="4174434"/>
          </a:xfrm>
          <a:prstGeom prst="rect">
            <a:avLst/>
          </a:prstGeom>
          <a:noFill/>
          <a:ln w="9525">
            <a:noFill/>
            <a:miter lim="800000"/>
            <a:headEnd/>
            <a:tailEnd/>
          </a:ln>
        </p:spPr>
      </p:pic>
      <p:sp>
        <p:nvSpPr>
          <p:cNvPr id="106499" name="TextBox 2"/>
          <p:cNvSpPr txBox="1">
            <a:spLocks noChangeArrowheads="1"/>
          </p:cNvSpPr>
          <p:nvPr/>
        </p:nvSpPr>
        <p:spPr bwMode="auto">
          <a:xfrm>
            <a:off x="95651" y="277622"/>
            <a:ext cx="7161128" cy="590931"/>
          </a:xfrm>
          <a:prstGeom prst="rect">
            <a:avLst/>
          </a:prstGeom>
          <a:noFill/>
          <a:ln w="9525">
            <a:noFill/>
            <a:miter lim="800000"/>
            <a:headEnd/>
            <a:tailEnd/>
          </a:ln>
        </p:spPr>
        <p:txBody>
          <a:bodyPr wrap="none">
            <a:spAutoFit/>
          </a:bodyPr>
          <a:lstStyle/>
          <a:p>
            <a:pPr marL="0" lvl="1">
              <a:lnSpc>
                <a:spcPct val="90000"/>
              </a:lnSpc>
              <a:buSzPct val="80000"/>
              <a:defRPr/>
            </a:pPr>
            <a:r>
              <a:rPr lang="en-US" sz="3600" b="1" dirty="0">
                <a:solidFill>
                  <a:srgbClr val="663300"/>
                </a:solidFill>
              </a:rPr>
              <a:t>WJ-III Writing Fluency Aug 2012</a:t>
            </a:r>
            <a:endParaRPr lang="en-US" b="1" dirty="0">
              <a:solidFill>
                <a:srgbClr val="663300"/>
              </a:solidFill>
            </a:endParaRPr>
          </a:p>
        </p:txBody>
      </p:sp>
    </p:spTree>
    <p:extLst>
      <p:ext uri="{BB962C8B-B14F-4D97-AF65-F5344CB8AC3E}">
        <p14:creationId xmlns:p14="http://schemas.microsoft.com/office/powerpoint/2010/main" val="87157271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Number Placeholder 1"/>
          <p:cNvSpPr>
            <a:spLocks noGrp="1"/>
          </p:cNvSpPr>
          <p:nvPr>
            <p:ph type="sldNum" sz="quarter" idx="4294967295"/>
          </p:nvPr>
        </p:nvSpPr>
        <p:spPr>
          <a:xfrm>
            <a:off x="6199604" y="6382649"/>
            <a:ext cx="2133600" cy="365125"/>
          </a:xfrm>
          <a:prstGeom prst="rect">
            <a:avLst/>
          </a:prstGeom>
          <a:noFill/>
        </p:spPr>
        <p:txBody>
          <a:bodyPr/>
          <a:lstStyle/>
          <a:p>
            <a:fld id="{BC561D06-CAF3-440B-A3E4-741DDCFCC5E0}" type="slidenum">
              <a:rPr lang="en-US" smtClean="0">
                <a:solidFill>
                  <a:srgbClr val="663300"/>
                </a:solidFill>
                <a:latin typeface="Arial" pitchFamily="34" charset="0"/>
              </a:rPr>
              <a:pPr/>
              <a:t>163</a:t>
            </a:fld>
            <a:endParaRPr lang="en-US">
              <a:solidFill>
                <a:srgbClr val="663300"/>
              </a:solidFill>
              <a:latin typeface="Arial" pitchFamily="34" charset="0"/>
            </a:endParaRPr>
          </a:p>
        </p:txBody>
      </p:sp>
      <p:cxnSp>
        <p:nvCxnSpPr>
          <p:cNvPr id="6" name="Straight Connector 5"/>
          <p:cNvCxnSpPr/>
          <p:nvPr/>
        </p:nvCxnSpPr>
        <p:spPr>
          <a:xfrm>
            <a:off x="1896269" y="1120893"/>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03200" y="217488"/>
            <a:ext cx="725488"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3300"/>
              </a:solidFill>
            </a:endParaRPr>
          </a:p>
        </p:txBody>
      </p:sp>
      <p:pic>
        <p:nvPicPr>
          <p:cNvPr id="107527" name="Picture 2" descr="E:\GM Scans\img078.jpg"/>
          <p:cNvPicPr>
            <a:picLocks noChangeAspect="1" noChangeArrowheads="1"/>
          </p:cNvPicPr>
          <p:nvPr/>
        </p:nvPicPr>
        <p:blipFill>
          <a:blip r:embed="rId2" cstate="print"/>
          <a:srcRect r="514" b="57539"/>
          <a:stretch>
            <a:fillRect/>
          </a:stretch>
        </p:blipFill>
        <p:spPr bwMode="auto">
          <a:xfrm>
            <a:off x="105276" y="1373234"/>
            <a:ext cx="8804796" cy="4865238"/>
          </a:xfrm>
          <a:prstGeom prst="rect">
            <a:avLst/>
          </a:prstGeom>
          <a:noFill/>
          <a:ln w="9525">
            <a:noFill/>
            <a:miter lim="800000"/>
            <a:headEnd/>
            <a:tailEnd/>
          </a:ln>
        </p:spPr>
      </p:pic>
      <p:sp>
        <p:nvSpPr>
          <p:cNvPr id="107523" name="TextBox 2"/>
          <p:cNvSpPr txBox="1">
            <a:spLocks noChangeArrowheads="1"/>
          </p:cNvSpPr>
          <p:nvPr/>
        </p:nvSpPr>
        <p:spPr bwMode="auto">
          <a:xfrm>
            <a:off x="105276" y="277622"/>
            <a:ext cx="7161128" cy="590931"/>
          </a:xfrm>
          <a:prstGeom prst="rect">
            <a:avLst/>
          </a:prstGeom>
          <a:noFill/>
          <a:ln w="9525">
            <a:noFill/>
            <a:miter lim="800000"/>
            <a:headEnd/>
            <a:tailEnd/>
          </a:ln>
        </p:spPr>
        <p:txBody>
          <a:bodyPr wrap="none">
            <a:spAutoFit/>
          </a:bodyPr>
          <a:lstStyle/>
          <a:p>
            <a:pPr marL="0" lvl="1">
              <a:lnSpc>
                <a:spcPct val="90000"/>
              </a:lnSpc>
              <a:buSzPct val="80000"/>
              <a:defRPr/>
            </a:pPr>
            <a:r>
              <a:rPr lang="en-US" sz="3600" b="1" dirty="0">
                <a:solidFill>
                  <a:srgbClr val="663300"/>
                </a:solidFill>
              </a:rPr>
              <a:t>WJ-III Writing Fluency Aug 2012</a:t>
            </a:r>
            <a:endParaRPr lang="en-US" b="1" dirty="0">
              <a:solidFill>
                <a:srgbClr val="663300"/>
              </a:solidFill>
            </a:endParaRPr>
          </a:p>
        </p:txBody>
      </p:sp>
    </p:spTree>
    <p:extLst>
      <p:ext uri="{BB962C8B-B14F-4D97-AF65-F5344CB8AC3E}">
        <p14:creationId xmlns:p14="http://schemas.microsoft.com/office/powerpoint/2010/main" val="117807451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Number Placeholder 1"/>
          <p:cNvSpPr>
            <a:spLocks noGrp="1"/>
          </p:cNvSpPr>
          <p:nvPr>
            <p:ph type="sldNum" sz="quarter" idx="4294967295"/>
          </p:nvPr>
        </p:nvSpPr>
        <p:spPr>
          <a:xfrm>
            <a:off x="6553200" y="6356350"/>
            <a:ext cx="2133600" cy="365125"/>
          </a:xfrm>
          <a:prstGeom prst="rect">
            <a:avLst/>
          </a:prstGeom>
          <a:noFill/>
        </p:spPr>
        <p:txBody>
          <a:bodyPr/>
          <a:lstStyle/>
          <a:p>
            <a:fld id="{EEDAF3C3-57E2-455B-8A34-21F03DCDE3AB}" type="slidenum">
              <a:rPr lang="en-US" smtClean="0">
                <a:solidFill>
                  <a:srgbClr val="663300"/>
                </a:solidFill>
                <a:latin typeface="Arial" pitchFamily="34" charset="0"/>
              </a:rPr>
              <a:pPr/>
              <a:t>164</a:t>
            </a:fld>
            <a:endParaRPr lang="en-US">
              <a:solidFill>
                <a:srgbClr val="663300"/>
              </a:solidFill>
              <a:latin typeface="Arial" pitchFamily="34" charset="0"/>
            </a:endParaRPr>
          </a:p>
        </p:txBody>
      </p:sp>
      <p:cxnSp>
        <p:nvCxnSpPr>
          <p:cNvPr id="6" name="Straight Connector 5"/>
          <p:cNvCxnSpPr/>
          <p:nvPr/>
        </p:nvCxnSpPr>
        <p:spPr>
          <a:xfrm>
            <a:off x="1709705" y="1207519"/>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03200" y="217488"/>
            <a:ext cx="725488"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3300"/>
              </a:solidFill>
            </a:endParaRPr>
          </a:p>
        </p:txBody>
      </p:sp>
      <p:pic>
        <p:nvPicPr>
          <p:cNvPr id="108551" name="Picture 2" descr="E:\GM Scans\img078.jpg"/>
          <p:cNvPicPr>
            <a:picLocks noChangeAspect="1" noChangeArrowheads="1"/>
          </p:cNvPicPr>
          <p:nvPr/>
        </p:nvPicPr>
        <p:blipFill>
          <a:blip r:embed="rId2" cstate="print"/>
          <a:srcRect t="42027" r="3127" b="12373"/>
          <a:stretch>
            <a:fillRect/>
          </a:stretch>
        </p:blipFill>
        <p:spPr bwMode="auto">
          <a:xfrm>
            <a:off x="0" y="1457208"/>
            <a:ext cx="8354728" cy="5090694"/>
          </a:xfrm>
          <a:prstGeom prst="rect">
            <a:avLst/>
          </a:prstGeom>
          <a:noFill/>
          <a:ln w="9525">
            <a:noFill/>
            <a:miter lim="800000"/>
            <a:headEnd/>
            <a:tailEnd/>
          </a:ln>
        </p:spPr>
      </p:pic>
      <p:sp>
        <p:nvSpPr>
          <p:cNvPr id="108547" name="TextBox 2"/>
          <p:cNvSpPr txBox="1">
            <a:spLocks noChangeArrowheads="1"/>
          </p:cNvSpPr>
          <p:nvPr/>
        </p:nvSpPr>
        <p:spPr bwMode="auto">
          <a:xfrm>
            <a:off x="179439" y="249922"/>
            <a:ext cx="7161128" cy="646331"/>
          </a:xfrm>
          <a:prstGeom prst="rect">
            <a:avLst/>
          </a:prstGeom>
          <a:noFill/>
          <a:ln w="9525">
            <a:noFill/>
            <a:miter lim="800000"/>
            <a:headEnd/>
            <a:tailEnd/>
          </a:ln>
        </p:spPr>
        <p:txBody>
          <a:bodyPr wrap="none">
            <a:spAutoFit/>
          </a:bodyPr>
          <a:lstStyle/>
          <a:p>
            <a:pPr marL="0" lvl="1"/>
            <a:r>
              <a:rPr lang="en-US" sz="3600" b="1" dirty="0">
                <a:solidFill>
                  <a:srgbClr val="663300"/>
                </a:solidFill>
              </a:rPr>
              <a:t>WJ-III Writing Fluency Aug 2012</a:t>
            </a:r>
            <a:endParaRPr lang="en-US" b="1" dirty="0">
              <a:solidFill>
                <a:srgbClr val="663300"/>
              </a:solidFill>
            </a:endParaRPr>
          </a:p>
        </p:txBody>
      </p:sp>
    </p:spTree>
    <p:extLst>
      <p:ext uri="{BB962C8B-B14F-4D97-AF65-F5344CB8AC3E}">
        <p14:creationId xmlns:p14="http://schemas.microsoft.com/office/powerpoint/2010/main" val="49988261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Slide Number Placeholder 1"/>
          <p:cNvSpPr>
            <a:spLocks noGrp="1"/>
          </p:cNvSpPr>
          <p:nvPr>
            <p:ph type="sldNum" sz="quarter" idx="4294967295"/>
          </p:nvPr>
        </p:nvSpPr>
        <p:spPr>
          <a:xfrm>
            <a:off x="6553200" y="6356350"/>
            <a:ext cx="2133600" cy="365125"/>
          </a:xfrm>
          <a:prstGeom prst="rect">
            <a:avLst/>
          </a:prstGeom>
          <a:noFill/>
        </p:spPr>
        <p:txBody>
          <a:bodyPr/>
          <a:lstStyle/>
          <a:p>
            <a:fld id="{3E8C0C51-B7F2-458D-B100-9C8DDC5D386C}" type="slidenum">
              <a:rPr lang="en-US" smtClean="0"/>
              <a:pPr/>
              <a:t>165</a:t>
            </a:fld>
            <a:endParaRPr lang="en-US"/>
          </a:p>
        </p:txBody>
      </p:sp>
      <p:pic>
        <p:nvPicPr>
          <p:cNvPr id="103430" name="Picture 7" descr="Rey Figure"/>
          <p:cNvPicPr>
            <a:picLocks noChangeAspect="1" noChangeArrowheads="1"/>
          </p:cNvPicPr>
          <p:nvPr/>
        </p:nvPicPr>
        <p:blipFill>
          <a:blip r:embed="rId2" cstate="print"/>
          <a:srcRect/>
          <a:stretch>
            <a:fillRect/>
          </a:stretch>
        </p:blipFill>
        <p:spPr bwMode="auto">
          <a:xfrm>
            <a:off x="222044" y="4032124"/>
            <a:ext cx="2066925" cy="1600200"/>
          </a:xfrm>
          <a:prstGeom prst="rect">
            <a:avLst/>
          </a:prstGeom>
          <a:noFill/>
          <a:ln w="9525">
            <a:noFill/>
            <a:miter lim="800000"/>
            <a:headEnd/>
            <a:tailEnd/>
          </a:ln>
        </p:spPr>
      </p:pic>
      <p:sp>
        <p:nvSpPr>
          <p:cNvPr id="9" name="Rectangle 8"/>
          <p:cNvSpPr/>
          <p:nvPr/>
        </p:nvSpPr>
        <p:spPr>
          <a:xfrm>
            <a:off x="347661" y="334279"/>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0" name="Straight Connector 9"/>
          <p:cNvCxnSpPr/>
          <p:nvPr/>
        </p:nvCxnSpPr>
        <p:spPr>
          <a:xfrm>
            <a:off x="109966" y="3862945"/>
            <a:ext cx="3116992" cy="28335"/>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4" name="Rectangle 3"/>
          <p:cNvSpPr txBox="1">
            <a:spLocks noChangeArrowheads="1"/>
          </p:cNvSpPr>
          <p:nvPr/>
        </p:nvSpPr>
        <p:spPr>
          <a:xfrm>
            <a:off x="222044" y="185420"/>
            <a:ext cx="3238500" cy="4781550"/>
          </a:xfrm>
          <a:prstGeom prst="rect">
            <a:avLst/>
          </a:prstGeom>
        </p:spPr>
        <p:txBody>
          <a:bodyPr/>
          <a:lstStyle/>
          <a:p>
            <a:pPr marL="342900" indent="-342900">
              <a:spcBef>
                <a:spcPct val="20000"/>
              </a:spcBef>
              <a:buFont typeface="Wingdings" pitchFamily="2" charset="2"/>
              <a:buNone/>
              <a:defRPr/>
            </a:pPr>
            <a:r>
              <a:rPr lang="en-US" sz="3200" b="1" kern="0" dirty="0">
                <a:solidFill>
                  <a:srgbClr val="663300"/>
                </a:solidFill>
                <a:latin typeface="Arial" panose="020B0604020202020204" pitchFamily="34" charset="0"/>
                <a:cs typeface="Arial" panose="020B0604020202020204" pitchFamily="34" charset="0"/>
              </a:rPr>
              <a:t>Martin Age 14, </a:t>
            </a:r>
          </a:p>
          <a:p>
            <a:pPr marL="342900" indent="-342900">
              <a:spcBef>
                <a:spcPct val="20000"/>
              </a:spcBef>
              <a:buFont typeface="Wingdings" pitchFamily="2" charset="2"/>
              <a:buNone/>
              <a:defRPr/>
            </a:pPr>
            <a:r>
              <a:rPr lang="en-US" sz="3200" b="1" kern="0" dirty="0">
                <a:solidFill>
                  <a:srgbClr val="663300"/>
                </a:solidFill>
                <a:latin typeface="Arial" panose="020B0604020202020204" pitchFamily="34" charset="0"/>
                <a:cs typeface="Arial" panose="020B0604020202020204" pitchFamily="34" charset="0"/>
              </a:rPr>
              <a:t>Rey Complex </a:t>
            </a:r>
          </a:p>
          <a:p>
            <a:pPr marL="342900" indent="-342900">
              <a:spcBef>
                <a:spcPct val="20000"/>
              </a:spcBef>
              <a:buFont typeface="Wingdings" pitchFamily="2" charset="2"/>
              <a:buNone/>
              <a:defRPr/>
            </a:pPr>
            <a:r>
              <a:rPr lang="en-US" sz="3200" b="1" kern="0" dirty="0">
                <a:solidFill>
                  <a:srgbClr val="663300"/>
                </a:solidFill>
                <a:latin typeface="Arial" panose="020B0604020202020204" pitchFamily="34" charset="0"/>
                <a:cs typeface="Arial" panose="020B0604020202020204" pitchFamily="34" charset="0"/>
              </a:rPr>
              <a:t>Figure Copy </a:t>
            </a:r>
          </a:p>
          <a:p>
            <a:pPr marL="342900" indent="-342900">
              <a:spcBef>
                <a:spcPct val="20000"/>
              </a:spcBef>
              <a:buFont typeface="Wingdings" pitchFamily="2" charset="2"/>
              <a:buNone/>
              <a:defRPr/>
            </a:pPr>
            <a:r>
              <a:rPr lang="en-US" sz="3200" b="1" kern="0" dirty="0">
                <a:solidFill>
                  <a:srgbClr val="663300"/>
                </a:solidFill>
                <a:latin typeface="Arial" panose="020B0604020202020204" pitchFamily="34" charset="0"/>
                <a:cs typeface="Arial" panose="020B0604020202020204" pitchFamily="34" charset="0"/>
              </a:rPr>
              <a:t>Unassisted</a:t>
            </a:r>
          </a:p>
          <a:p>
            <a:pPr marL="342900" indent="-342900">
              <a:spcBef>
                <a:spcPct val="20000"/>
              </a:spcBef>
              <a:buFont typeface="Wingdings" pitchFamily="2" charset="2"/>
              <a:buNone/>
              <a:defRPr/>
            </a:pPr>
            <a:r>
              <a:rPr lang="en-US" sz="3200" b="1" kern="0" dirty="0">
                <a:solidFill>
                  <a:srgbClr val="663300"/>
                </a:solidFill>
                <a:latin typeface="Arial" panose="020B0604020202020204" pitchFamily="34" charset="0"/>
                <a:cs typeface="Arial" panose="020B0604020202020204" pitchFamily="34" charset="0"/>
              </a:rPr>
              <a:t>September </a:t>
            </a:r>
          </a:p>
          <a:p>
            <a:pPr marL="342900" indent="-342900">
              <a:spcBef>
                <a:spcPct val="20000"/>
              </a:spcBef>
              <a:buFont typeface="Wingdings" pitchFamily="2" charset="2"/>
              <a:buNone/>
              <a:defRPr/>
            </a:pPr>
            <a:r>
              <a:rPr lang="en-US" sz="3200" b="1" kern="0" dirty="0">
                <a:solidFill>
                  <a:srgbClr val="663300"/>
                </a:solidFill>
                <a:latin typeface="Arial" panose="020B0604020202020204" pitchFamily="34" charset="0"/>
                <a:cs typeface="Arial" panose="020B0604020202020204" pitchFamily="34" charset="0"/>
              </a:rPr>
              <a:t>2016:</a:t>
            </a:r>
          </a:p>
        </p:txBody>
      </p:sp>
      <p:pic>
        <p:nvPicPr>
          <p:cNvPr id="8" name="Picture 2" descr="http://static3.depositphotos.com/1001003/139/i/110/depositphotos_1394877-3d-circular-up-and-down-arrows.jpg"/>
          <p:cNvPicPr>
            <a:picLocks noChangeAspect="1" noChangeArrowheads="1"/>
          </p:cNvPicPr>
          <p:nvPr/>
        </p:nvPicPr>
        <p:blipFill rotWithShape="1">
          <a:blip r:embed="rId3">
            <a:extLst>
              <a:ext uri="{28A0092B-C50C-407E-A947-70E740481C1C}">
                <a14:useLocalDpi xmlns:a14="http://schemas.microsoft.com/office/drawing/2010/main" val="0"/>
              </a:ext>
            </a:extLst>
          </a:blip>
          <a:srcRect l="49235" t="36"/>
          <a:stretch/>
        </p:blipFill>
        <p:spPr bwMode="auto">
          <a:xfrm>
            <a:off x="2288969" y="4601394"/>
            <a:ext cx="1076960" cy="21207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tatic3.depositphotos.com/1001003/139/i/110/depositphotos_1394877-3d-circular-up-and-down-arrows.jpg"/>
          <p:cNvPicPr>
            <a:picLocks noChangeAspect="1" noChangeArrowheads="1"/>
          </p:cNvPicPr>
          <p:nvPr/>
        </p:nvPicPr>
        <p:blipFill rotWithShape="1">
          <a:blip r:embed="rId3">
            <a:extLst>
              <a:ext uri="{28A0092B-C50C-407E-A947-70E740481C1C}">
                <a14:useLocalDpi xmlns:a14="http://schemas.microsoft.com/office/drawing/2010/main" val="0"/>
              </a:ext>
            </a:extLst>
          </a:blip>
          <a:srcRect r="52524" b="-106"/>
          <a:stretch/>
        </p:blipFill>
        <p:spPr bwMode="auto">
          <a:xfrm>
            <a:off x="1972780" y="5661752"/>
            <a:ext cx="434933" cy="9170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59" t="19303" r="17304" b="31771"/>
          <a:stretch/>
        </p:blipFill>
        <p:spPr>
          <a:xfrm>
            <a:off x="3140072" y="558398"/>
            <a:ext cx="5854841" cy="4788854"/>
          </a:xfrm>
          <a:prstGeom prst="rect">
            <a:avLst/>
          </a:prstGeom>
        </p:spPr>
      </p:pic>
    </p:spTree>
    <p:extLst>
      <p:ext uri="{BB962C8B-B14F-4D97-AF65-F5344CB8AC3E}">
        <p14:creationId xmlns:p14="http://schemas.microsoft.com/office/powerpoint/2010/main" val="118691490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2"/>
          <p:cNvSpPr>
            <a:spLocks noGrp="1" noChangeArrowheads="1"/>
          </p:cNvSpPr>
          <p:nvPr>
            <p:ph idx="1"/>
          </p:nvPr>
        </p:nvSpPr>
        <p:spPr>
          <a:xfrm>
            <a:off x="381000" y="1295400"/>
            <a:ext cx="8272463" cy="3887788"/>
          </a:xfrm>
        </p:spPr>
        <p:txBody>
          <a:bodyPr/>
          <a:lstStyle/>
          <a:p>
            <a:pPr eaLnBrk="1" hangingPunct="1">
              <a:buNone/>
            </a:pPr>
            <a:r>
              <a:rPr lang="en-US" sz="4400" dirty="0"/>
              <a:t>Direct Informal:</a:t>
            </a:r>
          </a:p>
          <a:p>
            <a:pPr lvl="1" indent="-395288" eaLnBrk="1" hangingPunct="1">
              <a:buFont typeface="Wingdings" pitchFamily="2" charset="2"/>
              <a:buChar char="§"/>
            </a:pPr>
            <a:r>
              <a:rPr lang="en-US" sz="4800" dirty="0">
                <a:solidFill>
                  <a:srgbClr val="FFC000"/>
                </a:solidFill>
              </a:rPr>
              <a:t>Process-oriented interpretation of assessment performance</a:t>
            </a:r>
          </a:p>
          <a:p>
            <a:pPr lvl="1" indent="-395288" eaLnBrk="1" hangingPunct="1">
              <a:buFont typeface="Wingdings" pitchFamily="2" charset="2"/>
              <a:buChar char="§"/>
            </a:pPr>
            <a:r>
              <a:rPr lang="en-US" sz="4800" dirty="0"/>
              <a:t>Child Interview</a:t>
            </a:r>
          </a:p>
          <a:p>
            <a:pPr lvl="1" indent="-395288" eaLnBrk="1" hangingPunct="1">
              <a:buFont typeface="Wingdings" pitchFamily="2" charset="2"/>
              <a:buChar char="§"/>
            </a:pPr>
            <a:r>
              <a:rPr lang="en-US" sz="4800" dirty="0">
                <a:solidFill>
                  <a:srgbClr val="FFC000"/>
                </a:solidFill>
              </a:rPr>
              <a:t>Behavior Observations</a:t>
            </a:r>
          </a:p>
          <a:p>
            <a:pPr lvl="1" indent="-395288" eaLnBrk="1" hangingPunct="1">
              <a:buFont typeface="Wingdings" pitchFamily="2" charset="2"/>
              <a:buChar char="§"/>
            </a:pPr>
            <a:endParaRPr lang="en-US" sz="4400" dirty="0"/>
          </a:p>
          <a:p>
            <a:pPr lvl="1" eaLnBrk="1" hangingPunct="1"/>
            <a:endParaRPr lang="en-US" sz="4400" dirty="0"/>
          </a:p>
        </p:txBody>
      </p:sp>
      <p:sp>
        <p:nvSpPr>
          <p:cNvPr id="6" name="Slide Number Placeholder 5"/>
          <p:cNvSpPr>
            <a:spLocks noGrp="1"/>
          </p:cNvSpPr>
          <p:nvPr>
            <p:ph type="sldNum" sz="quarter" idx="12"/>
          </p:nvPr>
        </p:nvSpPr>
        <p:spPr/>
        <p:txBody>
          <a:bodyPr/>
          <a:lstStyle/>
          <a:p>
            <a:pPr>
              <a:defRPr/>
            </a:pPr>
            <a:fld id="{7AD317BC-BF67-44AE-960E-393B66A01945}" type="slidenum">
              <a:rPr lang="en-US"/>
              <a:pPr>
                <a:defRPr/>
              </a:pPr>
              <a:t>166</a:t>
            </a:fld>
            <a:endParaRPr lang="en-US"/>
          </a:p>
        </p:txBody>
      </p:sp>
      <p:sp>
        <p:nvSpPr>
          <p:cNvPr id="11" name="Rectangle 10"/>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12" name="Straight Connector 11"/>
          <p:cNvCxnSpPr/>
          <p:nvPr/>
        </p:nvCxnSpPr>
        <p:spPr>
          <a:xfrm>
            <a:off x="1539198" y="1089250"/>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84994" name="Rectangle 3"/>
          <p:cNvSpPr>
            <a:spLocks noGrp="1" noChangeArrowheads="1"/>
          </p:cNvSpPr>
          <p:nvPr>
            <p:ph type="title"/>
          </p:nvPr>
        </p:nvSpPr>
        <p:spPr>
          <a:xfrm>
            <a:off x="195943" y="105522"/>
            <a:ext cx="7424057" cy="874486"/>
          </a:xfrm>
          <a:noFill/>
        </p:spPr>
        <p:txBody>
          <a:bodyPr/>
          <a:lstStyle/>
          <a:p>
            <a:pPr algn="l" eaLnBrk="1" hangingPunct="1"/>
            <a:r>
              <a:rPr lang="en-US" sz="4000" b="1" dirty="0"/>
              <a:t>EF Assessment</a:t>
            </a:r>
          </a:p>
        </p:txBody>
      </p:sp>
    </p:spTree>
    <p:extLst>
      <p:ext uri="{BB962C8B-B14F-4D97-AF65-F5344CB8AC3E}">
        <p14:creationId xmlns:p14="http://schemas.microsoft.com/office/powerpoint/2010/main" val="2517724847"/>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5" name="Rectangle 3"/>
          <p:cNvSpPr>
            <a:spLocks noGrp="1" noChangeArrowheads="1"/>
          </p:cNvSpPr>
          <p:nvPr>
            <p:ph idx="1"/>
          </p:nvPr>
        </p:nvSpPr>
        <p:spPr>
          <a:xfrm>
            <a:off x="384175" y="1536700"/>
            <a:ext cx="8383588" cy="4924425"/>
          </a:xfrm>
        </p:spPr>
        <p:txBody>
          <a:bodyPr rtlCol="0">
            <a:normAutofit fontScale="92500"/>
          </a:bodyPr>
          <a:lstStyle/>
          <a:p>
            <a:pPr marL="233362" indent="0" eaLnBrk="1" fontAlgn="auto" hangingPunct="1">
              <a:spcAft>
                <a:spcPts val="0"/>
              </a:spcAft>
              <a:buNone/>
              <a:defRPr/>
            </a:pPr>
            <a:r>
              <a:rPr lang="en-US" sz="4000" dirty="0"/>
              <a:t>Elements assessed through the child interview:</a:t>
            </a:r>
          </a:p>
          <a:p>
            <a:pPr marL="517525" indent="-284163" eaLnBrk="1" fontAlgn="auto" hangingPunct="1">
              <a:spcAft>
                <a:spcPts val="0"/>
              </a:spcAft>
              <a:buFont typeface="Wingdings" panose="05000000000000000000" pitchFamily="2" charset="2"/>
              <a:buChar char="§"/>
              <a:defRPr/>
            </a:pPr>
            <a:r>
              <a:rPr lang="en-US" sz="4000" dirty="0"/>
              <a:t>Self-Realization</a:t>
            </a:r>
          </a:p>
          <a:p>
            <a:pPr marL="517525" indent="-284163" eaLnBrk="1" fontAlgn="auto" hangingPunct="1">
              <a:spcAft>
                <a:spcPts val="0"/>
              </a:spcAft>
              <a:buFont typeface="Wingdings" panose="05000000000000000000" pitchFamily="2" charset="2"/>
              <a:buChar char="§"/>
              <a:defRPr/>
            </a:pPr>
            <a:r>
              <a:rPr lang="en-US" sz="4000" dirty="0"/>
              <a:t>Self-Determination</a:t>
            </a:r>
          </a:p>
          <a:p>
            <a:pPr marL="517525" indent="-284163" eaLnBrk="1" fontAlgn="auto" hangingPunct="1">
              <a:spcAft>
                <a:spcPts val="0"/>
              </a:spcAft>
              <a:buFont typeface="Wingdings" panose="05000000000000000000" pitchFamily="2" charset="2"/>
              <a:buChar char="§"/>
              <a:defRPr/>
            </a:pPr>
            <a:r>
              <a:rPr lang="en-US" sz="4000" dirty="0"/>
              <a:t>Self-Regulation</a:t>
            </a:r>
          </a:p>
          <a:p>
            <a:pPr marL="517525" indent="-284163" fontAlgn="auto">
              <a:spcAft>
                <a:spcPts val="0"/>
              </a:spcAft>
              <a:buFont typeface="Wingdings" panose="05000000000000000000" pitchFamily="2" charset="2"/>
              <a:buChar char="§"/>
              <a:defRPr/>
            </a:pPr>
            <a:r>
              <a:rPr lang="en-US" sz="4000" dirty="0"/>
              <a:t>Motivation/Immediate Gratification</a:t>
            </a:r>
          </a:p>
          <a:p>
            <a:pPr marL="517525" indent="-284163" eaLnBrk="1" fontAlgn="auto" hangingPunct="1">
              <a:spcAft>
                <a:spcPts val="0"/>
              </a:spcAft>
              <a:buFont typeface="Wingdings" panose="05000000000000000000" pitchFamily="2" charset="2"/>
              <a:buChar char="§"/>
              <a:defRPr/>
            </a:pPr>
            <a:r>
              <a:rPr lang="en-US" sz="4000" dirty="0"/>
              <a:t>Sleep (habits, inertia, deprivation)</a:t>
            </a:r>
          </a:p>
        </p:txBody>
      </p:sp>
      <p:sp>
        <p:nvSpPr>
          <p:cNvPr id="2355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C6AF4045-7BAC-4DE6-AA04-F481D05E6F83}" type="slidenum">
              <a:rPr lang="en-US" altLang="en-US" sz="1400" smtClean="0">
                <a:solidFill>
                  <a:srgbClr val="663300"/>
                </a:solidFill>
              </a:rPr>
              <a:pPr/>
              <a:t>167</a:t>
            </a:fld>
            <a:endParaRPr lang="en-US" altLang="en-US" sz="1400">
              <a:solidFill>
                <a:srgbClr val="663300"/>
              </a:solidFill>
            </a:endParaRPr>
          </a:p>
        </p:txBody>
      </p:sp>
      <p:sp>
        <p:nvSpPr>
          <p:cNvPr id="10" name="Rectangle 9"/>
          <p:cNvSpPr/>
          <p:nvPr/>
        </p:nvSpPr>
        <p:spPr>
          <a:xfrm>
            <a:off x="434975" y="276225"/>
            <a:ext cx="725488"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663300"/>
              </a:solidFill>
            </a:endParaRPr>
          </a:p>
        </p:txBody>
      </p:sp>
      <p:cxnSp>
        <p:nvCxnSpPr>
          <p:cNvPr id="11" name="Straight Connector 10"/>
          <p:cNvCxnSpPr/>
          <p:nvPr/>
        </p:nvCxnSpPr>
        <p:spPr>
          <a:xfrm>
            <a:off x="2133600" y="1379538"/>
            <a:ext cx="5630863"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9219" name="Rectangle 2"/>
          <p:cNvSpPr>
            <a:spLocks noGrp="1" noChangeArrowheads="1"/>
          </p:cNvSpPr>
          <p:nvPr>
            <p:ph type="title"/>
          </p:nvPr>
        </p:nvSpPr>
        <p:spPr>
          <a:xfrm>
            <a:off x="384175" y="276225"/>
            <a:ext cx="8759825" cy="790575"/>
          </a:xfrm>
        </p:spPr>
        <p:txBody>
          <a:bodyPr rtlCol="0">
            <a:normAutofit/>
          </a:bodyPr>
          <a:lstStyle/>
          <a:p>
            <a:pPr eaLnBrk="1" fontAlgn="auto" hangingPunct="1">
              <a:spcAft>
                <a:spcPts val="0"/>
              </a:spcAft>
              <a:defRPr/>
            </a:pPr>
            <a:r>
              <a:rPr lang="en-US" sz="4400" dirty="0"/>
              <a:t>Child Interviews</a:t>
            </a:r>
          </a:p>
        </p:txBody>
      </p:sp>
    </p:spTree>
    <p:extLst>
      <p:ext uri="{BB962C8B-B14F-4D97-AF65-F5344CB8AC3E}">
        <p14:creationId xmlns:p14="http://schemas.microsoft.com/office/powerpoint/2010/main" val="346537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58435">
                                            <p:txEl>
                                              <p:pRg st="0" end="0"/>
                                            </p:txEl>
                                          </p:spTgt>
                                        </p:tgtEl>
                                        <p:attrNameLst>
                                          <p:attrName>style.visibility</p:attrName>
                                        </p:attrNameLst>
                                      </p:cBhvr>
                                      <p:to>
                                        <p:strVal val="visible"/>
                                      </p:to>
                                    </p:set>
                                    <p:animEffect transition="in" filter="blinds(horizontal)">
                                      <p:cBhvr>
                                        <p:cTn id="7" dur="500"/>
                                        <p:tgtEl>
                                          <p:spTgt spid="6584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58435">
                                            <p:txEl>
                                              <p:pRg st="1" end="1"/>
                                            </p:txEl>
                                          </p:spTgt>
                                        </p:tgtEl>
                                        <p:attrNameLst>
                                          <p:attrName>style.visibility</p:attrName>
                                        </p:attrNameLst>
                                      </p:cBhvr>
                                      <p:to>
                                        <p:strVal val="visible"/>
                                      </p:to>
                                    </p:set>
                                    <p:animEffect transition="in" filter="blinds(horizontal)">
                                      <p:cBhvr>
                                        <p:cTn id="12" dur="500"/>
                                        <p:tgtEl>
                                          <p:spTgt spid="6584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58435">
                                            <p:txEl>
                                              <p:pRg st="2" end="2"/>
                                            </p:txEl>
                                          </p:spTgt>
                                        </p:tgtEl>
                                        <p:attrNameLst>
                                          <p:attrName>style.visibility</p:attrName>
                                        </p:attrNameLst>
                                      </p:cBhvr>
                                      <p:to>
                                        <p:strVal val="visible"/>
                                      </p:to>
                                    </p:set>
                                    <p:animEffect transition="in" filter="blinds(horizontal)">
                                      <p:cBhvr>
                                        <p:cTn id="17" dur="500"/>
                                        <p:tgtEl>
                                          <p:spTgt spid="6584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58435">
                                            <p:txEl>
                                              <p:pRg st="3" end="3"/>
                                            </p:txEl>
                                          </p:spTgt>
                                        </p:tgtEl>
                                        <p:attrNameLst>
                                          <p:attrName>style.visibility</p:attrName>
                                        </p:attrNameLst>
                                      </p:cBhvr>
                                      <p:to>
                                        <p:strVal val="visible"/>
                                      </p:to>
                                    </p:set>
                                    <p:animEffect transition="in" filter="blinds(horizontal)">
                                      <p:cBhvr>
                                        <p:cTn id="22" dur="500"/>
                                        <p:tgtEl>
                                          <p:spTgt spid="65843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58435">
                                            <p:txEl>
                                              <p:pRg st="4" end="4"/>
                                            </p:txEl>
                                          </p:spTgt>
                                        </p:tgtEl>
                                        <p:attrNameLst>
                                          <p:attrName>style.visibility</p:attrName>
                                        </p:attrNameLst>
                                      </p:cBhvr>
                                      <p:to>
                                        <p:strVal val="visible"/>
                                      </p:to>
                                    </p:set>
                                    <p:animEffect transition="in" filter="blinds(horizontal)">
                                      <p:cBhvr>
                                        <p:cTn id="27" dur="500"/>
                                        <p:tgtEl>
                                          <p:spTgt spid="65843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58435">
                                            <p:txEl>
                                              <p:pRg st="5" end="5"/>
                                            </p:txEl>
                                          </p:spTgt>
                                        </p:tgtEl>
                                        <p:attrNameLst>
                                          <p:attrName>style.visibility</p:attrName>
                                        </p:attrNameLst>
                                      </p:cBhvr>
                                      <p:to>
                                        <p:strVal val="visible"/>
                                      </p:to>
                                    </p:set>
                                    <p:animEffect transition="in" filter="blinds(horizontal)">
                                      <p:cBhvr>
                                        <p:cTn id="32" dur="500"/>
                                        <p:tgtEl>
                                          <p:spTgt spid="6584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2"/>
          <p:cNvSpPr>
            <a:spLocks noGrp="1" noChangeArrowheads="1"/>
          </p:cNvSpPr>
          <p:nvPr>
            <p:ph idx="1"/>
          </p:nvPr>
        </p:nvSpPr>
        <p:spPr>
          <a:xfrm>
            <a:off x="381000" y="1295400"/>
            <a:ext cx="8272463" cy="3887788"/>
          </a:xfrm>
        </p:spPr>
        <p:txBody>
          <a:bodyPr/>
          <a:lstStyle/>
          <a:p>
            <a:pPr eaLnBrk="1" hangingPunct="1">
              <a:buNone/>
            </a:pPr>
            <a:r>
              <a:rPr lang="en-US" sz="4400" dirty="0"/>
              <a:t>Direct Informal:</a:t>
            </a:r>
          </a:p>
          <a:p>
            <a:pPr lvl="1" indent="-395288" eaLnBrk="1" hangingPunct="1">
              <a:buFont typeface="Wingdings" pitchFamily="2" charset="2"/>
              <a:buChar char="§"/>
            </a:pPr>
            <a:r>
              <a:rPr lang="en-US" sz="4800" dirty="0">
                <a:solidFill>
                  <a:srgbClr val="FFC000"/>
                </a:solidFill>
              </a:rPr>
              <a:t>Process-oriented interpretation of assessment performance</a:t>
            </a:r>
          </a:p>
          <a:p>
            <a:pPr lvl="1" indent="-395288" eaLnBrk="1" hangingPunct="1">
              <a:buFont typeface="Wingdings" pitchFamily="2" charset="2"/>
              <a:buChar char="§"/>
            </a:pPr>
            <a:r>
              <a:rPr lang="en-US" sz="4800" dirty="0">
                <a:solidFill>
                  <a:srgbClr val="FFC000"/>
                </a:solidFill>
              </a:rPr>
              <a:t>Child Interview</a:t>
            </a:r>
          </a:p>
          <a:p>
            <a:pPr lvl="1" indent="-395288" eaLnBrk="1" hangingPunct="1">
              <a:buFont typeface="Wingdings" pitchFamily="2" charset="2"/>
              <a:buChar char="§"/>
            </a:pPr>
            <a:r>
              <a:rPr lang="en-US" sz="4800" dirty="0"/>
              <a:t>Behavior Observations</a:t>
            </a:r>
          </a:p>
          <a:p>
            <a:pPr lvl="1" indent="-395288" eaLnBrk="1" hangingPunct="1">
              <a:buFont typeface="Wingdings" pitchFamily="2" charset="2"/>
              <a:buChar char="§"/>
            </a:pPr>
            <a:endParaRPr lang="en-US" sz="4400" dirty="0"/>
          </a:p>
          <a:p>
            <a:pPr lvl="1" eaLnBrk="1" hangingPunct="1"/>
            <a:endParaRPr lang="en-US" sz="4400" dirty="0"/>
          </a:p>
        </p:txBody>
      </p:sp>
      <p:sp>
        <p:nvSpPr>
          <p:cNvPr id="6" name="Slide Number Placeholder 5"/>
          <p:cNvSpPr>
            <a:spLocks noGrp="1"/>
          </p:cNvSpPr>
          <p:nvPr>
            <p:ph type="sldNum" sz="quarter" idx="12"/>
          </p:nvPr>
        </p:nvSpPr>
        <p:spPr/>
        <p:txBody>
          <a:bodyPr/>
          <a:lstStyle/>
          <a:p>
            <a:pPr>
              <a:defRPr/>
            </a:pPr>
            <a:fld id="{7AD317BC-BF67-44AE-960E-393B66A01945}" type="slidenum">
              <a:rPr lang="en-US"/>
              <a:pPr>
                <a:defRPr/>
              </a:pPr>
              <a:t>168</a:t>
            </a:fld>
            <a:endParaRPr lang="en-US"/>
          </a:p>
        </p:txBody>
      </p:sp>
      <p:sp>
        <p:nvSpPr>
          <p:cNvPr id="11" name="Rectangle 10"/>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12" name="Straight Connector 11"/>
          <p:cNvCxnSpPr/>
          <p:nvPr/>
        </p:nvCxnSpPr>
        <p:spPr>
          <a:xfrm>
            <a:off x="1539198" y="1089250"/>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84994" name="Rectangle 3"/>
          <p:cNvSpPr>
            <a:spLocks noGrp="1" noChangeArrowheads="1"/>
          </p:cNvSpPr>
          <p:nvPr>
            <p:ph type="title"/>
          </p:nvPr>
        </p:nvSpPr>
        <p:spPr>
          <a:xfrm>
            <a:off x="195943" y="105522"/>
            <a:ext cx="7424057" cy="874486"/>
          </a:xfrm>
          <a:noFill/>
        </p:spPr>
        <p:txBody>
          <a:bodyPr/>
          <a:lstStyle/>
          <a:p>
            <a:pPr algn="l" eaLnBrk="1" hangingPunct="1"/>
            <a:r>
              <a:rPr lang="en-US" sz="4000" b="1" dirty="0"/>
              <a:t>EF Assessment</a:t>
            </a:r>
          </a:p>
        </p:txBody>
      </p:sp>
    </p:spTree>
    <p:extLst>
      <p:ext uri="{BB962C8B-B14F-4D97-AF65-F5344CB8AC3E}">
        <p14:creationId xmlns:p14="http://schemas.microsoft.com/office/powerpoint/2010/main" val="4232999022"/>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5" name="Rectangle 3"/>
          <p:cNvSpPr>
            <a:spLocks noGrp="1" noChangeArrowheads="1"/>
          </p:cNvSpPr>
          <p:nvPr>
            <p:ph idx="1"/>
          </p:nvPr>
        </p:nvSpPr>
        <p:spPr>
          <a:xfrm>
            <a:off x="384175" y="1536700"/>
            <a:ext cx="8383588" cy="4924425"/>
          </a:xfrm>
        </p:spPr>
        <p:txBody>
          <a:bodyPr rtlCol="0">
            <a:normAutofit/>
          </a:bodyPr>
          <a:lstStyle/>
          <a:p>
            <a:pPr marL="233362" indent="0" eaLnBrk="1" fontAlgn="auto" hangingPunct="1">
              <a:spcAft>
                <a:spcPts val="0"/>
              </a:spcAft>
              <a:buNone/>
              <a:defRPr/>
            </a:pPr>
            <a:r>
              <a:rPr lang="en-US" sz="4000" dirty="0"/>
              <a:t>It is important to keep in mind that observations are completely context-dependent; generalization of inferences based on observed behaviors requires multiple observations across multiple settings. </a:t>
            </a:r>
          </a:p>
        </p:txBody>
      </p:sp>
      <p:sp>
        <p:nvSpPr>
          <p:cNvPr id="2355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C6AF4045-7BAC-4DE6-AA04-F481D05E6F83}" type="slidenum">
              <a:rPr lang="en-US" altLang="en-US" sz="1400" smtClean="0">
                <a:solidFill>
                  <a:srgbClr val="663300"/>
                </a:solidFill>
              </a:rPr>
              <a:pPr/>
              <a:t>169</a:t>
            </a:fld>
            <a:endParaRPr lang="en-US" altLang="en-US" sz="1400">
              <a:solidFill>
                <a:srgbClr val="663300"/>
              </a:solidFill>
            </a:endParaRPr>
          </a:p>
        </p:txBody>
      </p:sp>
      <p:sp>
        <p:nvSpPr>
          <p:cNvPr id="10" name="Rectangle 9"/>
          <p:cNvSpPr/>
          <p:nvPr/>
        </p:nvSpPr>
        <p:spPr>
          <a:xfrm>
            <a:off x="434975" y="276225"/>
            <a:ext cx="725488"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663300"/>
              </a:solidFill>
            </a:endParaRPr>
          </a:p>
        </p:txBody>
      </p:sp>
      <p:cxnSp>
        <p:nvCxnSpPr>
          <p:cNvPr id="11" name="Straight Connector 10"/>
          <p:cNvCxnSpPr/>
          <p:nvPr/>
        </p:nvCxnSpPr>
        <p:spPr>
          <a:xfrm>
            <a:off x="2133600" y="1379538"/>
            <a:ext cx="5630863"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9219" name="Rectangle 2"/>
          <p:cNvSpPr>
            <a:spLocks noGrp="1" noChangeArrowheads="1"/>
          </p:cNvSpPr>
          <p:nvPr>
            <p:ph type="title"/>
          </p:nvPr>
        </p:nvSpPr>
        <p:spPr>
          <a:xfrm>
            <a:off x="569118" y="236537"/>
            <a:ext cx="8759825" cy="790575"/>
          </a:xfrm>
        </p:spPr>
        <p:txBody>
          <a:bodyPr rtlCol="0">
            <a:normAutofit/>
          </a:bodyPr>
          <a:lstStyle/>
          <a:p>
            <a:pPr eaLnBrk="1" fontAlgn="auto" hangingPunct="1">
              <a:spcAft>
                <a:spcPts val="0"/>
              </a:spcAft>
              <a:defRPr/>
            </a:pPr>
            <a:r>
              <a:rPr lang="en-US" sz="4400" dirty="0"/>
              <a:t>Behavior Observations</a:t>
            </a:r>
          </a:p>
        </p:txBody>
      </p:sp>
    </p:spTree>
    <p:extLst>
      <p:ext uri="{BB962C8B-B14F-4D97-AF65-F5344CB8AC3E}">
        <p14:creationId xmlns:p14="http://schemas.microsoft.com/office/powerpoint/2010/main" val="309787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58435">
                                            <p:txEl>
                                              <p:pRg st="0" end="0"/>
                                            </p:txEl>
                                          </p:spTgt>
                                        </p:tgtEl>
                                        <p:attrNameLst>
                                          <p:attrName>style.visibility</p:attrName>
                                        </p:attrNameLst>
                                      </p:cBhvr>
                                      <p:to>
                                        <p:strVal val="visible"/>
                                      </p:to>
                                    </p:set>
                                    <p:animEffect transition="in" filter="blinds(horizontal)">
                                      <p:cBhvr>
                                        <p:cTn id="7" dur="500"/>
                                        <p:tgtEl>
                                          <p:spTgt spid="6584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9953" y="145597"/>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9" name="Straight Connector 8"/>
          <p:cNvCxnSpPr/>
          <p:nvPr/>
        </p:nvCxnSpPr>
        <p:spPr>
          <a:xfrm>
            <a:off x="1200976" y="976337"/>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19459" name="Slide Number Placeholder 5"/>
          <p:cNvSpPr>
            <a:spLocks noGrp="1"/>
          </p:cNvSpPr>
          <p:nvPr>
            <p:ph type="sldNum" sz="quarter" idx="4294967295"/>
          </p:nvPr>
        </p:nvSpPr>
        <p:spPr>
          <a:xfrm>
            <a:off x="6553200" y="6356352"/>
            <a:ext cx="2133600" cy="365125"/>
          </a:xfrm>
          <a:prstGeom prst="rect">
            <a:avLst/>
          </a:prstGeom>
        </p:spPr>
        <p:txBody>
          <a:bodyPr/>
          <a:lstStyle/>
          <a:p>
            <a:pPr>
              <a:defRPr/>
            </a:pPr>
            <a:fld id="{9922ECBD-04E8-4DB9-A739-CDDE34A22132}" type="slidenum">
              <a:rPr lang="en-US" smtClean="0"/>
              <a:pPr>
                <a:defRPr/>
              </a:pPr>
              <a:t>17</a:t>
            </a:fld>
            <a:endParaRPr lang="en-US"/>
          </a:p>
        </p:txBody>
      </p:sp>
      <p:sp>
        <p:nvSpPr>
          <p:cNvPr id="23557" name="Rectangle 3"/>
          <p:cNvSpPr>
            <a:spLocks noGrp="1" noChangeArrowheads="1"/>
          </p:cNvSpPr>
          <p:nvPr>
            <p:ph type="body" idx="1"/>
          </p:nvPr>
        </p:nvSpPr>
        <p:spPr>
          <a:xfrm>
            <a:off x="12700" y="1143000"/>
            <a:ext cx="9144000" cy="5422900"/>
          </a:xfrm>
        </p:spPr>
        <p:txBody>
          <a:bodyPr/>
          <a:lstStyle/>
          <a:p>
            <a:pPr eaLnBrk="1" hangingPunct="1"/>
            <a:r>
              <a:rPr lang="en-US" sz="4000">
                <a:cs typeface="Arial" charset="0"/>
              </a:rPr>
              <a:t>The conventional wisdom regarding ability deficits represents a fixed mindset.</a:t>
            </a:r>
          </a:p>
          <a:p>
            <a:pPr eaLnBrk="1" hangingPunct="1"/>
            <a:r>
              <a:rPr lang="en-US" sz="4000">
                <a:cs typeface="Arial" charset="0"/>
              </a:rPr>
              <a:t>What is needed is a new perspective that embraces a growth mindset.</a:t>
            </a:r>
          </a:p>
          <a:p>
            <a:pPr eaLnBrk="1" hangingPunct="1"/>
            <a:r>
              <a:rPr lang="en-US" sz="4000">
                <a:cs typeface="Arial" charset="0"/>
              </a:rPr>
              <a:t>A growth mindset suggests that abilities are not innate; they can be changed.</a:t>
            </a:r>
          </a:p>
          <a:p>
            <a:pPr eaLnBrk="1" hangingPunct="1">
              <a:buFont typeface="Arial" charset="0"/>
              <a:buNone/>
            </a:pPr>
            <a:endParaRPr lang="en-US" sz="4000">
              <a:cs typeface="Arial" charset="0"/>
            </a:endParaRPr>
          </a:p>
        </p:txBody>
      </p:sp>
      <p:sp>
        <p:nvSpPr>
          <p:cNvPr id="23559" name="AutoShape 4"/>
          <p:cNvSpPr>
            <a:spLocks noChangeArrowheads="1"/>
          </p:cNvSpPr>
          <p:nvPr/>
        </p:nvSpPr>
        <p:spPr bwMode="auto">
          <a:xfrm>
            <a:off x="6662738" y="95252"/>
            <a:ext cx="1492250" cy="746125"/>
          </a:xfrm>
          <a:prstGeom prst="triangle">
            <a:avLst>
              <a:gd name="adj" fmla="val 50000"/>
            </a:avLst>
          </a:prstGeom>
          <a:solidFill>
            <a:srgbClr val="30D840"/>
          </a:solidFill>
          <a:ln w="57150">
            <a:noFill/>
            <a:miter lim="800000"/>
            <a:headEnd/>
            <a:tailEnd/>
          </a:ln>
        </p:spPr>
        <p:txBody>
          <a:bodyPr wrap="none" anchor="ctr"/>
          <a:lstStyle/>
          <a:p>
            <a:endParaRPr lang="en-US"/>
          </a:p>
        </p:txBody>
      </p:sp>
      <p:sp>
        <p:nvSpPr>
          <p:cNvPr id="23556" name="Rectangle 2"/>
          <p:cNvSpPr>
            <a:spLocks noGrp="1" noChangeArrowheads="1"/>
          </p:cNvSpPr>
          <p:nvPr>
            <p:ph type="title"/>
          </p:nvPr>
        </p:nvSpPr>
        <p:spPr>
          <a:xfrm>
            <a:off x="419101" y="163515"/>
            <a:ext cx="5092700" cy="687387"/>
          </a:xfrm>
        </p:spPr>
        <p:txBody>
          <a:bodyPr/>
          <a:lstStyle/>
          <a:p>
            <a:pPr algn="l" eaLnBrk="1" hangingPunct="1"/>
            <a:r>
              <a:rPr lang="en-US" sz="4800" b="1" dirty="0">
                <a:cs typeface="Arial" charset="0"/>
              </a:rPr>
              <a:t>Ability Deficits</a:t>
            </a:r>
          </a:p>
        </p:txBody>
      </p:sp>
    </p:spTree>
    <p:extLst>
      <p:ext uri="{BB962C8B-B14F-4D97-AF65-F5344CB8AC3E}">
        <p14:creationId xmlns:p14="http://schemas.microsoft.com/office/powerpoint/2010/main" val="237036643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Slide Number Placeholder 5"/>
          <p:cNvSpPr>
            <a:spLocks noGrp="1"/>
          </p:cNvSpPr>
          <p:nvPr>
            <p:ph type="sldNum" sz="quarter" idx="4294967295"/>
          </p:nvPr>
        </p:nvSpPr>
        <p:spPr>
          <a:xfrm>
            <a:off x="6553200" y="6356352"/>
            <a:ext cx="2133600" cy="365125"/>
          </a:xfrm>
          <a:prstGeom prst="rect">
            <a:avLst/>
          </a:prstGeom>
        </p:spPr>
        <p:txBody>
          <a:bodyPr/>
          <a:lstStyle/>
          <a:p>
            <a:pPr>
              <a:defRPr/>
            </a:pPr>
            <a:fld id="{F74D90A4-13AB-4EB7-B21B-DC7F7023C42B}" type="slidenum">
              <a:rPr lang="en-US" smtClean="0"/>
              <a:pPr>
                <a:defRPr/>
              </a:pPr>
              <a:t>18</a:t>
            </a:fld>
            <a:endParaRPr lang="en-US"/>
          </a:p>
        </p:txBody>
      </p:sp>
      <p:sp>
        <p:nvSpPr>
          <p:cNvPr id="22533" name="Rectangle 3"/>
          <p:cNvSpPr>
            <a:spLocks noGrp="1" noChangeArrowheads="1"/>
          </p:cNvSpPr>
          <p:nvPr>
            <p:ph type="body" idx="1"/>
          </p:nvPr>
        </p:nvSpPr>
        <p:spPr>
          <a:xfrm>
            <a:off x="330200" y="1219200"/>
            <a:ext cx="7879522" cy="5380383"/>
          </a:xfrm>
        </p:spPr>
        <p:txBody>
          <a:bodyPr/>
          <a:lstStyle/>
          <a:p>
            <a:pPr marL="0" indent="0" eaLnBrk="1" hangingPunct="1">
              <a:buNone/>
              <a:defRPr/>
            </a:pPr>
            <a:r>
              <a:rPr lang="en-US" sz="4000" dirty="0"/>
              <a:t>The most critical shifts in educational thinking involve:</a:t>
            </a:r>
          </a:p>
          <a:p>
            <a:pPr eaLnBrk="1" hangingPunct="1">
              <a:buFont typeface="Arial" charset="0"/>
              <a:buNone/>
              <a:defRPr/>
            </a:pPr>
            <a:r>
              <a:rPr lang="en-US" sz="4000" dirty="0"/>
              <a:t>	</a:t>
            </a:r>
            <a:r>
              <a:rPr lang="en-US" sz="4400" dirty="0"/>
              <a:t>1) engendering a strong belief in the growth mindset that asserts that ability IS malleable.</a:t>
            </a:r>
            <a:endParaRPr lang="en-US" sz="4000" dirty="0"/>
          </a:p>
          <a:p>
            <a:pPr eaLnBrk="1" hangingPunct="1">
              <a:buFont typeface="Arial" charset="0"/>
              <a:buNone/>
              <a:defRPr/>
            </a:pPr>
            <a:endParaRPr lang="en-US" sz="4000" dirty="0"/>
          </a:p>
        </p:txBody>
      </p:sp>
      <p:sp>
        <p:nvSpPr>
          <p:cNvPr id="24583" name="AutoShape 4"/>
          <p:cNvSpPr>
            <a:spLocks noChangeArrowheads="1"/>
          </p:cNvSpPr>
          <p:nvPr/>
        </p:nvSpPr>
        <p:spPr bwMode="auto">
          <a:xfrm>
            <a:off x="6967538" y="152402"/>
            <a:ext cx="1492250" cy="746125"/>
          </a:xfrm>
          <a:prstGeom prst="triangle">
            <a:avLst>
              <a:gd name="adj" fmla="val 50000"/>
            </a:avLst>
          </a:prstGeom>
          <a:solidFill>
            <a:srgbClr val="30D840"/>
          </a:solidFill>
          <a:ln w="57150">
            <a:noFill/>
            <a:miter lim="800000"/>
            <a:headEnd/>
            <a:tailEnd/>
          </a:ln>
        </p:spPr>
        <p:txBody>
          <a:bodyPr wrap="none" anchor="ctr"/>
          <a:lstStyle/>
          <a:p>
            <a:endParaRPr lang="en-US"/>
          </a:p>
        </p:txBody>
      </p:sp>
      <p:sp>
        <p:nvSpPr>
          <p:cNvPr id="24584" name="Oval 6"/>
          <p:cNvSpPr>
            <a:spLocks noChangeArrowheads="1"/>
          </p:cNvSpPr>
          <p:nvPr/>
        </p:nvSpPr>
        <p:spPr bwMode="auto">
          <a:xfrm>
            <a:off x="7620000" y="285750"/>
            <a:ext cx="1219200" cy="609600"/>
          </a:xfrm>
          <a:prstGeom prst="ellipse">
            <a:avLst/>
          </a:prstGeom>
          <a:noFill/>
          <a:ln w="38100">
            <a:solidFill>
              <a:srgbClr val="0000FF"/>
            </a:solidFill>
            <a:round/>
            <a:headEnd/>
            <a:tailEnd/>
          </a:ln>
        </p:spPr>
        <p:txBody>
          <a:bodyPr wrap="none" anchor="ctr"/>
          <a:lstStyle/>
          <a:p>
            <a:endParaRPr lang="en-US"/>
          </a:p>
        </p:txBody>
      </p:sp>
      <p:sp>
        <p:nvSpPr>
          <p:cNvPr id="9" name="Rectangle 8"/>
          <p:cNvSpPr/>
          <p:nvPr/>
        </p:nvSpPr>
        <p:spPr>
          <a:xfrm>
            <a:off x="129953" y="145597"/>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0" name="Straight Connector 9"/>
          <p:cNvCxnSpPr/>
          <p:nvPr/>
        </p:nvCxnSpPr>
        <p:spPr>
          <a:xfrm>
            <a:off x="1200976" y="976337"/>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24580" name="Rectangle 2"/>
          <p:cNvSpPr>
            <a:spLocks noGrp="1" noChangeArrowheads="1"/>
          </p:cNvSpPr>
          <p:nvPr>
            <p:ph type="title"/>
          </p:nvPr>
        </p:nvSpPr>
        <p:spPr>
          <a:xfrm>
            <a:off x="301626" y="146077"/>
            <a:ext cx="6286500" cy="725487"/>
          </a:xfrm>
        </p:spPr>
        <p:txBody>
          <a:bodyPr/>
          <a:lstStyle/>
          <a:p>
            <a:pPr eaLnBrk="1" hangingPunct="1"/>
            <a:r>
              <a:rPr lang="en-US" b="1" dirty="0">
                <a:cs typeface="Arial" charset="0"/>
              </a:rPr>
              <a:t>From Ability to Skill</a:t>
            </a:r>
          </a:p>
        </p:txBody>
      </p:sp>
    </p:spTree>
    <p:extLst>
      <p:ext uri="{BB962C8B-B14F-4D97-AF65-F5344CB8AC3E}">
        <p14:creationId xmlns:p14="http://schemas.microsoft.com/office/powerpoint/2010/main" val="265604945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Slide Number Placeholder 5"/>
          <p:cNvSpPr>
            <a:spLocks noGrp="1"/>
          </p:cNvSpPr>
          <p:nvPr>
            <p:ph type="sldNum" sz="quarter" idx="4294967295"/>
          </p:nvPr>
        </p:nvSpPr>
        <p:spPr>
          <a:xfrm>
            <a:off x="6553200" y="6356352"/>
            <a:ext cx="2133600" cy="365125"/>
          </a:xfrm>
          <a:prstGeom prst="rect">
            <a:avLst/>
          </a:prstGeom>
        </p:spPr>
        <p:txBody>
          <a:bodyPr/>
          <a:lstStyle/>
          <a:p>
            <a:pPr>
              <a:defRPr/>
            </a:pPr>
            <a:fld id="{C90AF754-B1F4-4D9D-A41D-A71F70245F92}" type="slidenum">
              <a:rPr lang="en-US" smtClean="0"/>
              <a:pPr>
                <a:defRPr/>
              </a:pPr>
              <a:t>19</a:t>
            </a:fld>
            <a:endParaRPr lang="en-US" dirty="0"/>
          </a:p>
        </p:txBody>
      </p:sp>
      <p:sp>
        <p:nvSpPr>
          <p:cNvPr id="25605" name="Rectangle 3"/>
          <p:cNvSpPr>
            <a:spLocks noGrp="1" noChangeArrowheads="1"/>
          </p:cNvSpPr>
          <p:nvPr>
            <p:ph type="body" idx="1"/>
          </p:nvPr>
        </p:nvSpPr>
        <p:spPr>
          <a:xfrm>
            <a:off x="228600" y="1320799"/>
            <a:ext cx="7822096" cy="5400677"/>
          </a:xfrm>
        </p:spPr>
        <p:txBody>
          <a:bodyPr/>
          <a:lstStyle/>
          <a:p>
            <a:pPr eaLnBrk="1" hangingPunct="1">
              <a:buFont typeface="Arial" charset="0"/>
              <a:buNone/>
            </a:pPr>
            <a:r>
              <a:rPr lang="en-US" sz="4000" dirty="0">
                <a:cs typeface="Arial" charset="0"/>
              </a:rPr>
              <a:t>	</a:t>
            </a:r>
            <a:r>
              <a:rPr lang="en-US" sz="4400" dirty="0">
                <a:cs typeface="Arial" charset="0"/>
              </a:rPr>
              <a:t>2) implementing and refining the techniques needed to change abilities into skills so that they are taught instead of merely measured.</a:t>
            </a:r>
            <a:endParaRPr lang="en-US" sz="4000" dirty="0">
              <a:cs typeface="Arial" charset="0"/>
            </a:endParaRPr>
          </a:p>
          <a:p>
            <a:pPr eaLnBrk="1" hangingPunct="1">
              <a:buFont typeface="Arial" charset="0"/>
              <a:buNone/>
            </a:pPr>
            <a:endParaRPr lang="en-US" sz="4000" dirty="0">
              <a:cs typeface="Arial" charset="0"/>
            </a:endParaRPr>
          </a:p>
        </p:txBody>
      </p:sp>
      <p:sp>
        <p:nvSpPr>
          <p:cNvPr id="25607" name="AutoShape 4"/>
          <p:cNvSpPr>
            <a:spLocks noChangeArrowheads="1"/>
          </p:cNvSpPr>
          <p:nvPr/>
        </p:nvSpPr>
        <p:spPr bwMode="auto">
          <a:xfrm>
            <a:off x="6891338" y="95252"/>
            <a:ext cx="1492250" cy="746125"/>
          </a:xfrm>
          <a:prstGeom prst="triangle">
            <a:avLst>
              <a:gd name="adj" fmla="val 50000"/>
            </a:avLst>
          </a:prstGeom>
          <a:solidFill>
            <a:srgbClr val="30D840"/>
          </a:solidFill>
          <a:ln w="57150">
            <a:noFill/>
            <a:miter lim="800000"/>
            <a:headEnd/>
            <a:tailEnd/>
          </a:ln>
        </p:spPr>
        <p:txBody>
          <a:bodyPr wrap="none" anchor="ctr"/>
          <a:lstStyle/>
          <a:p>
            <a:endParaRPr lang="en-US"/>
          </a:p>
        </p:txBody>
      </p:sp>
      <p:sp>
        <p:nvSpPr>
          <p:cNvPr id="25608" name="Oval 6"/>
          <p:cNvSpPr>
            <a:spLocks noChangeArrowheads="1"/>
          </p:cNvSpPr>
          <p:nvPr/>
        </p:nvSpPr>
        <p:spPr bwMode="auto">
          <a:xfrm>
            <a:off x="7543800" y="228600"/>
            <a:ext cx="1219200" cy="609600"/>
          </a:xfrm>
          <a:prstGeom prst="ellipse">
            <a:avLst/>
          </a:prstGeom>
          <a:noFill/>
          <a:ln w="38100">
            <a:solidFill>
              <a:srgbClr val="0000FF"/>
            </a:solidFill>
            <a:round/>
            <a:headEnd/>
            <a:tailEnd/>
          </a:ln>
        </p:spPr>
        <p:txBody>
          <a:bodyPr wrap="none" anchor="ctr"/>
          <a:lstStyle/>
          <a:p>
            <a:endParaRPr lang="en-US"/>
          </a:p>
        </p:txBody>
      </p:sp>
      <p:sp>
        <p:nvSpPr>
          <p:cNvPr id="9" name="Rectangle 8"/>
          <p:cNvSpPr/>
          <p:nvPr/>
        </p:nvSpPr>
        <p:spPr>
          <a:xfrm>
            <a:off x="129953" y="145597"/>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0" name="Straight Connector 9"/>
          <p:cNvCxnSpPr/>
          <p:nvPr/>
        </p:nvCxnSpPr>
        <p:spPr>
          <a:xfrm>
            <a:off x="1200976" y="976337"/>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25604" name="Rectangle 2"/>
          <p:cNvSpPr>
            <a:spLocks noGrp="1" noChangeArrowheads="1"/>
          </p:cNvSpPr>
          <p:nvPr>
            <p:ph type="title"/>
          </p:nvPr>
        </p:nvSpPr>
        <p:spPr>
          <a:xfrm>
            <a:off x="398206" y="182112"/>
            <a:ext cx="5908675" cy="674687"/>
          </a:xfrm>
        </p:spPr>
        <p:txBody>
          <a:bodyPr/>
          <a:lstStyle/>
          <a:p>
            <a:pPr algn="l" eaLnBrk="1" hangingPunct="1"/>
            <a:r>
              <a:rPr lang="en-US" sz="4000" b="1" dirty="0">
                <a:cs typeface="Arial" charset="0"/>
              </a:rPr>
              <a:t>From Ability to Skill</a:t>
            </a:r>
          </a:p>
        </p:txBody>
      </p:sp>
    </p:spTree>
    <p:extLst>
      <p:ext uri="{BB962C8B-B14F-4D97-AF65-F5344CB8AC3E}">
        <p14:creationId xmlns:p14="http://schemas.microsoft.com/office/powerpoint/2010/main" val="339382730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pPr>
              <a:defRPr/>
            </a:pPr>
            <a:fld id="{87CA82E0-A80C-4CBF-B6C8-F5DE4DD941F5}" type="slidenum">
              <a:rPr lang="en-US" smtClean="0"/>
              <a:pPr>
                <a:defRPr/>
              </a:pPr>
              <a:t>2</a:t>
            </a:fld>
            <a:endParaRPr lang="en-US"/>
          </a:p>
        </p:txBody>
      </p:sp>
      <p:pic>
        <p:nvPicPr>
          <p:cNvPr id="4" name="Picture 2" descr="http://img2.imagesbn.com/p/9780470422021_p0_v1_s260x4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2731" y="297971"/>
            <a:ext cx="3994385" cy="6160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8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Slide Number Placeholder 5"/>
          <p:cNvSpPr>
            <a:spLocks noGrp="1"/>
          </p:cNvSpPr>
          <p:nvPr>
            <p:ph type="sldNum" sz="quarter" idx="4294967295"/>
          </p:nvPr>
        </p:nvSpPr>
        <p:spPr>
          <a:xfrm>
            <a:off x="6553200" y="6356352"/>
            <a:ext cx="2133600" cy="365125"/>
          </a:xfrm>
          <a:prstGeom prst="rect">
            <a:avLst/>
          </a:prstGeom>
        </p:spPr>
        <p:txBody>
          <a:bodyPr/>
          <a:lstStyle/>
          <a:p>
            <a:pPr>
              <a:defRPr/>
            </a:pPr>
            <a:fld id="{29271B67-EB57-4732-976B-A91C718F6808}" type="slidenum">
              <a:rPr lang="en-US" smtClean="0"/>
              <a:pPr>
                <a:defRPr/>
              </a:pPr>
              <a:t>20</a:t>
            </a:fld>
            <a:endParaRPr lang="en-US" dirty="0"/>
          </a:p>
        </p:txBody>
      </p:sp>
      <p:sp>
        <p:nvSpPr>
          <p:cNvPr id="24581" name="Rectangle 3"/>
          <p:cNvSpPr>
            <a:spLocks noGrp="1" noChangeArrowheads="1"/>
          </p:cNvSpPr>
          <p:nvPr>
            <p:ph type="body" idx="1"/>
          </p:nvPr>
        </p:nvSpPr>
        <p:spPr>
          <a:xfrm>
            <a:off x="596900" y="1460500"/>
            <a:ext cx="7622761" cy="5188778"/>
          </a:xfrm>
        </p:spPr>
        <p:txBody>
          <a:bodyPr/>
          <a:lstStyle/>
          <a:p>
            <a:pPr marL="0" indent="0" eaLnBrk="1" hangingPunct="1">
              <a:buNone/>
              <a:defRPr/>
            </a:pPr>
            <a:r>
              <a:rPr lang="en-US" sz="4000" dirty="0" err="1"/>
              <a:t>Marzano</a:t>
            </a:r>
            <a:r>
              <a:rPr lang="en-US" sz="4000" dirty="0"/>
              <a:t>, Pickering &amp; Pollock provided a blueprint for turning abilities into skills in their book “Classroom Instruction That Works:  Research-based Strategies for Increasing Student Achievement.” (2001)</a:t>
            </a:r>
          </a:p>
          <a:p>
            <a:pPr eaLnBrk="1" hangingPunct="1">
              <a:buFont typeface="Arial" charset="0"/>
              <a:buNone/>
              <a:defRPr/>
            </a:pPr>
            <a:endParaRPr lang="en-US" sz="4000" dirty="0"/>
          </a:p>
        </p:txBody>
      </p:sp>
      <p:sp>
        <p:nvSpPr>
          <p:cNvPr id="26631" name="AutoShape 4"/>
          <p:cNvSpPr>
            <a:spLocks noChangeArrowheads="1"/>
          </p:cNvSpPr>
          <p:nvPr/>
        </p:nvSpPr>
        <p:spPr bwMode="auto">
          <a:xfrm>
            <a:off x="6967538" y="95252"/>
            <a:ext cx="1492250" cy="746125"/>
          </a:xfrm>
          <a:prstGeom prst="triangle">
            <a:avLst>
              <a:gd name="adj" fmla="val 50000"/>
            </a:avLst>
          </a:prstGeom>
          <a:solidFill>
            <a:srgbClr val="30D840"/>
          </a:solidFill>
          <a:ln w="57150">
            <a:noFill/>
            <a:miter lim="800000"/>
            <a:headEnd/>
            <a:tailEnd/>
          </a:ln>
        </p:spPr>
        <p:txBody>
          <a:bodyPr wrap="none" anchor="ctr"/>
          <a:lstStyle/>
          <a:p>
            <a:endParaRPr lang="en-US"/>
          </a:p>
        </p:txBody>
      </p:sp>
      <p:sp>
        <p:nvSpPr>
          <p:cNvPr id="26632" name="Oval 6"/>
          <p:cNvSpPr>
            <a:spLocks noChangeArrowheads="1"/>
          </p:cNvSpPr>
          <p:nvPr/>
        </p:nvSpPr>
        <p:spPr bwMode="auto">
          <a:xfrm>
            <a:off x="7620000" y="228600"/>
            <a:ext cx="1219200" cy="609600"/>
          </a:xfrm>
          <a:prstGeom prst="ellipse">
            <a:avLst/>
          </a:prstGeom>
          <a:noFill/>
          <a:ln w="38100">
            <a:solidFill>
              <a:srgbClr val="0000FF"/>
            </a:solidFill>
            <a:round/>
            <a:headEnd/>
            <a:tailEnd/>
          </a:ln>
        </p:spPr>
        <p:txBody>
          <a:bodyPr wrap="none" anchor="ctr"/>
          <a:lstStyle/>
          <a:p>
            <a:endParaRPr lang="en-US"/>
          </a:p>
        </p:txBody>
      </p:sp>
      <p:sp>
        <p:nvSpPr>
          <p:cNvPr id="9" name="Rectangle 8"/>
          <p:cNvSpPr/>
          <p:nvPr/>
        </p:nvSpPr>
        <p:spPr>
          <a:xfrm>
            <a:off x="129953" y="145597"/>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0" name="Straight Connector 9"/>
          <p:cNvCxnSpPr/>
          <p:nvPr/>
        </p:nvCxnSpPr>
        <p:spPr>
          <a:xfrm>
            <a:off x="1200976" y="976337"/>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26628" name="Rectangle 2"/>
          <p:cNvSpPr>
            <a:spLocks noGrp="1" noChangeArrowheads="1"/>
          </p:cNvSpPr>
          <p:nvPr>
            <p:ph type="title"/>
          </p:nvPr>
        </p:nvSpPr>
        <p:spPr>
          <a:xfrm>
            <a:off x="406400" y="138115"/>
            <a:ext cx="6413500" cy="738187"/>
          </a:xfrm>
        </p:spPr>
        <p:txBody>
          <a:bodyPr/>
          <a:lstStyle/>
          <a:p>
            <a:pPr eaLnBrk="1" hangingPunct="1"/>
            <a:r>
              <a:rPr lang="en-US" sz="4400" b="1" dirty="0">
                <a:cs typeface="Arial" charset="0"/>
              </a:rPr>
              <a:t>From Ability to Skill</a:t>
            </a:r>
          </a:p>
        </p:txBody>
      </p:sp>
    </p:spTree>
    <p:extLst>
      <p:ext uri="{BB962C8B-B14F-4D97-AF65-F5344CB8AC3E}">
        <p14:creationId xmlns:p14="http://schemas.microsoft.com/office/powerpoint/2010/main" val="407772702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107363" y="6489700"/>
            <a:ext cx="958850" cy="242888"/>
          </a:xfrm>
          <a:prstGeom prst="rect">
            <a:avLst/>
          </a:prstGeom>
        </p:spPr>
        <p:txBody>
          <a:bodyPr/>
          <a:lstStyle/>
          <a:p>
            <a:fld id="{B6066D7D-DE19-4AE0-96F4-886079CF2B17}" type="slidenum">
              <a:rPr lang="en-US" altLang="en-US" smtClean="0"/>
              <a:pPr/>
              <a:t>21</a:t>
            </a:fld>
            <a:endParaRPr lang="en-US" altLang="en-US"/>
          </a:p>
        </p:txBody>
      </p:sp>
      <p:pic>
        <p:nvPicPr>
          <p:cNvPr id="13314" name="Picture 2" descr="https://encrypted-tbn0.gstatic.com/images?q=tbn:ANd9GcQRRNllOy57mnB9HqfjGIdT9B3FYgHzo6DY7uPZGgZu3cQJx12Ki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093" y="222335"/>
            <a:ext cx="5234246" cy="651025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ww1.prweb.com/prfiles/2009/03/06/484304/Marzan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2301" y="222335"/>
            <a:ext cx="2957513" cy="36968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5718287" y="4503000"/>
            <a:ext cx="3207785" cy="994033"/>
          </a:xfrm>
          <a:prstGeom prst="rect">
            <a:avLst/>
          </a:prstGeom>
        </p:spPr>
        <p:txBody>
          <a:bodyPr/>
          <a:lstStyle>
            <a:lvl1pPr marL="342900" indent="-342900" algn="l" rtl="0" eaLnBrk="0" fontAlgn="base" hangingPunct="0">
              <a:spcBef>
                <a:spcPct val="20000"/>
              </a:spcBef>
              <a:spcAft>
                <a:spcPct val="0"/>
              </a:spcAft>
              <a:buChar char="•"/>
              <a:defRPr sz="3200">
                <a:solidFill>
                  <a:srgbClr val="0000CC"/>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CC"/>
                </a:solidFill>
                <a:latin typeface="+mn-lt"/>
              </a:defRPr>
            </a:lvl2pPr>
            <a:lvl3pPr marL="1143000" indent="-228600" algn="l" rtl="0" eaLnBrk="0" fontAlgn="base" hangingPunct="0">
              <a:spcBef>
                <a:spcPct val="20000"/>
              </a:spcBef>
              <a:spcAft>
                <a:spcPct val="0"/>
              </a:spcAft>
              <a:buChar char="•"/>
              <a:defRPr sz="2400">
                <a:solidFill>
                  <a:srgbClr val="0000CC"/>
                </a:solidFill>
                <a:latin typeface="+mn-lt"/>
              </a:defRPr>
            </a:lvl3pPr>
            <a:lvl4pPr marL="1600200" indent="-228600" algn="l" rtl="0" eaLnBrk="0" fontAlgn="base" hangingPunct="0">
              <a:spcBef>
                <a:spcPct val="20000"/>
              </a:spcBef>
              <a:spcAft>
                <a:spcPct val="0"/>
              </a:spcAft>
              <a:buChar char="–"/>
              <a:defRPr sz="2000">
                <a:solidFill>
                  <a:srgbClr val="0000CC"/>
                </a:solidFill>
                <a:latin typeface="+mn-lt"/>
              </a:defRPr>
            </a:lvl4pPr>
            <a:lvl5pPr marL="2057400" indent="-228600" algn="l" rtl="0" eaLnBrk="0" fontAlgn="base" hangingPunct="0">
              <a:spcBef>
                <a:spcPct val="20000"/>
              </a:spcBef>
              <a:spcAft>
                <a:spcPct val="0"/>
              </a:spcAft>
              <a:buChar char="»"/>
              <a:defRPr>
                <a:solidFill>
                  <a:srgbClr val="0000CC"/>
                </a:solidFill>
                <a:latin typeface="+mn-lt"/>
              </a:defRPr>
            </a:lvl5pPr>
            <a:lvl6pPr marL="2514600" indent="-228600" algn="l" rtl="0" fontAlgn="base">
              <a:spcBef>
                <a:spcPct val="20000"/>
              </a:spcBef>
              <a:spcAft>
                <a:spcPct val="0"/>
              </a:spcAft>
              <a:buChar char="»"/>
              <a:defRPr>
                <a:solidFill>
                  <a:srgbClr val="0000CC"/>
                </a:solidFill>
                <a:latin typeface="+mn-lt"/>
              </a:defRPr>
            </a:lvl6pPr>
            <a:lvl7pPr marL="2971800" indent="-228600" algn="l" rtl="0" fontAlgn="base">
              <a:spcBef>
                <a:spcPct val="20000"/>
              </a:spcBef>
              <a:spcAft>
                <a:spcPct val="0"/>
              </a:spcAft>
              <a:buChar char="»"/>
              <a:defRPr>
                <a:solidFill>
                  <a:srgbClr val="0000CC"/>
                </a:solidFill>
                <a:latin typeface="+mn-lt"/>
              </a:defRPr>
            </a:lvl7pPr>
            <a:lvl8pPr marL="3429000" indent="-228600" algn="l" rtl="0" fontAlgn="base">
              <a:spcBef>
                <a:spcPct val="20000"/>
              </a:spcBef>
              <a:spcAft>
                <a:spcPct val="0"/>
              </a:spcAft>
              <a:buChar char="»"/>
              <a:defRPr>
                <a:solidFill>
                  <a:srgbClr val="0000CC"/>
                </a:solidFill>
                <a:latin typeface="+mn-lt"/>
              </a:defRPr>
            </a:lvl8pPr>
            <a:lvl9pPr marL="3886200" indent="-228600" algn="l" rtl="0" fontAlgn="base">
              <a:spcBef>
                <a:spcPct val="20000"/>
              </a:spcBef>
              <a:spcAft>
                <a:spcPct val="0"/>
              </a:spcAft>
              <a:buChar char="»"/>
              <a:defRPr>
                <a:solidFill>
                  <a:srgbClr val="0000CC"/>
                </a:solidFill>
                <a:latin typeface="+mn-lt"/>
              </a:defRPr>
            </a:lvl9pPr>
          </a:lstStyle>
          <a:p>
            <a:pPr marL="0" indent="0" eaLnBrk="1" hangingPunct="1">
              <a:buNone/>
              <a:defRPr/>
            </a:pPr>
            <a:r>
              <a:rPr lang="en-US" sz="2800" kern="0" dirty="0" err="1">
                <a:solidFill>
                  <a:srgbClr val="006666"/>
                </a:solidFill>
              </a:rPr>
              <a:t>Marzano</a:t>
            </a:r>
            <a:r>
              <a:rPr lang="en-US" sz="2800" kern="0" dirty="0">
                <a:solidFill>
                  <a:srgbClr val="006666"/>
                </a:solidFill>
              </a:rPr>
              <a:t>, Pickering &amp; Pollock (2001)</a:t>
            </a:r>
          </a:p>
          <a:p>
            <a:pPr eaLnBrk="1" hangingPunct="1">
              <a:buFont typeface="Arial" charset="0"/>
              <a:buNone/>
              <a:defRPr/>
            </a:pPr>
            <a:endParaRPr lang="en-US" sz="2800" kern="0" dirty="0">
              <a:solidFill>
                <a:srgbClr val="006666"/>
              </a:solidFill>
            </a:endParaRPr>
          </a:p>
        </p:txBody>
      </p:sp>
    </p:spTree>
    <p:extLst>
      <p:ext uri="{BB962C8B-B14F-4D97-AF65-F5344CB8AC3E}">
        <p14:creationId xmlns:p14="http://schemas.microsoft.com/office/powerpoint/2010/main" val="3167092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107363" y="6489700"/>
            <a:ext cx="958850" cy="242888"/>
          </a:xfrm>
          <a:prstGeom prst="rect">
            <a:avLst/>
          </a:prstGeom>
        </p:spPr>
        <p:txBody>
          <a:bodyPr/>
          <a:lstStyle/>
          <a:p>
            <a:fld id="{B6066D7D-DE19-4AE0-96F4-886079CF2B17}" type="slidenum">
              <a:rPr lang="en-US" altLang="en-US" smtClean="0"/>
              <a:pPr/>
              <a:t>22</a:t>
            </a:fld>
            <a:endParaRPr lang="en-US" altLang="en-US"/>
          </a:p>
        </p:txBody>
      </p:sp>
      <p:pic>
        <p:nvPicPr>
          <p:cNvPr id="1026" name="Picture 2" descr="http://ecx.images-amazon.com/images/I/51EQfP80c0L._SX396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94" y="303343"/>
            <a:ext cx="5031072" cy="630780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txBox="1">
            <a:spLocks noChangeArrowheads="1"/>
          </p:cNvSpPr>
          <p:nvPr/>
        </p:nvSpPr>
        <p:spPr>
          <a:xfrm>
            <a:off x="5718287" y="3965946"/>
            <a:ext cx="3207785" cy="1531087"/>
          </a:xfrm>
          <a:prstGeom prst="rect">
            <a:avLst/>
          </a:prstGeom>
        </p:spPr>
        <p:txBody>
          <a:bodyPr/>
          <a:lstStyle>
            <a:lvl1pPr marL="342900" indent="-342900" algn="l" rtl="0" eaLnBrk="0" fontAlgn="base" hangingPunct="0">
              <a:spcBef>
                <a:spcPct val="20000"/>
              </a:spcBef>
              <a:spcAft>
                <a:spcPct val="0"/>
              </a:spcAft>
              <a:buChar char="•"/>
              <a:defRPr sz="3200">
                <a:solidFill>
                  <a:srgbClr val="0000CC"/>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CC"/>
                </a:solidFill>
                <a:latin typeface="+mn-lt"/>
              </a:defRPr>
            </a:lvl2pPr>
            <a:lvl3pPr marL="1143000" indent="-228600" algn="l" rtl="0" eaLnBrk="0" fontAlgn="base" hangingPunct="0">
              <a:spcBef>
                <a:spcPct val="20000"/>
              </a:spcBef>
              <a:spcAft>
                <a:spcPct val="0"/>
              </a:spcAft>
              <a:buChar char="•"/>
              <a:defRPr sz="2400">
                <a:solidFill>
                  <a:srgbClr val="0000CC"/>
                </a:solidFill>
                <a:latin typeface="+mn-lt"/>
              </a:defRPr>
            </a:lvl3pPr>
            <a:lvl4pPr marL="1600200" indent="-228600" algn="l" rtl="0" eaLnBrk="0" fontAlgn="base" hangingPunct="0">
              <a:spcBef>
                <a:spcPct val="20000"/>
              </a:spcBef>
              <a:spcAft>
                <a:spcPct val="0"/>
              </a:spcAft>
              <a:buChar char="–"/>
              <a:defRPr sz="2000">
                <a:solidFill>
                  <a:srgbClr val="0000CC"/>
                </a:solidFill>
                <a:latin typeface="+mn-lt"/>
              </a:defRPr>
            </a:lvl4pPr>
            <a:lvl5pPr marL="2057400" indent="-228600" algn="l" rtl="0" eaLnBrk="0" fontAlgn="base" hangingPunct="0">
              <a:spcBef>
                <a:spcPct val="20000"/>
              </a:spcBef>
              <a:spcAft>
                <a:spcPct val="0"/>
              </a:spcAft>
              <a:buChar char="»"/>
              <a:defRPr>
                <a:solidFill>
                  <a:srgbClr val="0000CC"/>
                </a:solidFill>
                <a:latin typeface="+mn-lt"/>
              </a:defRPr>
            </a:lvl5pPr>
            <a:lvl6pPr marL="2514600" indent="-228600" algn="l" rtl="0" fontAlgn="base">
              <a:spcBef>
                <a:spcPct val="20000"/>
              </a:spcBef>
              <a:spcAft>
                <a:spcPct val="0"/>
              </a:spcAft>
              <a:buChar char="»"/>
              <a:defRPr>
                <a:solidFill>
                  <a:srgbClr val="0000CC"/>
                </a:solidFill>
                <a:latin typeface="+mn-lt"/>
              </a:defRPr>
            </a:lvl6pPr>
            <a:lvl7pPr marL="2971800" indent="-228600" algn="l" rtl="0" fontAlgn="base">
              <a:spcBef>
                <a:spcPct val="20000"/>
              </a:spcBef>
              <a:spcAft>
                <a:spcPct val="0"/>
              </a:spcAft>
              <a:buChar char="»"/>
              <a:defRPr>
                <a:solidFill>
                  <a:srgbClr val="0000CC"/>
                </a:solidFill>
                <a:latin typeface="+mn-lt"/>
              </a:defRPr>
            </a:lvl7pPr>
            <a:lvl8pPr marL="3429000" indent="-228600" algn="l" rtl="0" fontAlgn="base">
              <a:spcBef>
                <a:spcPct val="20000"/>
              </a:spcBef>
              <a:spcAft>
                <a:spcPct val="0"/>
              </a:spcAft>
              <a:buChar char="»"/>
              <a:defRPr>
                <a:solidFill>
                  <a:srgbClr val="0000CC"/>
                </a:solidFill>
                <a:latin typeface="+mn-lt"/>
              </a:defRPr>
            </a:lvl8pPr>
            <a:lvl9pPr marL="3886200" indent="-228600" algn="l" rtl="0" fontAlgn="base">
              <a:spcBef>
                <a:spcPct val="20000"/>
              </a:spcBef>
              <a:spcAft>
                <a:spcPct val="0"/>
              </a:spcAft>
              <a:buChar char="»"/>
              <a:defRPr>
                <a:solidFill>
                  <a:srgbClr val="0000CC"/>
                </a:solidFill>
                <a:latin typeface="+mn-lt"/>
              </a:defRPr>
            </a:lvl9pPr>
          </a:lstStyle>
          <a:p>
            <a:pPr marL="0" indent="0" eaLnBrk="1" hangingPunct="1">
              <a:buNone/>
              <a:defRPr/>
            </a:pPr>
            <a:r>
              <a:rPr lang="en-US" kern="0" dirty="0">
                <a:solidFill>
                  <a:srgbClr val="006666"/>
                </a:solidFill>
              </a:rPr>
              <a:t>2</a:t>
            </a:r>
            <a:r>
              <a:rPr lang="en-US" kern="0" baseline="30000" dirty="0">
                <a:solidFill>
                  <a:srgbClr val="006666"/>
                </a:solidFill>
              </a:rPr>
              <a:t>nd</a:t>
            </a:r>
            <a:r>
              <a:rPr lang="en-US" kern="0" dirty="0">
                <a:solidFill>
                  <a:srgbClr val="006666"/>
                </a:solidFill>
              </a:rPr>
              <a:t> Edition</a:t>
            </a:r>
          </a:p>
          <a:p>
            <a:pPr marL="0" indent="0" eaLnBrk="1" hangingPunct="1">
              <a:buNone/>
              <a:defRPr/>
            </a:pPr>
            <a:r>
              <a:rPr lang="en-US" kern="0" dirty="0">
                <a:solidFill>
                  <a:srgbClr val="006666"/>
                </a:solidFill>
              </a:rPr>
              <a:t>Dean, Hubbell, </a:t>
            </a:r>
            <a:r>
              <a:rPr lang="en-US" kern="0" dirty="0" err="1">
                <a:solidFill>
                  <a:srgbClr val="006666"/>
                </a:solidFill>
              </a:rPr>
              <a:t>Pitler</a:t>
            </a:r>
            <a:r>
              <a:rPr lang="en-US" kern="0" dirty="0">
                <a:solidFill>
                  <a:srgbClr val="006666"/>
                </a:solidFill>
              </a:rPr>
              <a:t>, &amp; Stone (2012)</a:t>
            </a:r>
          </a:p>
          <a:p>
            <a:pPr eaLnBrk="1" hangingPunct="1">
              <a:buFont typeface="Arial" charset="0"/>
              <a:buNone/>
              <a:defRPr/>
            </a:pPr>
            <a:endParaRPr lang="en-US" kern="0" dirty="0">
              <a:solidFill>
                <a:srgbClr val="006666"/>
              </a:solidFill>
            </a:endParaRPr>
          </a:p>
        </p:txBody>
      </p:sp>
    </p:spTree>
    <p:extLst>
      <p:ext uri="{BB962C8B-B14F-4D97-AF65-F5344CB8AC3E}">
        <p14:creationId xmlns:p14="http://schemas.microsoft.com/office/powerpoint/2010/main" val="2316136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Slide Number Placeholder 5"/>
          <p:cNvSpPr>
            <a:spLocks noGrp="1"/>
          </p:cNvSpPr>
          <p:nvPr>
            <p:ph type="sldNum" sz="quarter" idx="4294967295"/>
          </p:nvPr>
        </p:nvSpPr>
        <p:spPr>
          <a:xfrm>
            <a:off x="6553200" y="6356352"/>
            <a:ext cx="2133600" cy="365125"/>
          </a:xfrm>
          <a:prstGeom prst="rect">
            <a:avLst/>
          </a:prstGeom>
        </p:spPr>
        <p:txBody>
          <a:bodyPr/>
          <a:lstStyle/>
          <a:p>
            <a:pPr>
              <a:defRPr/>
            </a:pPr>
            <a:fld id="{B845634C-56A8-4F2D-923D-D815A3FD57D7}" type="slidenum">
              <a:rPr lang="en-US" smtClean="0"/>
              <a:pPr>
                <a:defRPr/>
              </a:pPr>
              <a:t>23</a:t>
            </a:fld>
            <a:endParaRPr lang="en-US"/>
          </a:p>
        </p:txBody>
      </p:sp>
      <p:sp>
        <p:nvSpPr>
          <p:cNvPr id="14341" name="Rectangle 3"/>
          <p:cNvSpPr>
            <a:spLocks noGrp="1" noChangeArrowheads="1"/>
          </p:cNvSpPr>
          <p:nvPr>
            <p:ph type="body" idx="1"/>
          </p:nvPr>
        </p:nvSpPr>
        <p:spPr>
          <a:xfrm>
            <a:off x="356965" y="1453322"/>
            <a:ext cx="8329835" cy="4549913"/>
          </a:xfrm>
        </p:spPr>
        <p:txBody>
          <a:bodyPr/>
          <a:lstStyle/>
          <a:p>
            <a:pPr eaLnBrk="1" hangingPunct="1">
              <a:buFont typeface="Arial" charset="0"/>
              <a:buNone/>
            </a:pPr>
            <a:r>
              <a:rPr lang="en-US" sz="4000" dirty="0">
                <a:cs typeface="Arial" charset="0"/>
              </a:rPr>
              <a:t>   Strategies discussed include:</a:t>
            </a:r>
          </a:p>
          <a:p>
            <a:pPr lvl="1" eaLnBrk="1" hangingPunct="1"/>
            <a:r>
              <a:rPr lang="en-US" sz="4400" dirty="0">
                <a:cs typeface="Arial" charset="0"/>
              </a:rPr>
              <a:t> Teaching Similarities and Differences</a:t>
            </a:r>
          </a:p>
          <a:p>
            <a:pPr lvl="1" eaLnBrk="1" hangingPunct="1"/>
            <a:r>
              <a:rPr lang="en-US" sz="4400" dirty="0">
                <a:cs typeface="Arial" charset="0"/>
              </a:rPr>
              <a:t> Teaching Hypothesis Testing</a:t>
            </a:r>
          </a:p>
          <a:p>
            <a:pPr lvl="1" eaLnBrk="1" hangingPunct="1"/>
            <a:r>
              <a:rPr lang="en-US" sz="4400" dirty="0">
                <a:cs typeface="Arial" charset="0"/>
              </a:rPr>
              <a:t> Teaching Vocabulary</a:t>
            </a:r>
          </a:p>
          <a:p>
            <a:pPr eaLnBrk="1" hangingPunct="1">
              <a:buFont typeface="Arial" charset="0"/>
              <a:buNone/>
            </a:pPr>
            <a:endParaRPr lang="en-US" sz="4000" dirty="0">
              <a:cs typeface="Arial" charset="0"/>
            </a:endParaRPr>
          </a:p>
        </p:txBody>
      </p:sp>
      <p:sp>
        <p:nvSpPr>
          <p:cNvPr id="27655" name="AutoShape 4"/>
          <p:cNvSpPr>
            <a:spLocks noChangeArrowheads="1"/>
          </p:cNvSpPr>
          <p:nvPr/>
        </p:nvSpPr>
        <p:spPr bwMode="auto">
          <a:xfrm>
            <a:off x="6967538" y="95252"/>
            <a:ext cx="1492250" cy="746125"/>
          </a:xfrm>
          <a:prstGeom prst="triangle">
            <a:avLst>
              <a:gd name="adj" fmla="val 50000"/>
            </a:avLst>
          </a:prstGeom>
          <a:solidFill>
            <a:srgbClr val="30D840"/>
          </a:solidFill>
          <a:ln w="57150">
            <a:noFill/>
            <a:miter lim="800000"/>
            <a:headEnd/>
            <a:tailEnd/>
          </a:ln>
        </p:spPr>
        <p:txBody>
          <a:bodyPr wrap="none" anchor="ctr"/>
          <a:lstStyle/>
          <a:p>
            <a:endParaRPr lang="en-US"/>
          </a:p>
        </p:txBody>
      </p:sp>
      <p:sp>
        <p:nvSpPr>
          <p:cNvPr id="27656" name="Oval 6"/>
          <p:cNvSpPr>
            <a:spLocks noChangeArrowheads="1"/>
          </p:cNvSpPr>
          <p:nvPr/>
        </p:nvSpPr>
        <p:spPr bwMode="auto">
          <a:xfrm>
            <a:off x="7620000" y="228600"/>
            <a:ext cx="1219200" cy="609600"/>
          </a:xfrm>
          <a:prstGeom prst="ellipse">
            <a:avLst/>
          </a:prstGeom>
          <a:noFill/>
          <a:ln w="38100">
            <a:solidFill>
              <a:srgbClr val="0000FF"/>
            </a:solidFill>
            <a:round/>
            <a:headEnd/>
            <a:tailEnd/>
          </a:ln>
        </p:spPr>
        <p:txBody>
          <a:bodyPr wrap="none" anchor="ctr"/>
          <a:lstStyle/>
          <a:p>
            <a:endParaRPr lang="en-US"/>
          </a:p>
        </p:txBody>
      </p:sp>
      <p:sp>
        <p:nvSpPr>
          <p:cNvPr id="9" name="Rectangle 8"/>
          <p:cNvSpPr/>
          <p:nvPr/>
        </p:nvSpPr>
        <p:spPr>
          <a:xfrm>
            <a:off x="129953" y="145597"/>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0" name="Straight Connector 9"/>
          <p:cNvCxnSpPr/>
          <p:nvPr/>
        </p:nvCxnSpPr>
        <p:spPr>
          <a:xfrm>
            <a:off x="1200976" y="976337"/>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27652" name="Rectangle 2"/>
          <p:cNvSpPr>
            <a:spLocks noGrp="1" noChangeArrowheads="1"/>
          </p:cNvSpPr>
          <p:nvPr>
            <p:ph type="title"/>
          </p:nvPr>
        </p:nvSpPr>
        <p:spPr>
          <a:xfrm>
            <a:off x="482600" y="138115"/>
            <a:ext cx="6045200" cy="712787"/>
          </a:xfrm>
        </p:spPr>
        <p:txBody>
          <a:bodyPr/>
          <a:lstStyle/>
          <a:p>
            <a:pPr algn="l" eaLnBrk="1" hangingPunct="1"/>
            <a:r>
              <a:rPr lang="en-US" b="1" dirty="0">
                <a:cs typeface="Arial" charset="0"/>
              </a:rPr>
              <a:t>From Ability to Skill</a:t>
            </a:r>
          </a:p>
        </p:txBody>
      </p:sp>
    </p:spTree>
    <p:extLst>
      <p:ext uri="{BB962C8B-B14F-4D97-AF65-F5344CB8AC3E}">
        <p14:creationId xmlns:p14="http://schemas.microsoft.com/office/powerpoint/2010/main" val="10186871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4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4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Rectangle 3"/>
          <p:cNvSpPr>
            <a:spLocks noGrp="1" noChangeArrowheads="1"/>
          </p:cNvSpPr>
          <p:nvPr>
            <p:ph type="body" idx="1"/>
          </p:nvPr>
        </p:nvSpPr>
        <p:spPr>
          <a:xfrm>
            <a:off x="582317" y="1676400"/>
            <a:ext cx="7801271" cy="4535557"/>
          </a:xfrm>
        </p:spPr>
        <p:txBody>
          <a:bodyPr/>
          <a:lstStyle/>
          <a:p>
            <a:pPr marL="0" indent="0" eaLnBrk="1" hangingPunct="1">
              <a:buNone/>
              <a:defRPr/>
            </a:pPr>
            <a:r>
              <a:rPr lang="en-US" sz="4400" dirty="0"/>
              <a:t>If these research-based strategies have been shown to work, why would it not be commonplace to expect to be able to increase “verbal ability” with good teaching practices?</a:t>
            </a:r>
          </a:p>
          <a:p>
            <a:pPr eaLnBrk="1" hangingPunct="1">
              <a:buFont typeface="Arial" charset="0"/>
              <a:buNone/>
              <a:defRPr/>
            </a:pPr>
            <a:endParaRPr lang="en-US" sz="4400" dirty="0"/>
          </a:p>
        </p:txBody>
      </p:sp>
      <p:sp>
        <p:nvSpPr>
          <p:cNvPr id="28679" name="AutoShape 4"/>
          <p:cNvSpPr>
            <a:spLocks noChangeArrowheads="1"/>
          </p:cNvSpPr>
          <p:nvPr/>
        </p:nvSpPr>
        <p:spPr bwMode="auto">
          <a:xfrm>
            <a:off x="6891338" y="95252"/>
            <a:ext cx="1492250" cy="746125"/>
          </a:xfrm>
          <a:prstGeom prst="triangle">
            <a:avLst>
              <a:gd name="adj" fmla="val 50000"/>
            </a:avLst>
          </a:prstGeom>
          <a:solidFill>
            <a:srgbClr val="30D840"/>
          </a:solidFill>
          <a:ln w="57150">
            <a:noFill/>
            <a:miter lim="800000"/>
            <a:headEnd/>
            <a:tailEnd/>
          </a:ln>
        </p:spPr>
        <p:txBody>
          <a:bodyPr wrap="none" anchor="ctr"/>
          <a:lstStyle/>
          <a:p>
            <a:endParaRPr lang="en-US"/>
          </a:p>
        </p:txBody>
      </p:sp>
      <p:sp>
        <p:nvSpPr>
          <p:cNvPr id="28680" name="Oval 6"/>
          <p:cNvSpPr>
            <a:spLocks noChangeArrowheads="1"/>
          </p:cNvSpPr>
          <p:nvPr/>
        </p:nvSpPr>
        <p:spPr bwMode="auto">
          <a:xfrm>
            <a:off x="7543800" y="228600"/>
            <a:ext cx="1219200" cy="609600"/>
          </a:xfrm>
          <a:prstGeom prst="ellipse">
            <a:avLst/>
          </a:prstGeom>
          <a:noFill/>
          <a:ln w="38100">
            <a:solidFill>
              <a:srgbClr val="0000FF"/>
            </a:solidFill>
            <a:round/>
            <a:headEnd/>
            <a:tailEnd/>
          </a:ln>
        </p:spPr>
        <p:txBody>
          <a:bodyPr wrap="none" anchor="ctr"/>
          <a:lstStyle/>
          <a:p>
            <a:endParaRPr lang="en-US"/>
          </a:p>
        </p:txBody>
      </p:sp>
      <p:sp>
        <p:nvSpPr>
          <p:cNvPr id="8" name="Rectangle 7"/>
          <p:cNvSpPr/>
          <p:nvPr/>
        </p:nvSpPr>
        <p:spPr>
          <a:xfrm>
            <a:off x="215017" y="166863"/>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9" name="Straight Connector 8"/>
          <p:cNvCxnSpPr/>
          <p:nvPr/>
        </p:nvCxnSpPr>
        <p:spPr>
          <a:xfrm>
            <a:off x="1260476" y="1072033"/>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28676" name="Rectangle 2"/>
          <p:cNvSpPr>
            <a:spLocks noGrp="1" noChangeArrowheads="1"/>
          </p:cNvSpPr>
          <p:nvPr>
            <p:ph type="title"/>
          </p:nvPr>
        </p:nvSpPr>
        <p:spPr>
          <a:xfrm>
            <a:off x="581027" y="252415"/>
            <a:ext cx="5883275" cy="547687"/>
          </a:xfrm>
        </p:spPr>
        <p:txBody>
          <a:bodyPr/>
          <a:lstStyle/>
          <a:p>
            <a:pPr algn="l" eaLnBrk="1" hangingPunct="1"/>
            <a:r>
              <a:rPr lang="en-US" b="1" dirty="0">
                <a:cs typeface="Arial" charset="0"/>
              </a:rPr>
              <a:t>From Ability to Skill</a:t>
            </a:r>
          </a:p>
        </p:txBody>
      </p:sp>
    </p:spTree>
    <p:extLst>
      <p:ext uri="{BB962C8B-B14F-4D97-AF65-F5344CB8AC3E}">
        <p14:creationId xmlns:p14="http://schemas.microsoft.com/office/powerpoint/2010/main" val="13739798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107363" y="7010695"/>
            <a:ext cx="958850" cy="242888"/>
          </a:xfrm>
          <a:prstGeom prst="rect">
            <a:avLst/>
          </a:prstGeom>
        </p:spPr>
        <p:txBody>
          <a:bodyPr/>
          <a:lstStyle/>
          <a:p>
            <a:fld id="{B6066D7D-DE19-4AE0-96F4-886079CF2B17}" type="slidenum">
              <a:rPr lang="en-US" altLang="en-US" smtClean="0"/>
              <a:pPr/>
              <a:t>25</a:t>
            </a:fld>
            <a:endParaRPr lang="en-US" altLang="en-US"/>
          </a:p>
        </p:txBody>
      </p:sp>
      <p:graphicFrame>
        <p:nvGraphicFramePr>
          <p:cNvPr id="3" name="Table 2"/>
          <p:cNvGraphicFramePr>
            <a:graphicFrameLocks noGrp="1"/>
          </p:cNvGraphicFramePr>
          <p:nvPr>
            <p:extLst>
              <p:ext uri="{D42A27DB-BD31-4B8C-83A1-F6EECF244321}">
                <p14:modId xmlns:p14="http://schemas.microsoft.com/office/powerpoint/2010/main" val="3512471849"/>
              </p:ext>
            </p:extLst>
          </p:nvPr>
        </p:nvGraphicFramePr>
        <p:xfrm>
          <a:off x="417135" y="2039035"/>
          <a:ext cx="8407888" cy="4480560"/>
        </p:xfrm>
        <a:graphic>
          <a:graphicData uri="http://schemas.openxmlformats.org/drawingml/2006/table">
            <a:tbl>
              <a:tblPr firstRow="1" bandRow="1">
                <a:tableStyleId>{7DF18680-E054-41AD-8BC1-D1AEF772440D}</a:tableStyleId>
              </a:tblPr>
              <a:tblGrid>
                <a:gridCol w="2506818">
                  <a:extLst>
                    <a:ext uri="{9D8B030D-6E8A-4147-A177-3AD203B41FA5}">
                      <a16:colId xmlns:a16="http://schemas.microsoft.com/office/drawing/2014/main" val="20000"/>
                    </a:ext>
                  </a:extLst>
                </a:gridCol>
                <a:gridCol w="1860698">
                  <a:extLst>
                    <a:ext uri="{9D8B030D-6E8A-4147-A177-3AD203B41FA5}">
                      <a16:colId xmlns:a16="http://schemas.microsoft.com/office/drawing/2014/main" val="20001"/>
                    </a:ext>
                  </a:extLst>
                </a:gridCol>
                <a:gridCol w="2147777">
                  <a:extLst>
                    <a:ext uri="{9D8B030D-6E8A-4147-A177-3AD203B41FA5}">
                      <a16:colId xmlns:a16="http://schemas.microsoft.com/office/drawing/2014/main" val="20002"/>
                    </a:ext>
                  </a:extLst>
                </a:gridCol>
                <a:gridCol w="1892595">
                  <a:extLst>
                    <a:ext uri="{9D8B030D-6E8A-4147-A177-3AD203B41FA5}">
                      <a16:colId xmlns:a16="http://schemas.microsoft.com/office/drawing/2014/main" val="20003"/>
                    </a:ext>
                  </a:extLst>
                </a:gridCol>
              </a:tblGrid>
              <a:tr h="370840">
                <a:tc>
                  <a:txBody>
                    <a:bodyPr/>
                    <a:lstStyle/>
                    <a:p>
                      <a:r>
                        <a:rPr lang="en-US" sz="3600" dirty="0">
                          <a:solidFill>
                            <a:srgbClr val="663300"/>
                          </a:solidFill>
                        </a:rPr>
                        <a:t>FSIQ</a:t>
                      </a:r>
                      <a:endParaRPr lang="en-US" sz="3600" b="1" dirty="0">
                        <a:solidFill>
                          <a:srgbClr val="663300"/>
                        </a:solidFill>
                      </a:endParaRPr>
                    </a:p>
                  </a:txBody>
                  <a:tcPr/>
                </a:tc>
                <a:tc>
                  <a:txBody>
                    <a:bodyPr/>
                    <a:lstStyle/>
                    <a:p>
                      <a:pPr marL="0" marR="0" algn="ctr">
                        <a:lnSpc>
                          <a:spcPct val="107000"/>
                        </a:lnSpc>
                        <a:spcBef>
                          <a:spcPts val="0"/>
                        </a:spcBef>
                        <a:spcAft>
                          <a:spcPts val="0"/>
                        </a:spcAft>
                      </a:pPr>
                      <a:r>
                        <a:rPr lang="en-US" sz="3600" dirty="0">
                          <a:solidFill>
                            <a:srgbClr val="663300"/>
                          </a:solidFill>
                          <a:effectLst/>
                        </a:rPr>
                        <a:t>70</a:t>
                      </a:r>
                      <a:endParaRPr lang="en-US" sz="3600" b="1" dirty="0">
                        <a:solidFill>
                          <a:srgbClr val="66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solidFill>
                            <a:srgbClr val="663300"/>
                          </a:solidFill>
                          <a:effectLst/>
                        </a:rPr>
                        <a:t>99</a:t>
                      </a:r>
                      <a:endParaRPr lang="en-US" sz="3600" b="1" dirty="0">
                        <a:solidFill>
                          <a:srgbClr val="66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solidFill>
                            <a:srgbClr val="663300"/>
                          </a:solidFill>
                          <a:effectLst/>
                        </a:rPr>
                        <a:t>103</a:t>
                      </a:r>
                      <a:endParaRPr lang="en-US" sz="3600" b="1" dirty="0">
                        <a:solidFill>
                          <a:srgbClr val="66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70840">
                <a:tc>
                  <a:txBody>
                    <a:bodyPr/>
                    <a:lstStyle/>
                    <a:p>
                      <a:r>
                        <a:rPr lang="en-US" sz="3600" dirty="0">
                          <a:solidFill>
                            <a:srgbClr val="663300"/>
                          </a:solidFill>
                        </a:rPr>
                        <a:t>GAI</a:t>
                      </a:r>
                      <a:endParaRPr lang="en-US" sz="3600" b="1" dirty="0">
                        <a:solidFill>
                          <a:srgbClr val="663300"/>
                        </a:solidFill>
                      </a:endParaRPr>
                    </a:p>
                  </a:txBody>
                  <a:tcPr/>
                </a:tc>
                <a:tc>
                  <a:txBody>
                    <a:bodyPr/>
                    <a:lstStyle/>
                    <a:p>
                      <a:pPr marL="0" marR="0" algn="ctr">
                        <a:lnSpc>
                          <a:spcPct val="107000"/>
                        </a:lnSpc>
                        <a:spcBef>
                          <a:spcPts val="0"/>
                        </a:spcBef>
                        <a:spcAft>
                          <a:spcPts val="0"/>
                        </a:spcAft>
                      </a:pPr>
                      <a:r>
                        <a:rPr lang="en-US" sz="3600" dirty="0">
                          <a:solidFill>
                            <a:srgbClr val="663300"/>
                          </a:solidFill>
                          <a:effectLst/>
                        </a:rPr>
                        <a:t>83</a:t>
                      </a:r>
                      <a:endParaRPr lang="en-US" sz="3600" b="1" dirty="0">
                        <a:solidFill>
                          <a:srgbClr val="66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solidFill>
                            <a:srgbClr val="663300"/>
                          </a:solidFill>
                          <a:effectLst/>
                        </a:rPr>
                        <a:t>105</a:t>
                      </a:r>
                      <a:endParaRPr lang="en-US" sz="3600" b="1" dirty="0">
                        <a:solidFill>
                          <a:srgbClr val="66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solidFill>
                            <a:srgbClr val="663300"/>
                          </a:solidFill>
                          <a:effectLst/>
                        </a:rPr>
                        <a:t>108</a:t>
                      </a:r>
                      <a:endParaRPr lang="en-US" sz="3600" b="1" dirty="0">
                        <a:solidFill>
                          <a:srgbClr val="66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70840">
                <a:tc>
                  <a:txBody>
                    <a:bodyPr/>
                    <a:lstStyle/>
                    <a:p>
                      <a:r>
                        <a:rPr lang="en-US" sz="3600" dirty="0">
                          <a:solidFill>
                            <a:srgbClr val="663300"/>
                          </a:solidFill>
                        </a:rPr>
                        <a:t>VCI</a:t>
                      </a:r>
                      <a:endParaRPr lang="en-US" sz="3600" b="1" dirty="0">
                        <a:solidFill>
                          <a:srgbClr val="663300"/>
                        </a:solidFill>
                      </a:endParaRPr>
                    </a:p>
                  </a:txBody>
                  <a:tcPr/>
                </a:tc>
                <a:tc>
                  <a:txBody>
                    <a:bodyPr/>
                    <a:lstStyle/>
                    <a:p>
                      <a:pPr marL="0" marR="0" algn="ctr">
                        <a:lnSpc>
                          <a:spcPct val="107000"/>
                        </a:lnSpc>
                        <a:spcBef>
                          <a:spcPts val="0"/>
                        </a:spcBef>
                        <a:spcAft>
                          <a:spcPts val="0"/>
                        </a:spcAft>
                      </a:pPr>
                      <a:r>
                        <a:rPr lang="en-US" sz="3600" dirty="0">
                          <a:solidFill>
                            <a:srgbClr val="663300"/>
                          </a:solidFill>
                          <a:effectLst/>
                        </a:rPr>
                        <a:t>73</a:t>
                      </a:r>
                      <a:endParaRPr lang="en-US" sz="3600" b="1" dirty="0">
                        <a:solidFill>
                          <a:srgbClr val="66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solidFill>
                            <a:srgbClr val="663300"/>
                          </a:solidFill>
                          <a:effectLst/>
                        </a:rPr>
                        <a:t>95</a:t>
                      </a:r>
                      <a:endParaRPr lang="en-US" sz="3600" b="1" dirty="0">
                        <a:solidFill>
                          <a:srgbClr val="66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solidFill>
                            <a:srgbClr val="663300"/>
                          </a:solidFill>
                          <a:effectLst/>
                        </a:rPr>
                        <a:t>106</a:t>
                      </a:r>
                      <a:endParaRPr lang="en-US" sz="3600" b="1" dirty="0">
                        <a:solidFill>
                          <a:srgbClr val="66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70840">
                <a:tc>
                  <a:txBody>
                    <a:bodyPr/>
                    <a:lstStyle/>
                    <a:p>
                      <a:r>
                        <a:rPr lang="en-US" sz="3600" dirty="0">
                          <a:solidFill>
                            <a:srgbClr val="663300"/>
                          </a:solidFill>
                        </a:rPr>
                        <a:t>PRI/FRI</a:t>
                      </a:r>
                      <a:endParaRPr lang="en-US" sz="3600" b="1" dirty="0">
                        <a:solidFill>
                          <a:srgbClr val="663300"/>
                        </a:solidFill>
                      </a:endParaRPr>
                    </a:p>
                  </a:txBody>
                  <a:tcPr/>
                </a:tc>
                <a:tc>
                  <a:txBody>
                    <a:bodyPr/>
                    <a:lstStyle/>
                    <a:p>
                      <a:pPr marL="0" marR="0" algn="ctr">
                        <a:lnSpc>
                          <a:spcPct val="107000"/>
                        </a:lnSpc>
                        <a:spcBef>
                          <a:spcPts val="0"/>
                        </a:spcBef>
                        <a:spcAft>
                          <a:spcPts val="0"/>
                        </a:spcAft>
                      </a:pPr>
                      <a:r>
                        <a:rPr lang="en-US" sz="3600" dirty="0">
                          <a:solidFill>
                            <a:srgbClr val="663300"/>
                          </a:solidFill>
                          <a:effectLst/>
                        </a:rPr>
                        <a:t>94</a:t>
                      </a:r>
                      <a:endParaRPr lang="en-US" sz="3600" b="1" dirty="0">
                        <a:solidFill>
                          <a:srgbClr val="66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solidFill>
                            <a:srgbClr val="663300"/>
                          </a:solidFill>
                          <a:effectLst/>
                        </a:rPr>
                        <a:t>117</a:t>
                      </a:r>
                      <a:endParaRPr lang="en-US" sz="3600" b="1" dirty="0">
                        <a:solidFill>
                          <a:srgbClr val="66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solidFill>
                            <a:srgbClr val="663300"/>
                          </a:solidFill>
                          <a:effectLst/>
                        </a:rPr>
                        <a:t>112</a:t>
                      </a:r>
                      <a:endParaRPr lang="en-US" sz="3600" b="1" dirty="0">
                        <a:solidFill>
                          <a:srgbClr val="66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70840">
                <a:tc>
                  <a:txBody>
                    <a:bodyPr/>
                    <a:lstStyle/>
                    <a:p>
                      <a:r>
                        <a:rPr lang="en-US" sz="3600" dirty="0">
                          <a:solidFill>
                            <a:srgbClr val="663300"/>
                          </a:solidFill>
                        </a:rPr>
                        <a:t>VSI</a:t>
                      </a:r>
                      <a:endParaRPr lang="en-US" sz="3600" b="1" dirty="0">
                        <a:solidFill>
                          <a:srgbClr val="663300"/>
                        </a:solidFill>
                      </a:endParaRPr>
                    </a:p>
                  </a:txBody>
                  <a:tcPr/>
                </a:tc>
                <a:tc>
                  <a:txBody>
                    <a:bodyPr/>
                    <a:lstStyle/>
                    <a:p>
                      <a:pPr marL="0" marR="0" algn="ctr">
                        <a:lnSpc>
                          <a:spcPct val="107000"/>
                        </a:lnSpc>
                        <a:spcBef>
                          <a:spcPts val="0"/>
                        </a:spcBef>
                        <a:spcAft>
                          <a:spcPts val="0"/>
                        </a:spcAft>
                      </a:pPr>
                      <a:r>
                        <a:rPr lang="en-US" sz="3600" dirty="0">
                          <a:solidFill>
                            <a:srgbClr val="663300"/>
                          </a:solidFill>
                          <a:effectLst/>
                        </a:rPr>
                        <a:t>--</a:t>
                      </a:r>
                      <a:endParaRPr lang="en-US" sz="3600" b="1" dirty="0">
                        <a:solidFill>
                          <a:srgbClr val="66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solidFill>
                            <a:srgbClr val="663300"/>
                          </a:solidFill>
                          <a:effectLst/>
                        </a:rPr>
                        <a:t>--</a:t>
                      </a:r>
                      <a:endParaRPr lang="en-US" sz="3600" b="1" dirty="0">
                        <a:solidFill>
                          <a:srgbClr val="66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solidFill>
                            <a:srgbClr val="663300"/>
                          </a:solidFill>
                          <a:effectLst/>
                        </a:rPr>
                        <a:t>111</a:t>
                      </a:r>
                      <a:endParaRPr lang="en-US" sz="3600" b="1" dirty="0">
                        <a:solidFill>
                          <a:srgbClr val="66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370840">
                <a:tc>
                  <a:txBody>
                    <a:bodyPr/>
                    <a:lstStyle/>
                    <a:p>
                      <a:r>
                        <a:rPr lang="en-US" sz="3600" dirty="0">
                          <a:solidFill>
                            <a:srgbClr val="663300"/>
                          </a:solidFill>
                        </a:rPr>
                        <a:t>WMI/AWMI</a:t>
                      </a:r>
                      <a:endParaRPr lang="en-US" sz="3600" b="1" dirty="0">
                        <a:solidFill>
                          <a:srgbClr val="663300"/>
                        </a:solidFill>
                      </a:endParaRPr>
                    </a:p>
                  </a:txBody>
                  <a:tcPr/>
                </a:tc>
                <a:tc>
                  <a:txBody>
                    <a:bodyPr/>
                    <a:lstStyle/>
                    <a:p>
                      <a:pPr marL="0" marR="0" algn="ctr">
                        <a:lnSpc>
                          <a:spcPct val="107000"/>
                        </a:lnSpc>
                        <a:spcBef>
                          <a:spcPts val="0"/>
                        </a:spcBef>
                        <a:spcAft>
                          <a:spcPts val="0"/>
                        </a:spcAft>
                      </a:pPr>
                      <a:r>
                        <a:rPr lang="en-US" sz="3600" dirty="0">
                          <a:solidFill>
                            <a:srgbClr val="663300"/>
                          </a:solidFill>
                          <a:effectLst/>
                        </a:rPr>
                        <a:t>62</a:t>
                      </a:r>
                      <a:endParaRPr lang="en-US" sz="3600" b="1" dirty="0">
                        <a:solidFill>
                          <a:srgbClr val="66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solidFill>
                            <a:srgbClr val="663300"/>
                          </a:solidFill>
                          <a:effectLst/>
                        </a:rPr>
                        <a:t>97</a:t>
                      </a:r>
                      <a:endParaRPr lang="en-US" sz="3600" b="1" dirty="0">
                        <a:solidFill>
                          <a:srgbClr val="66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solidFill>
                            <a:srgbClr val="663300"/>
                          </a:solidFill>
                          <a:effectLst/>
                        </a:rPr>
                        <a:t>94</a:t>
                      </a:r>
                      <a:endParaRPr lang="en-US" sz="3600" b="1" dirty="0">
                        <a:solidFill>
                          <a:srgbClr val="66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70840">
                <a:tc>
                  <a:txBody>
                    <a:bodyPr/>
                    <a:lstStyle/>
                    <a:p>
                      <a:r>
                        <a:rPr lang="en-US" sz="3600" dirty="0">
                          <a:solidFill>
                            <a:srgbClr val="663300"/>
                          </a:solidFill>
                        </a:rPr>
                        <a:t>PSI</a:t>
                      </a:r>
                      <a:endParaRPr lang="en-US" sz="3600" b="1" dirty="0">
                        <a:solidFill>
                          <a:srgbClr val="663300"/>
                        </a:solidFill>
                      </a:endParaRPr>
                    </a:p>
                  </a:txBody>
                  <a:tcPr/>
                </a:tc>
                <a:tc>
                  <a:txBody>
                    <a:bodyPr/>
                    <a:lstStyle/>
                    <a:p>
                      <a:pPr marL="0" marR="0" algn="ctr">
                        <a:lnSpc>
                          <a:spcPct val="107000"/>
                        </a:lnSpc>
                        <a:spcBef>
                          <a:spcPts val="0"/>
                        </a:spcBef>
                        <a:spcAft>
                          <a:spcPts val="0"/>
                        </a:spcAft>
                      </a:pPr>
                      <a:r>
                        <a:rPr lang="en-US" sz="3600" dirty="0">
                          <a:solidFill>
                            <a:srgbClr val="663300"/>
                          </a:solidFill>
                          <a:effectLst/>
                        </a:rPr>
                        <a:t>68</a:t>
                      </a:r>
                      <a:endParaRPr lang="en-US" sz="3600" b="1" dirty="0">
                        <a:solidFill>
                          <a:srgbClr val="66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solidFill>
                            <a:srgbClr val="663300"/>
                          </a:solidFill>
                          <a:effectLst/>
                        </a:rPr>
                        <a:t>85</a:t>
                      </a:r>
                      <a:endParaRPr lang="en-US" sz="3600" b="1" dirty="0">
                        <a:solidFill>
                          <a:srgbClr val="66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solidFill>
                            <a:srgbClr val="663300"/>
                          </a:solidFill>
                          <a:effectLst/>
                        </a:rPr>
                        <a:t>98</a:t>
                      </a:r>
                      <a:endParaRPr lang="en-US" sz="3600" b="1" dirty="0">
                        <a:solidFill>
                          <a:srgbClr val="66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bl>
          </a:graphicData>
        </a:graphic>
      </p:graphicFrame>
      <p:cxnSp>
        <p:nvCxnSpPr>
          <p:cNvPr id="4" name="Straight Connector 3"/>
          <p:cNvCxnSpPr/>
          <p:nvPr/>
        </p:nvCxnSpPr>
        <p:spPr>
          <a:xfrm>
            <a:off x="1395755" y="1088485"/>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891199" y="1353911"/>
            <a:ext cx="1826334" cy="655244"/>
          </a:xfrm>
          <a:prstGeom prst="rect">
            <a:avLst/>
          </a:prstGeom>
        </p:spPr>
        <p:txBody>
          <a:bodyPr wrap="none">
            <a:spAutoFit/>
          </a:bodyPr>
          <a:lstStyle/>
          <a:p>
            <a:pPr algn="ctr">
              <a:lnSpc>
                <a:spcPct val="107000"/>
              </a:lnSpc>
              <a:spcBef>
                <a:spcPts val="0"/>
              </a:spcBef>
              <a:spcAft>
                <a:spcPts val="0"/>
              </a:spcAft>
            </a:pPr>
            <a:r>
              <a:rPr lang="en-US" sz="3600" b="1" dirty="0">
                <a:solidFill>
                  <a:srgbClr val="663300"/>
                </a:solidFill>
              </a:rPr>
              <a:t>11/2010</a:t>
            </a:r>
            <a:endParaRPr lang="en-US" sz="3600" b="1" dirty="0">
              <a:solidFill>
                <a:srgbClr val="6633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5006225" y="1353911"/>
            <a:ext cx="1595309" cy="655244"/>
          </a:xfrm>
          <a:prstGeom prst="rect">
            <a:avLst/>
          </a:prstGeom>
        </p:spPr>
        <p:txBody>
          <a:bodyPr wrap="none">
            <a:spAutoFit/>
          </a:bodyPr>
          <a:lstStyle/>
          <a:p>
            <a:pPr algn="ctr">
              <a:lnSpc>
                <a:spcPct val="107000"/>
              </a:lnSpc>
              <a:spcBef>
                <a:spcPts val="0"/>
              </a:spcBef>
              <a:spcAft>
                <a:spcPts val="0"/>
              </a:spcAft>
            </a:pPr>
            <a:r>
              <a:rPr lang="en-US" sz="3600" b="1" dirty="0">
                <a:solidFill>
                  <a:srgbClr val="663300"/>
                </a:solidFill>
              </a:rPr>
              <a:t>4/2013</a:t>
            </a:r>
            <a:endParaRPr lang="en-US" sz="3600" b="1" dirty="0">
              <a:solidFill>
                <a:srgbClr val="6633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215902" y="234303"/>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3300"/>
              </a:solidFill>
            </a:endParaRPr>
          </a:p>
        </p:txBody>
      </p:sp>
      <p:sp>
        <p:nvSpPr>
          <p:cNvPr id="8" name="Rectangle 2"/>
          <p:cNvSpPr txBox="1">
            <a:spLocks noChangeArrowheads="1"/>
          </p:cNvSpPr>
          <p:nvPr/>
        </p:nvSpPr>
        <p:spPr>
          <a:xfrm>
            <a:off x="417135" y="206760"/>
            <a:ext cx="7800702" cy="618595"/>
          </a:xfrm>
          <a:prstGeom prst="rect">
            <a:avLst/>
          </a:prstGeom>
        </p:spPr>
        <p:txBody>
          <a:bodyPr/>
          <a:lstStyle>
            <a:lvl1pPr algn="l" rtl="0" eaLnBrk="0" fontAlgn="base" hangingPunct="0">
              <a:spcBef>
                <a:spcPct val="0"/>
              </a:spcBef>
              <a:spcAft>
                <a:spcPct val="0"/>
              </a:spcAft>
              <a:defRPr sz="3600">
                <a:solidFill>
                  <a:srgbClr val="0000CC"/>
                </a:solidFill>
                <a:latin typeface="+mj-lt"/>
                <a:ea typeface="+mj-ea"/>
                <a:cs typeface="+mj-cs"/>
              </a:defRPr>
            </a:lvl1pPr>
            <a:lvl2pPr algn="l" rtl="0" eaLnBrk="0" fontAlgn="base" hangingPunct="0">
              <a:spcBef>
                <a:spcPct val="0"/>
              </a:spcBef>
              <a:spcAft>
                <a:spcPct val="0"/>
              </a:spcAft>
              <a:defRPr sz="3600">
                <a:solidFill>
                  <a:srgbClr val="0000CC"/>
                </a:solidFill>
                <a:latin typeface="Trebuchet MS" pitchFamily="34" charset="0"/>
              </a:defRPr>
            </a:lvl2pPr>
            <a:lvl3pPr algn="l" rtl="0" eaLnBrk="0" fontAlgn="base" hangingPunct="0">
              <a:spcBef>
                <a:spcPct val="0"/>
              </a:spcBef>
              <a:spcAft>
                <a:spcPct val="0"/>
              </a:spcAft>
              <a:defRPr sz="3600">
                <a:solidFill>
                  <a:srgbClr val="0000CC"/>
                </a:solidFill>
                <a:latin typeface="Trebuchet MS" pitchFamily="34" charset="0"/>
              </a:defRPr>
            </a:lvl3pPr>
            <a:lvl4pPr algn="l" rtl="0" eaLnBrk="0" fontAlgn="base" hangingPunct="0">
              <a:spcBef>
                <a:spcPct val="0"/>
              </a:spcBef>
              <a:spcAft>
                <a:spcPct val="0"/>
              </a:spcAft>
              <a:defRPr sz="3600">
                <a:solidFill>
                  <a:srgbClr val="0000CC"/>
                </a:solidFill>
                <a:latin typeface="Trebuchet MS" pitchFamily="34" charset="0"/>
              </a:defRPr>
            </a:lvl4pPr>
            <a:lvl5pPr algn="l" rtl="0" eaLnBrk="0" fontAlgn="base" hangingPunct="0">
              <a:spcBef>
                <a:spcPct val="0"/>
              </a:spcBef>
              <a:spcAft>
                <a:spcPct val="0"/>
              </a:spcAft>
              <a:defRPr sz="3600">
                <a:solidFill>
                  <a:srgbClr val="0000CC"/>
                </a:solidFill>
                <a:latin typeface="Trebuchet MS" pitchFamily="34" charset="0"/>
              </a:defRPr>
            </a:lvl5pPr>
            <a:lvl6pPr marL="457200" algn="l" rtl="0" fontAlgn="base">
              <a:spcBef>
                <a:spcPct val="0"/>
              </a:spcBef>
              <a:spcAft>
                <a:spcPct val="0"/>
              </a:spcAft>
              <a:defRPr sz="3600">
                <a:solidFill>
                  <a:srgbClr val="0000CC"/>
                </a:solidFill>
                <a:latin typeface="Trebuchet MS" pitchFamily="34" charset="0"/>
              </a:defRPr>
            </a:lvl6pPr>
            <a:lvl7pPr marL="914400" algn="l" rtl="0" fontAlgn="base">
              <a:spcBef>
                <a:spcPct val="0"/>
              </a:spcBef>
              <a:spcAft>
                <a:spcPct val="0"/>
              </a:spcAft>
              <a:defRPr sz="3600">
                <a:solidFill>
                  <a:srgbClr val="0000CC"/>
                </a:solidFill>
                <a:latin typeface="Trebuchet MS" pitchFamily="34" charset="0"/>
              </a:defRPr>
            </a:lvl7pPr>
            <a:lvl8pPr marL="1371600" algn="l" rtl="0" fontAlgn="base">
              <a:spcBef>
                <a:spcPct val="0"/>
              </a:spcBef>
              <a:spcAft>
                <a:spcPct val="0"/>
              </a:spcAft>
              <a:defRPr sz="3600">
                <a:solidFill>
                  <a:srgbClr val="0000CC"/>
                </a:solidFill>
                <a:latin typeface="Trebuchet MS" pitchFamily="34" charset="0"/>
              </a:defRPr>
            </a:lvl8pPr>
            <a:lvl9pPr marL="1828800" algn="l" rtl="0" fontAlgn="base">
              <a:spcBef>
                <a:spcPct val="0"/>
              </a:spcBef>
              <a:spcAft>
                <a:spcPct val="0"/>
              </a:spcAft>
              <a:defRPr sz="3600">
                <a:solidFill>
                  <a:srgbClr val="0000CC"/>
                </a:solidFill>
                <a:latin typeface="Trebuchet MS" pitchFamily="34" charset="0"/>
              </a:defRPr>
            </a:lvl9pPr>
          </a:lstStyle>
          <a:p>
            <a:pPr eaLnBrk="1" hangingPunct="1"/>
            <a:r>
              <a:rPr lang="en-US" altLang="en-US" sz="4400" b="1" kern="0" dirty="0">
                <a:solidFill>
                  <a:srgbClr val="663300"/>
                </a:solidFill>
              </a:rPr>
              <a:t>Martin’s WISC Score Changes</a:t>
            </a:r>
          </a:p>
        </p:txBody>
      </p:sp>
      <p:sp>
        <p:nvSpPr>
          <p:cNvPr id="9" name="Rectangle 8"/>
          <p:cNvSpPr/>
          <p:nvPr/>
        </p:nvSpPr>
        <p:spPr>
          <a:xfrm>
            <a:off x="6960309" y="1353911"/>
            <a:ext cx="1595309" cy="655244"/>
          </a:xfrm>
          <a:prstGeom prst="rect">
            <a:avLst/>
          </a:prstGeom>
        </p:spPr>
        <p:txBody>
          <a:bodyPr wrap="none">
            <a:spAutoFit/>
          </a:bodyPr>
          <a:lstStyle/>
          <a:p>
            <a:pPr algn="ctr">
              <a:lnSpc>
                <a:spcPct val="107000"/>
              </a:lnSpc>
              <a:spcBef>
                <a:spcPts val="0"/>
              </a:spcBef>
              <a:spcAft>
                <a:spcPts val="0"/>
              </a:spcAft>
            </a:pPr>
            <a:r>
              <a:rPr lang="en-US" sz="3600" b="1" dirty="0">
                <a:solidFill>
                  <a:srgbClr val="663300"/>
                </a:solidFill>
              </a:rPr>
              <a:t>9/2015</a:t>
            </a:r>
            <a:endParaRPr lang="en-US" sz="3600" b="1" dirty="0">
              <a:solidFill>
                <a:srgbClr val="6633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8181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107363" y="7010695"/>
            <a:ext cx="958850" cy="242888"/>
          </a:xfrm>
          <a:prstGeom prst="rect">
            <a:avLst/>
          </a:prstGeom>
        </p:spPr>
        <p:txBody>
          <a:bodyPr/>
          <a:lstStyle/>
          <a:p>
            <a:fld id="{B6066D7D-DE19-4AE0-96F4-886079CF2B17}" type="slidenum">
              <a:rPr lang="en-US" altLang="en-US" smtClean="0"/>
              <a:pPr/>
              <a:t>26</a:t>
            </a:fld>
            <a:endParaRPr lang="en-US" altLang="en-US"/>
          </a:p>
        </p:txBody>
      </p:sp>
      <p:graphicFrame>
        <p:nvGraphicFramePr>
          <p:cNvPr id="3" name="Table 2"/>
          <p:cNvGraphicFramePr>
            <a:graphicFrameLocks noGrp="1"/>
          </p:cNvGraphicFramePr>
          <p:nvPr>
            <p:extLst>
              <p:ext uri="{D42A27DB-BD31-4B8C-83A1-F6EECF244321}">
                <p14:modId xmlns:p14="http://schemas.microsoft.com/office/powerpoint/2010/main" val="3345662042"/>
              </p:ext>
            </p:extLst>
          </p:nvPr>
        </p:nvGraphicFramePr>
        <p:xfrm>
          <a:off x="417135" y="2155998"/>
          <a:ext cx="8407888" cy="4340500"/>
        </p:xfrm>
        <a:graphic>
          <a:graphicData uri="http://schemas.openxmlformats.org/drawingml/2006/table">
            <a:tbl>
              <a:tblPr firstRow="1" bandRow="1">
                <a:tableStyleId>{7DF18680-E054-41AD-8BC1-D1AEF772440D}</a:tableStyleId>
              </a:tblPr>
              <a:tblGrid>
                <a:gridCol w="3080977">
                  <a:extLst>
                    <a:ext uri="{9D8B030D-6E8A-4147-A177-3AD203B41FA5}">
                      <a16:colId xmlns:a16="http://schemas.microsoft.com/office/drawing/2014/main" val="20000"/>
                    </a:ext>
                  </a:extLst>
                </a:gridCol>
                <a:gridCol w="1850065">
                  <a:extLst>
                    <a:ext uri="{9D8B030D-6E8A-4147-A177-3AD203B41FA5}">
                      <a16:colId xmlns:a16="http://schemas.microsoft.com/office/drawing/2014/main" val="20001"/>
                    </a:ext>
                  </a:extLst>
                </a:gridCol>
                <a:gridCol w="1754372">
                  <a:extLst>
                    <a:ext uri="{9D8B030D-6E8A-4147-A177-3AD203B41FA5}">
                      <a16:colId xmlns:a16="http://schemas.microsoft.com/office/drawing/2014/main" val="20002"/>
                    </a:ext>
                  </a:extLst>
                </a:gridCol>
                <a:gridCol w="1722474">
                  <a:extLst>
                    <a:ext uri="{9D8B030D-6E8A-4147-A177-3AD203B41FA5}">
                      <a16:colId xmlns:a16="http://schemas.microsoft.com/office/drawing/2014/main" val="20003"/>
                    </a:ext>
                  </a:extLst>
                </a:gridCol>
              </a:tblGrid>
              <a:tr h="868100">
                <a:tc>
                  <a:txBody>
                    <a:bodyPr/>
                    <a:lstStyle/>
                    <a:p>
                      <a:r>
                        <a:rPr lang="en-US" sz="3600" dirty="0" err="1">
                          <a:solidFill>
                            <a:srgbClr val="663300"/>
                          </a:solidFill>
                        </a:rPr>
                        <a:t>Wd</a:t>
                      </a:r>
                      <a:r>
                        <a:rPr lang="en-US" sz="3600" baseline="0" dirty="0">
                          <a:solidFill>
                            <a:srgbClr val="663300"/>
                          </a:solidFill>
                        </a:rPr>
                        <a:t> Reading</a:t>
                      </a:r>
                      <a:endParaRPr lang="en-US" sz="3600" b="1" dirty="0">
                        <a:solidFill>
                          <a:srgbClr val="663300"/>
                        </a:solidFill>
                      </a:endParaRPr>
                    </a:p>
                  </a:txBody>
                  <a:tcPr/>
                </a:tc>
                <a:tc>
                  <a:txBody>
                    <a:bodyPr/>
                    <a:lstStyle/>
                    <a:p>
                      <a:pPr marL="0" marR="0" algn="ctr">
                        <a:lnSpc>
                          <a:spcPct val="107000"/>
                        </a:lnSpc>
                        <a:spcBef>
                          <a:spcPts val="0"/>
                        </a:spcBef>
                        <a:spcAft>
                          <a:spcPts val="0"/>
                        </a:spcAft>
                      </a:pPr>
                      <a:r>
                        <a:rPr lang="en-US" sz="3600" dirty="0">
                          <a:solidFill>
                            <a:srgbClr val="663300"/>
                          </a:solidFill>
                          <a:effectLst/>
                        </a:rPr>
                        <a:t>71</a:t>
                      </a:r>
                      <a:endParaRPr lang="en-US" sz="3600" b="1" dirty="0">
                        <a:solidFill>
                          <a:srgbClr val="66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solidFill>
                            <a:srgbClr val="663300"/>
                          </a:solidFill>
                          <a:effectLst/>
                        </a:rPr>
                        <a:t>94</a:t>
                      </a:r>
                      <a:endParaRPr lang="en-US" sz="3600" b="1" dirty="0">
                        <a:solidFill>
                          <a:srgbClr val="66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solidFill>
                            <a:srgbClr val="663300"/>
                          </a:solidFill>
                          <a:effectLst/>
                        </a:rPr>
                        <a:t>98</a:t>
                      </a:r>
                      <a:endParaRPr lang="en-US" sz="3600" b="1" dirty="0">
                        <a:solidFill>
                          <a:srgbClr val="66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868100">
                <a:tc>
                  <a:txBody>
                    <a:bodyPr/>
                    <a:lstStyle/>
                    <a:p>
                      <a:r>
                        <a:rPr lang="en-US" sz="3600" dirty="0" err="1">
                          <a:solidFill>
                            <a:srgbClr val="663300"/>
                          </a:solidFill>
                        </a:rPr>
                        <a:t>Wd</a:t>
                      </a:r>
                      <a:r>
                        <a:rPr lang="en-US" sz="3600" baseline="0" dirty="0">
                          <a:solidFill>
                            <a:srgbClr val="663300"/>
                          </a:solidFill>
                        </a:rPr>
                        <a:t> Decoding</a:t>
                      </a:r>
                      <a:endParaRPr lang="en-US" sz="3600" b="1" dirty="0">
                        <a:solidFill>
                          <a:srgbClr val="663300"/>
                        </a:solidFill>
                      </a:endParaRPr>
                    </a:p>
                  </a:txBody>
                  <a:tcPr/>
                </a:tc>
                <a:tc>
                  <a:txBody>
                    <a:bodyPr/>
                    <a:lstStyle/>
                    <a:p>
                      <a:pPr marL="0" marR="0" algn="ctr">
                        <a:lnSpc>
                          <a:spcPct val="107000"/>
                        </a:lnSpc>
                        <a:spcBef>
                          <a:spcPts val="0"/>
                        </a:spcBef>
                        <a:spcAft>
                          <a:spcPts val="0"/>
                        </a:spcAft>
                      </a:pPr>
                      <a:r>
                        <a:rPr lang="en-US" sz="3600" dirty="0">
                          <a:solidFill>
                            <a:srgbClr val="663300"/>
                          </a:solidFill>
                          <a:effectLst/>
                        </a:rPr>
                        <a:t>81</a:t>
                      </a:r>
                      <a:endParaRPr lang="en-US" sz="3600" b="1" dirty="0">
                        <a:solidFill>
                          <a:srgbClr val="66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solidFill>
                            <a:srgbClr val="663300"/>
                          </a:solidFill>
                          <a:effectLst/>
                        </a:rPr>
                        <a:t>97</a:t>
                      </a:r>
                      <a:endParaRPr lang="en-US" sz="3600" b="1" dirty="0">
                        <a:solidFill>
                          <a:srgbClr val="66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solidFill>
                            <a:srgbClr val="663300"/>
                          </a:solidFill>
                          <a:effectLst/>
                        </a:rPr>
                        <a:t>98</a:t>
                      </a:r>
                      <a:endParaRPr lang="en-US" sz="3600" b="1" dirty="0">
                        <a:solidFill>
                          <a:srgbClr val="66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868100">
                <a:tc>
                  <a:txBody>
                    <a:bodyPr/>
                    <a:lstStyle/>
                    <a:p>
                      <a:r>
                        <a:rPr lang="en-US" sz="3600" dirty="0" err="1">
                          <a:solidFill>
                            <a:srgbClr val="663300"/>
                          </a:solidFill>
                        </a:rPr>
                        <a:t>Rdg</a:t>
                      </a:r>
                      <a:r>
                        <a:rPr lang="en-US" sz="3600" baseline="0" dirty="0">
                          <a:solidFill>
                            <a:srgbClr val="663300"/>
                          </a:solidFill>
                        </a:rPr>
                        <a:t> Fluency</a:t>
                      </a:r>
                      <a:endParaRPr lang="en-US" sz="3600" b="1" dirty="0">
                        <a:solidFill>
                          <a:srgbClr val="663300"/>
                        </a:solidFill>
                      </a:endParaRPr>
                    </a:p>
                  </a:txBody>
                  <a:tcPr/>
                </a:tc>
                <a:tc>
                  <a:txBody>
                    <a:bodyPr/>
                    <a:lstStyle/>
                    <a:p>
                      <a:pPr marL="0" marR="0" algn="ctr">
                        <a:lnSpc>
                          <a:spcPct val="107000"/>
                        </a:lnSpc>
                        <a:spcBef>
                          <a:spcPts val="0"/>
                        </a:spcBef>
                        <a:spcAft>
                          <a:spcPts val="0"/>
                        </a:spcAft>
                      </a:pPr>
                      <a:r>
                        <a:rPr lang="en-US" sz="3600" dirty="0">
                          <a:solidFill>
                            <a:srgbClr val="663300"/>
                          </a:solidFill>
                          <a:effectLst/>
                        </a:rPr>
                        <a:t>66</a:t>
                      </a:r>
                      <a:endParaRPr lang="en-US" sz="3600" b="1" dirty="0">
                        <a:solidFill>
                          <a:srgbClr val="66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solidFill>
                            <a:srgbClr val="663300"/>
                          </a:solidFill>
                          <a:effectLst/>
                        </a:rPr>
                        <a:t>95</a:t>
                      </a:r>
                      <a:endParaRPr lang="en-US" sz="3600" b="1" dirty="0">
                        <a:solidFill>
                          <a:srgbClr val="66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solidFill>
                            <a:srgbClr val="663300"/>
                          </a:solidFill>
                          <a:effectLst/>
                        </a:rPr>
                        <a:t>100</a:t>
                      </a:r>
                      <a:endParaRPr lang="en-US" sz="3600" b="1" dirty="0">
                        <a:solidFill>
                          <a:srgbClr val="66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868100">
                <a:tc>
                  <a:txBody>
                    <a:bodyPr/>
                    <a:lstStyle/>
                    <a:p>
                      <a:r>
                        <a:rPr lang="en-US" sz="3600" dirty="0" err="1">
                          <a:solidFill>
                            <a:srgbClr val="663300"/>
                          </a:solidFill>
                        </a:rPr>
                        <a:t>Rdg</a:t>
                      </a:r>
                      <a:r>
                        <a:rPr lang="en-US" sz="3600" baseline="0" dirty="0">
                          <a:solidFill>
                            <a:srgbClr val="663300"/>
                          </a:solidFill>
                        </a:rPr>
                        <a:t> Comp</a:t>
                      </a:r>
                      <a:endParaRPr lang="en-US" sz="3600" b="1" dirty="0">
                        <a:solidFill>
                          <a:srgbClr val="663300"/>
                        </a:solidFill>
                      </a:endParaRPr>
                    </a:p>
                  </a:txBody>
                  <a:tcPr/>
                </a:tc>
                <a:tc>
                  <a:txBody>
                    <a:bodyPr/>
                    <a:lstStyle/>
                    <a:p>
                      <a:pPr marL="0" marR="0" algn="ctr">
                        <a:lnSpc>
                          <a:spcPct val="107000"/>
                        </a:lnSpc>
                        <a:spcBef>
                          <a:spcPts val="0"/>
                        </a:spcBef>
                        <a:spcAft>
                          <a:spcPts val="0"/>
                        </a:spcAft>
                      </a:pPr>
                      <a:r>
                        <a:rPr lang="en-US" sz="3600" dirty="0">
                          <a:solidFill>
                            <a:srgbClr val="663300"/>
                          </a:solidFill>
                          <a:effectLst/>
                        </a:rPr>
                        <a:t>--</a:t>
                      </a:r>
                      <a:endParaRPr lang="en-US" sz="3600" b="1" dirty="0">
                        <a:solidFill>
                          <a:srgbClr val="66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solidFill>
                            <a:srgbClr val="663300"/>
                          </a:solidFill>
                          <a:effectLst/>
                        </a:rPr>
                        <a:t>87</a:t>
                      </a:r>
                      <a:endParaRPr lang="en-US" sz="3600" b="1" dirty="0">
                        <a:solidFill>
                          <a:srgbClr val="66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solidFill>
                            <a:srgbClr val="663300"/>
                          </a:solidFill>
                          <a:effectLst/>
                        </a:rPr>
                        <a:t>82</a:t>
                      </a:r>
                      <a:endParaRPr lang="en-US" sz="3600" b="1" dirty="0">
                        <a:solidFill>
                          <a:srgbClr val="66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868100">
                <a:tc>
                  <a:txBody>
                    <a:bodyPr/>
                    <a:lstStyle/>
                    <a:p>
                      <a:r>
                        <a:rPr lang="en-US" sz="3600" dirty="0" err="1">
                          <a:solidFill>
                            <a:srgbClr val="663300"/>
                          </a:solidFill>
                        </a:rPr>
                        <a:t>Rdg</a:t>
                      </a:r>
                      <a:r>
                        <a:rPr lang="en-US" sz="3600" baseline="0" dirty="0">
                          <a:solidFill>
                            <a:srgbClr val="663300"/>
                          </a:solidFill>
                        </a:rPr>
                        <a:t> Vocab</a:t>
                      </a:r>
                      <a:endParaRPr lang="en-US" sz="3600" b="1" dirty="0">
                        <a:solidFill>
                          <a:srgbClr val="663300"/>
                        </a:solidFill>
                      </a:endParaRPr>
                    </a:p>
                  </a:txBody>
                  <a:tcPr/>
                </a:tc>
                <a:tc>
                  <a:txBody>
                    <a:bodyPr/>
                    <a:lstStyle/>
                    <a:p>
                      <a:pPr marL="0" marR="0" algn="ctr">
                        <a:lnSpc>
                          <a:spcPct val="107000"/>
                        </a:lnSpc>
                        <a:spcBef>
                          <a:spcPts val="0"/>
                        </a:spcBef>
                        <a:spcAft>
                          <a:spcPts val="0"/>
                        </a:spcAft>
                      </a:pPr>
                      <a:r>
                        <a:rPr lang="en-US" sz="3600" dirty="0">
                          <a:solidFill>
                            <a:srgbClr val="663300"/>
                          </a:solidFill>
                          <a:effectLst/>
                        </a:rPr>
                        <a:t>--</a:t>
                      </a:r>
                      <a:endParaRPr lang="en-US" sz="3600" b="1" dirty="0">
                        <a:solidFill>
                          <a:srgbClr val="66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solidFill>
                            <a:srgbClr val="663300"/>
                          </a:solidFill>
                          <a:effectLst/>
                        </a:rPr>
                        <a:t>93</a:t>
                      </a:r>
                      <a:endParaRPr lang="en-US" sz="3600" b="1" dirty="0">
                        <a:solidFill>
                          <a:srgbClr val="66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solidFill>
                            <a:srgbClr val="663300"/>
                          </a:solidFill>
                          <a:effectLst/>
                        </a:rPr>
                        <a:t>112</a:t>
                      </a:r>
                      <a:endParaRPr lang="en-US" sz="3600" b="1" dirty="0">
                        <a:solidFill>
                          <a:srgbClr val="66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cxnSp>
        <p:nvCxnSpPr>
          <p:cNvPr id="4" name="Straight Connector 3"/>
          <p:cNvCxnSpPr/>
          <p:nvPr/>
        </p:nvCxnSpPr>
        <p:spPr>
          <a:xfrm>
            <a:off x="1395755" y="1088485"/>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486617" y="1353911"/>
            <a:ext cx="1826334" cy="655244"/>
          </a:xfrm>
          <a:prstGeom prst="rect">
            <a:avLst/>
          </a:prstGeom>
        </p:spPr>
        <p:txBody>
          <a:bodyPr wrap="none">
            <a:spAutoFit/>
          </a:bodyPr>
          <a:lstStyle/>
          <a:p>
            <a:pPr algn="ctr">
              <a:lnSpc>
                <a:spcPct val="107000"/>
              </a:lnSpc>
              <a:spcBef>
                <a:spcPts val="0"/>
              </a:spcBef>
              <a:spcAft>
                <a:spcPts val="0"/>
              </a:spcAft>
            </a:pPr>
            <a:r>
              <a:rPr lang="en-US" sz="3600" b="1" dirty="0">
                <a:solidFill>
                  <a:srgbClr val="663300"/>
                </a:solidFill>
              </a:rPr>
              <a:t>11/2010</a:t>
            </a:r>
            <a:endParaRPr lang="en-US" sz="3600" b="1" dirty="0">
              <a:solidFill>
                <a:srgbClr val="6633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5399636" y="1353911"/>
            <a:ext cx="1595309" cy="655244"/>
          </a:xfrm>
          <a:prstGeom prst="rect">
            <a:avLst/>
          </a:prstGeom>
        </p:spPr>
        <p:txBody>
          <a:bodyPr wrap="none">
            <a:spAutoFit/>
          </a:bodyPr>
          <a:lstStyle/>
          <a:p>
            <a:pPr algn="ctr">
              <a:lnSpc>
                <a:spcPct val="107000"/>
              </a:lnSpc>
              <a:spcBef>
                <a:spcPts val="0"/>
              </a:spcBef>
              <a:spcAft>
                <a:spcPts val="0"/>
              </a:spcAft>
            </a:pPr>
            <a:r>
              <a:rPr lang="en-US" sz="3600" b="1" dirty="0">
                <a:solidFill>
                  <a:srgbClr val="663300"/>
                </a:solidFill>
              </a:rPr>
              <a:t>4/2013</a:t>
            </a:r>
            <a:endParaRPr lang="en-US" sz="3600" b="1" dirty="0">
              <a:solidFill>
                <a:srgbClr val="6633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215902" y="234303"/>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3300"/>
              </a:solidFill>
            </a:endParaRPr>
          </a:p>
        </p:txBody>
      </p:sp>
      <p:sp>
        <p:nvSpPr>
          <p:cNvPr id="8" name="Rectangle 2"/>
          <p:cNvSpPr txBox="1">
            <a:spLocks noChangeArrowheads="1"/>
          </p:cNvSpPr>
          <p:nvPr/>
        </p:nvSpPr>
        <p:spPr>
          <a:xfrm>
            <a:off x="215900" y="206760"/>
            <a:ext cx="8768612" cy="618595"/>
          </a:xfrm>
          <a:prstGeom prst="rect">
            <a:avLst/>
          </a:prstGeom>
        </p:spPr>
        <p:txBody>
          <a:bodyPr/>
          <a:lstStyle>
            <a:lvl1pPr algn="l" rtl="0" eaLnBrk="0" fontAlgn="base" hangingPunct="0">
              <a:spcBef>
                <a:spcPct val="0"/>
              </a:spcBef>
              <a:spcAft>
                <a:spcPct val="0"/>
              </a:spcAft>
              <a:defRPr sz="3600">
                <a:solidFill>
                  <a:srgbClr val="0000CC"/>
                </a:solidFill>
                <a:latin typeface="+mj-lt"/>
                <a:ea typeface="+mj-ea"/>
                <a:cs typeface="+mj-cs"/>
              </a:defRPr>
            </a:lvl1pPr>
            <a:lvl2pPr algn="l" rtl="0" eaLnBrk="0" fontAlgn="base" hangingPunct="0">
              <a:spcBef>
                <a:spcPct val="0"/>
              </a:spcBef>
              <a:spcAft>
                <a:spcPct val="0"/>
              </a:spcAft>
              <a:defRPr sz="3600">
                <a:solidFill>
                  <a:srgbClr val="0000CC"/>
                </a:solidFill>
                <a:latin typeface="Trebuchet MS" pitchFamily="34" charset="0"/>
              </a:defRPr>
            </a:lvl2pPr>
            <a:lvl3pPr algn="l" rtl="0" eaLnBrk="0" fontAlgn="base" hangingPunct="0">
              <a:spcBef>
                <a:spcPct val="0"/>
              </a:spcBef>
              <a:spcAft>
                <a:spcPct val="0"/>
              </a:spcAft>
              <a:defRPr sz="3600">
                <a:solidFill>
                  <a:srgbClr val="0000CC"/>
                </a:solidFill>
                <a:latin typeface="Trebuchet MS" pitchFamily="34" charset="0"/>
              </a:defRPr>
            </a:lvl3pPr>
            <a:lvl4pPr algn="l" rtl="0" eaLnBrk="0" fontAlgn="base" hangingPunct="0">
              <a:spcBef>
                <a:spcPct val="0"/>
              </a:spcBef>
              <a:spcAft>
                <a:spcPct val="0"/>
              </a:spcAft>
              <a:defRPr sz="3600">
                <a:solidFill>
                  <a:srgbClr val="0000CC"/>
                </a:solidFill>
                <a:latin typeface="Trebuchet MS" pitchFamily="34" charset="0"/>
              </a:defRPr>
            </a:lvl4pPr>
            <a:lvl5pPr algn="l" rtl="0" eaLnBrk="0" fontAlgn="base" hangingPunct="0">
              <a:spcBef>
                <a:spcPct val="0"/>
              </a:spcBef>
              <a:spcAft>
                <a:spcPct val="0"/>
              </a:spcAft>
              <a:defRPr sz="3600">
                <a:solidFill>
                  <a:srgbClr val="0000CC"/>
                </a:solidFill>
                <a:latin typeface="Trebuchet MS" pitchFamily="34" charset="0"/>
              </a:defRPr>
            </a:lvl5pPr>
            <a:lvl6pPr marL="457200" algn="l" rtl="0" fontAlgn="base">
              <a:spcBef>
                <a:spcPct val="0"/>
              </a:spcBef>
              <a:spcAft>
                <a:spcPct val="0"/>
              </a:spcAft>
              <a:defRPr sz="3600">
                <a:solidFill>
                  <a:srgbClr val="0000CC"/>
                </a:solidFill>
                <a:latin typeface="Trebuchet MS" pitchFamily="34" charset="0"/>
              </a:defRPr>
            </a:lvl6pPr>
            <a:lvl7pPr marL="914400" algn="l" rtl="0" fontAlgn="base">
              <a:spcBef>
                <a:spcPct val="0"/>
              </a:spcBef>
              <a:spcAft>
                <a:spcPct val="0"/>
              </a:spcAft>
              <a:defRPr sz="3600">
                <a:solidFill>
                  <a:srgbClr val="0000CC"/>
                </a:solidFill>
                <a:latin typeface="Trebuchet MS" pitchFamily="34" charset="0"/>
              </a:defRPr>
            </a:lvl7pPr>
            <a:lvl8pPr marL="1371600" algn="l" rtl="0" fontAlgn="base">
              <a:spcBef>
                <a:spcPct val="0"/>
              </a:spcBef>
              <a:spcAft>
                <a:spcPct val="0"/>
              </a:spcAft>
              <a:defRPr sz="3600">
                <a:solidFill>
                  <a:srgbClr val="0000CC"/>
                </a:solidFill>
                <a:latin typeface="Trebuchet MS" pitchFamily="34" charset="0"/>
              </a:defRPr>
            </a:lvl8pPr>
            <a:lvl9pPr marL="1828800" algn="l" rtl="0" fontAlgn="base">
              <a:spcBef>
                <a:spcPct val="0"/>
              </a:spcBef>
              <a:spcAft>
                <a:spcPct val="0"/>
              </a:spcAft>
              <a:defRPr sz="3600">
                <a:solidFill>
                  <a:srgbClr val="0000CC"/>
                </a:solidFill>
                <a:latin typeface="Trebuchet MS" pitchFamily="34" charset="0"/>
              </a:defRPr>
            </a:lvl9pPr>
          </a:lstStyle>
          <a:p>
            <a:pPr eaLnBrk="1" hangingPunct="1"/>
            <a:r>
              <a:rPr lang="en-US" altLang="en-US" b="1" kern="0" dirty="0">
                <a:solidFill>
                  <a:srgbClr val="663300"/>
                </a:solidFill>
              </a:rPr>
              <a:t>Martin’s Achievement Score Changes</a:t>
            </a:r>
          </a:p>
        </p:txBody>
      </p:sp>
      <p:sp>
        <p:nvSpPr>
          <p:cNvPr id="9" name="Rectangle 8"/>
          <p:cNvSpPr/>
          <p:nvPr/>
        </p:nvSpPr>
        <p:spPr>
          <a:xfrm>
            <a:off x="7130437" y="1353911"/>
            <a:ext cx="1595309" cy="655244"/>
          </a:xfrm>
          <a:prstGeom prst="rect">
            <a:avLst/>
          </a:prstGeom>
        </p:spPr>
        <p:txBody>
          <a:bodyPr wrap="none">
            <a:spAutoFit/>
          </a:bodyPr>
          <a:lstStyle/>
          <a:p>
            <a:pPr algn="ctr">
              <a:lnSpc>
                <a:spcPct val="107000"/>
              </a:lnSpc>
              <a:spcBef>
                <a:spcPts val="0"/>
              </a:spcBef>
              <a:spcAft>
                <a:spcPts val="0"/>
              </a:spcAft>
            </a:pPr>
            <a:r>
              <a:rPr lang="en-US" sz="3600" b="1" dirty="0">
                <a:solidFill>
                  <a:srgbClr val="663300"/>
                </a:solidFill>
              </a:rPr>
              <a:t>9/2015</a:t>
            </a:r>
            <a:endParaRPr lang="en-US" sz="3600" b="1" dirty="0">
              <a:solidFill>
                <a:srgbClr val="6633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750236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TextBox 3"/>
          <p:cNvSpPr txBox="1">
            <a:spLocks noChangeArrowheads="1"/>
          </p:cNvSpPr>
          <p:nvPr/>
        </p:nvSpPr>
        <p:spPr bwMode="auto">
          <a:xfrm>
            <a:off x="925513" y="1649413"/>
            <a:ext cx="2642070" cy="1077218"/>
          </a:xfrm>
          <a:prstGeom prst="rect">
            <a:avLst/>
          </a:prstGeom>
          <a:noFill/>
          <a:ln w="9525">
            <a:noFill/>
            <a:miter lim="800000"/>
            <a:headEnd/>
            <a:tailEnd/>
          </a:ln>
        </p:spPr>
        <p:txBody>
          <a:bodyPr wrap="none">
            <a:spAutoFit/>
          </a:bodyPr>
          <a:lstStyle/>
          <a:p>
            <a:r>
              <a:rPr lang="en-US" sz="3200" b="1" dirty="0">
                <a:solidFill>
                  <a:srgbClr val="663300"/>
                </a:solidFill>
                <a:latin typeface="Arial" panose="020B0604020202020204" pitchFamily="34" charset="0"/>
                <a:cs typeface="Arial" panose="020B0604020202020204" pitchFamily="34" charset="0"/>
              </a:rPr>
              <a:t>Self-initiated</a:t>
            </a:r>
          </a:p>
          <a:p>
            <a:r>
              <a:rPr lang="en-US" sz="3200" b="1" dirty="0">
                <a:solidFill>
                  <a:srgbClr val="663300"/>
                </a:solidFill>
                <a:latin typeface="Arial" panose="020B0604020202020204" pitchFamily="34" charset="0"/>
                <a:cs typeface="Arial" panose="020B0604020202020204" pitchFamily="34" charset="0"/>
              </a:rPr>
              <a:t>Nov, 2010</a:t>
            </a:r>
          </a:p>
        </p:txBody>
      </p:sp>
      <p:sp>
        <p:nvSpPr>
          <p:cNvPr id="104452" name="TextBox 4"/>
          <p:cNvSpPr txBox="1">
            <a:spLocks noChangeArrowheads="1"/>
          </p:cNvSpPr>
          <p:nvPr/>
        </p:nvSpPr>
        <p:spPr bwMode="auto">
          <a:xfrm>
            <a:off x="5051425" y="1671638"/>
            <a:ext cx="3645357" cy="1077218"/>
          </a:xfrm>
          <a:prstGeom prst="rect">
            <a:avLst/>
          </a:prstGeom>
          <a:noFill/>
          <a:ln w="9525">
            <a:noFill/>
            <a:miter lim="800000"/>
            <a:headEnd/>
            <a:tailEnd/>
          </a:ln>
        </p:spPr>
        <p:txBody>
          <a:bodyPr wrap="none">
            <a:spAutoFit/>
          </a:bodyPr>
          <a:lstStyle/>
          <a:p>
            <a:r>
              <a:rPr lang="en-US" sz="3200" b="1">
                <a:solidFill>
                  <a:srgbClr val="663300"/>
                </a:solidFill>
                <a:latin typeface="Arial" panose="020B0604020202020204" pitchFamily="34" charset="0"/>
                <a:cs typeface="Arial" panose="020B0604020202020204" pitchFamily="34" charset="0"/>
              </a:rPr>
              <a:t>Verbally Mediated</a:t>
            </a:r>
          </a:p>
          <a:p>
            <a:r>
              <a:rPr lang="en-US" sz="3200" b="1">
                <a:solidFill>
                  <a:srgbClr val="663300"/>
                </a:solidFill>
                <a:latin typeface="Arial" panose="020B0604020202020204" pitchFamily="34" charset="0"/>
                <a:cs typeface="Arial" panose="020B0604020202020204" pitchFamily="34" charset="0"/>
              </a:rPr>
              <a:t>August, 2011</a:t>
            </a:r>
          </a:p>
        </p:txBody>
      </p:sp>
      <p:pic>
        <p:nvPicPr>
          <p:cNvPr id="104454" name="Picture 2" descr="C:\Users\George\Documents\Data\Presentations\Images for PPT\img028.jpg"/>
          <p:cNvPicPr>
            <a:picLocks noChangeAspect="1" noChangeArrowheads="1"/>
          </p:cNvPicPr>
          <p:nvPr/>
        </p:nvPicPr>
        <p:blipFill>
          <a:blip r:embed="rId2" cstate="print"/>
          <a:srcRect l="8578" t="20834" r="2451" b="23863"/>
          <a:stretch>
            <a:fillRect/>
          </a:stretch>
        </p:blipFill>
        <p:spPr bwMode="auto">
          <a:xfrm>
            <a:off x="465138" y="2781300"/>
            <a:ext cx="3622675" cy="2914650"/>
          </a:xfrm>
          <a:prstGeom prst="rect">
            <a:avLst/>
          </a:prstGeom>
          <a:noFill/>
          <a:ln w="9525">
            <a:noFill/>
            <a:miter lim="800000"/>
            <a:headEnd/>
            <a:tailEnd/>
          </a:ln>
        </p:spPr>
      </p:pic>
      <p:pic>
        <p:nvPicPr>
          <p:cNvPr id="104455" name="Picture 2" descr="E:\GM Scans\img037.jpg"/>
          <p:cNvPicPr>
            <a:picLocks noChangeAspect="1" noChangeArrowheads="1"/>
          </p:cNvPicPr>
          <p:nvPr/>
        </p:nvPicPr>
        <p:blipFill>
          <a:blip r:embed="rId3" cstate="print"/>
          <a:srcRect l="6374" t="46402" r="9560" b="1135"/>
          <a:stretch>
            <a:fillRect/>
          </a:stretch>
        </p:blipFill>
        <p:spPr bwMode="auto">
          <a:xfrm>
            <a:off x="4787900" y="2647950"/>
            <a:ext cx="4222750" cy="3409950"/>
          </a:xfrm>
          <a:prstGeom prst="rect">
            <a:avLst/>
          </a:prstGeom>
          <a:noFill/>
          <a:ln w="9525">
            <a:noFill/>
            <a:miter lim="800000"/>
            <a:headEnd/>
            <a:tailEnd/>
          </a:ln>
        </p:spPr>
      </p:pic>
      <p:pic>
        <p:nvPicPr>
          <p:cNvPr id="104456" name="Picture 7" descr="Rey Figure"/>
          <p:cNvPicPr>
            <a:picLocks noChangeAspect="1" noChangeArrowheads="1"/>
          </p:cNvPicPr>
          <p:nvPr/>
        </p:nvPicPr>
        <p:blipFill>
          <a:blip r:embed="rId4" cstate="print"/>
          <a:srcRect/>
          <a:stretch>
            <a:fillRect/>
          </a:stretch>
        </p:blipFill>
        <p:spPr bwMode="auto">
          <a:xfrm>
            <a:off x="3606800" y="5391150"/>
            <a:ext cx="1722438" cy="1333500"/>
          </a:xfrm>
          <a:prstGeom prst="rect">
            <a:avLst/>
          </a:prstGeom>
          <a:noFill/>
          <a:ln w="9525">
            <a:noFill/>
            <a:miter lim="800000"/>
            <a:headEnd/>
            <a:tailEnd/>
          </a:ln>
        </p:spPr>
      </p:pic>
      <p:sp>
        <p:nvSpPr>
          <p:cNvPr id="11" name="Rectangle 10"/>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2" name="Straight Connector 11"/>
          <p:cNvCxnSpPr/>
          <p:nvPr/>
        </p:nvCxnSpPr>
        <p:spPr>
          <a:xfrm>
            <a:off x="1652588" y="1099402"/>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104450" name="Rectangle 3"/>
          <p:cNvSpPr>
            <a:spLocks noGrp="1" noChangeArrowheads="1"/>
          </p:cNvSpPr>
          <p:nvPr>
            <p:ph type="body" idx="1"/>
          </p:nvPr>
        </p:nvSpPr>
        <p:spPr>
          <a:xfrm>
            <a:off x="207908" y="238739"/>
            <a:ext cx="8520222" cy="766149"/>
          </a:xfrm>
        </p:spPr>
        <p:txBody>
          <a:bodyPr/>
          <a:lstStyle/>
          <a:p>
            <a:pPr eaLnBrk="1" hangingPunct="1">
              <a:buFont typeface="Wingdings" pitchFamily="2" charset="2"/>
              <a:buNone/>
            </a:pPr>
            <a:r>
              <a:rPr lang="en-US" b="1" dirty="0"/>
              <a:t>Martin Age 9, Rey Complex Figure Copy:</a:t>
            </a:r>
          </a:p>
        </p:txBody>
      </p:sp>
    </p:spTree>
    <p:extLst>
      <p:ext uri="{BB962C8B-B14F-4D97-AF65-F5344CB8AC3E}">
        <p14:creationId xmlns:p14="http://schemas.microsoft.com/office/powerpoint/2010/main" val="23801698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idx="1"/>
          </p:nvPr>
        </p:nvSpPr>
        <p:spPr>
          <a:xfrm>
            <a:off x="660400" y="1669312"/>
            <a:ext cx="7803116" cy="4114800"/>
          </a:xfrm>
        </p:spPr>
        <p:txBody>
          <a:bodyPr/>
          <a:lstStyle/>
          <a:p>
            <a:pPr marL="0" indent="0" eaLnBrk="1" hangingPunct="1">
              <a:lnSpc>
                <a:spcPct val="90000"/>
              </a:lnSpc>
              <a:buFont typeface="Wingdings" pitchFamily="2" charset="2"/>
              <a:buNone/>
            </a:pPr>
            <a:r>
              <a:rPr lang="en-US" sz="4000" dirty="0">
                <a:latin typeface="Arial" panose="020B0604020202020204" pitchFamily="34" charset="0"/>
                <a:cs typeface="Arial" panose="020B0604020202020204" pitchFamily="34" charset="0"/>
              </a:rPr>
              <a:t>Specific Behavior Observation Examples </a:t>
            </a:r>
            <a:r>
              <a:rPr lang="en-US" sz="4000" dirty="0"/>
              <a:t>are</a:t>
            </a:r>
            <a:r>
              <a:rPr lang="en-US" sz="4000" dirty="0">
                <a:latin typeface="Arial" panose="020B0604020202020204" pitchFamily="34" charset="0"/>
                <a:cs typeface="Arial" panose="020B0604020202020204" pitchFamily="34" charset="0"/>
              </a:rPr>
              <a:t> provided in the </a:t>
            </a:r>
            <a:r>
              <a:rPr lang="en-US" sz="4000" i="1" dirty="0">
                <a:latin typeface="Arial" panose="020B0604020202020204" pitchFamily="34" charset="0"/>
                <a:cs typeface="Arial" panose="020B0604020202020204" pitchFamily="34" charset="0"/>
              </a:rPr>
              <a:t>Neuropsychological Approach to WISC-V Interpretation </a:t>
            </a:r>
            <a:r>
              <a:rPr lang="en-US" sz="4000" dirty="0">
                <a:latin typeface="Arial" panose="020B0604020202020204" pitchFamily="34" charset="0"/>
                <a:cs typeface="Arial" panose="020B0604020202020204" pitchFamily="34" charset="0"/>
              </a:rPr>
              <a:t>Chapter (McCloskey, et. al.) in </a:t>
            </a:r>
            <a:r>
              <a:rPr lang="en-US" sz="4000" i="1" dirty="0">
                <a:latin typeface="Arial" panose="020B0604020202020204" pitchFamily="34" charset="0"/>
                <a:cs typeface="Arial" panose="020B0604020202020204" pitchFamily="34" charset="0"/>
              </a:rPr>
              <a:t>Essentials of WISC-V Assessment.</a:t>
            </a:r>
            <a:endParaRPr lang="en-US" sz="4000" dirty="0">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4294967295"/>
          </p:nvPr>
        </p:nvSpPr>
        <p:spPr>
          <a:xfrm>
            <a:off x="6553200" y="6356350"/>
            <a:ext cx="2133600" cy="365125"/>
          </a:xfrm>
          <a:prstGeom prst="rect">
            <a:avLst/>
          </a:prstGeom>
        </p:spPr>
        <p:txBody>
          <a:bodyPr/>
          <a:lstStyle/>
          <a:p>
            <a:pPr>
              <a:defRPr/>
            </a:pPr>
            <a:fld id="{33683AA5-948A-42B1-BFC3-9E41ABF9D06E}" type="slidenum">
              <a:rPr lang="en-US"/>
              <a:pPr>
                <a:defRPr/>
              </a:pPr>
              <a:t>28</a:t>
            </a:fld>
            <a:endParaRPr lang="en-US"/>
          </a:p>
        </p:txBody>
      </p:sp>
      <p:cxnSp>
        <p:nvCxnSpPr>
          <p:cNvPr id="11" name="Straight Connector 10"/>
          <p:cNvCxnSpPr/>
          <p:nvPr/>
        </p:nvCxnSpPr>
        <p:spPr>
          <a:xfrm>
            <a:off x="1457308" y="1294950"/>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92694" y="254000"/>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sp>
        <p:nvSpPr>
          <p:cNvPr id="25603" name="Rectangle 2"/>
          <p:cNvSpPr>
            <a:spLocks noGrp="1" noChangeArrowheads="1"/>
          </p:cNvSpPr>
          <p:nvPr>
            <p:ph type="title"/>
          </p:nvPr>
        </p:nvSpPr>
        <p:spPr>
          <a:xfrm>
            <a:off x="660400" y="278950"/>
            <a:ext cx="7467600" cy="762000"/>
          </a:xfrm>
        </p:spPr>
        <p:txBody>
          <a:bodyPr rtlCol="0">
            <a:normAutofit fontScale="90000"/>
          </a:bodyPr>
          <a:lstStyle/>
          <a:p>
            <a:pPr algn="l" eaLnBrk="1" fontAlgn="auto" hangingPunct="1">
              <a:spcAft>
                <a:spcPts val="0"/>
              </a:spcAft>
              <a:defRPr/>
            </a:pPr>
            <a:r>
              <a:rPr lang="en-US" b="1" dirty="0"/>
              <a:t>Subtest/Item Level Process Approach</a:t>
            </a:r>
          </a:p>
        </p:txBody>
      </p:sp>
    </p:spTree>
    <p:extLst>
      <p:ext uri="{BB962C8B-B14F-4D97-AF65-F5344CB8AC3E}">
        <p14:creationId xmlns:p14="http://schemas.microsoft.com/office/powerpoint/2010/main" val="364055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idx="1"/>
          </p:nvPr>
        </p:nvSpPr>
        <p:spPr>
          <a:xfrm>
            <a:off x="422936" y="2044998"/>
            <a:ext cx="8407400" cy="5105400"/>
          </a:xfrm>
        </p:spPr>
        <p:txBody>
          <a:bodyPr/>
          <a:lstStyle/>
          <a:p>
            <a:pPr algn="ctr" eaLnBrk="1" hangingPunct="1">
              <a:lnSpc>
                <a:spcPct val="90000"/>
              </a:lnSpc>
              <a:buFont typeface="Wingdings" pitchFamily="2" charset="2"/>
              <a:buNone/>
            </a:pPr>
            <a:r>
              <a:rPr lang="en-US" sz="4400" dirty="0"/>
              <a:t>What Does Block Design Measure?</a:t>
            </a:r>
          </a:p>
          <a:p>
            <a:pPr algn="ctr" eaLnBrk="1" hangingPunct="1">
              <a:lnSpc>
                <a:spcPct val="90000"/>
              </a:lnSpc>
              <a:buFont typeface="Wingdings" pitchFamily="2" charset="2"/>
              <a:buNone/>
            </a:pPr>
            <a:endParaRPr lang="en-US" sz="1600" dirty="0"/>
          </a:p>
          <a:p>
            <a:pPr eaLnBrk="1" hangingPunct="1">
              <a:lnSpc>
                <a:spcPct val="90000"/>
              </a:lnSpc>
              <a:buFont typeface="Wingdings" pitchFamily="2" charset="2"/>
              <a:buNone/>
            </a:pPr>
            <a:r>
              <a:rPr lang="en-US" sz="4000" dirty="0"/>
              <a:t>Consider the following quote from John Carroll (</a:t>
            </a:r>
            <a:r>
              <a:rPr lang="en-US" sz="4000" dirty="0">
                <a:cs typeface="Times New Roman" pitchFamily="18" charset="0"/>
              </a:rPr>
              <a:t>Human Cognitive Abilities, 1993, page 309)</a:t>
            </a:r>
            <a:r>
              <a:rPr lang="en-US" sz="4000" dirty="0"/>
              <a:t> :</a:t>
            </a:r>
            <a:r>
              <a:rPr lang="en-US" sz="3600" dirty="0"/>
              <a:t> </a:t>
            </a:r>
          </a:p>
          <a:p>
            <a:pPr eaLnBrk="1" hangingPunct="1">
              <a:lnSpc>
                <a:spcPct val="90000"/>
              </a:lnSpc>
              <a:buFont typeface="Wingdings" pitchFamily="2" charset="2"/>
              <a:buNone/>
            </a:pPr>
            <a:endParaRPr lang="en-US" sz="3600" dirty="0"/>
          </a:p>
        </p:txBody>
      </p:sp>
      <p:sp>
        <p:nvSpPr>
          <p:cNvPr id="6" name="Slide Number Placeholder 5"/>
          <p:cNvSpPr>
            <a:spLocks noGrp="1"/>
          </p:cNvSpPr>
          <p:nvPr>
            <p:ph type="sldNum" sz="quarter" idx="4294967295"/>
          </p:nvPr>
        </p:nvSpPr>
        <p:spPr>
          <a:xfrm>
            <a:off x="6553200" y="6356350"/>
            <a:ext cx="2133600" cy="365125"/>
          </a:xfrm>
          <a:prstGeom prst="rect">
            <a:avLst/>
          </a:prstGeom>
        </p:spPr>
        <p:txBody>
          <a:bodyPr/>
          <a:lstStyle/>
          <a:p>
            <a:pPr>
              <a:defRPr/>
            </a:pPr>
            <a:fld id="{BFF313DE-3027-4CA5-861C-D65651850236}" type="slidenum">
              <a:rPr lang="en-US"/>
              <a:pPr>
                <a:defRPr/>
              </a:pPr>
              <a:t>29</a:t>
            </a:fld>
            <a:endParaRPr lang="en-US"/>
          </a:p>
        </p:txBody>
      </p:sp>
      <p:cxnSp>
        <p:nvCxnSpPr>
          <p:cNvPr id="11" name="Straight Connector 10"/>
          <p:cNvCxnSpPr/>
          <p:nvPr/>
        </p:nvCxnSpPr>
        <p:spPr>
          <a:xfrm>
            <a:off x="1457308" y="1316551"/>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82351" y="244763"/>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sp>
        <p:nvSpPr>
          <p:cNvPr id="32770" name="Rectangle 5"/>
          <p:cNvSpPr>
            <a:spLocks noGrp="1" noChangeArrowheads="1"/>
          </p:cNvSpPr>
          <p:nvPr>
            <p:ph type="title"/>
          </p:nvPr>
        </p:nvSpPr>
        <p:spPr>
          <a:xfrm>
            <a:off x="249583" y="232232"/>
            <a:ext cx="8894417" cy="736262"/>
          </a:xfrm>
          <a:noFill/>
        </p:spPr>
        <p:txBody>
          <a:bodyPr/>
          <a:lstStyle/>
          <a:p>
            <a:pPr eaLnBrk="1" hangingPunct="1"/>
            <a:r>
              <a:rPr lang="en-US" b="1" dirty="0"/>
              <a:t>Subtest/Item Level </a:t>
            </a:r>
            <a:br>
              <a:rPr lang="en-US" b="1" dirty="0"/>
            </a:br>
            <a:r>
              <a:rPr lang="en-US" b="1" dirty="0"/>
              <a:t>		Process Approach Example</a:t>
            </a:r>
          </a:p>
        </p:txBody>
      </p:sp>
    </p:spTree>
    <p:extLst>
      <p:ext uri="{BB962C8B-B14F-4D97-AF65-F5344CB8AC3E}">
        <p14:creationId xmlns:p14="http://schemas.microsoft.com/office/powerpoint/2010/main" val="1222548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1133838" y="1241658"/>
            <a:ext cx="7304484" cy="4781455"/>
          </a:xfrm>
        </p:spPr>
        <p:txBody>
          <a:bodyPr>
            <a:noAutofit/>
          </a:bodyPr>
          <a:lstStyle/>
          <a:p>
            <a:pPr marL="0" indent="0" algn="ctr">
              <a:buNone/>
            </a:pPr>
            <a:r>
              <a:rPr lang="en-US" sz="4800" b="1" dirty="0">
                <a:solidFill>
                  <a:srgbClr val="663300"/>
                </a:solidFill>
              </a:rPr>
              <a:t>Executive Functions enable the brain to answer the questions of What</a:t>
            </a:r>
            <a:r>
              <a:rPr lang="en-US" sz="4800" b="1" dirty="0"/>
              <a:t>?</a:t>
            </a:r>
            <a:r>
              <a:rPr lang="en-US" sz="4800" b="1" dirty="0">
                <a:solidFill>
                  <a:srgbClr val="663300"/>
                </a:solidFill>
              </a:rPr>
              <a:t> </a:t>
            </a:r>
            <a:r>
              <a:rPr lang="en-US" sz="4800" b="1" dirty="0"/>
              <a:t>a</a:t>
            </a:r>
            <a:r>
              <a:rPr lang="en-US" sz="4800" b="1" dirty="0">
                <a:solidFill>
                  <a:srgbClr val="663300"/>
                </a:solidFill>
              </a:rPr>
              <a:t>nd When?</a:t>
            </a:r>
          </a:p>
          <a:p>
            <a:pPr algn="ctr" eaLnBrk="1" hangingPunct="1">
              <a:lnSpc>
                <a:spcPct val="90000"/>
              </a:lnSpc>
              <a:buFont typeface="Wingdings" pitchFamily="2" charset="2"/>
              <a:buChar char="§"/>
            </a:pPr>
            <a:endParaRPr lang="en-US" sz="4800" b="1" dirty="0">
              <a:solidFill>
                <a:srgbClr val="663300"/>
              </a:solidFill>
            </a:endParaRPr>
          </a:p>
          <a:p>
            <a:pPr algn="ctr" eaLnBrk="1" hangingPunct="1">
              <a:lnSpc>
                <a:spcPct val="90000"/>
              </a:lnSpc>
              <a:buFont typeface="Wingdings" pitchFamily="2" charset="2"/>
              <a:buChar char="§"/>
            </a:pPr>
            <a:endParaRPr lang="en-US" sz="4800" b="1" dirty="0">
              <a:solidFill>
                <a:srgbClr val="663300"/>
              </a:solidFill>
            </a:endParaRPr>
          </a:p>
        </p:txBody>
      </p:sp>
      <p:sp>
        <p:nvSpPr>
          <p:cNvPr id="9" name="Rectangle 8"/>
          <p:cNvSpPr/>
          <p:nvPr/>
        </p:nvSpPr>
        <p:spPr>
          <a:xfrm>
            <a:off x="130055" y="90079"/>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4" name="Straight Connector 13"/>
          <p:cNvCxnSpPr/>
          <p:nvPr/>
        </p:nvCxnSpPr>
        <p:spPr>
          <a:xfrm>
            <a:off x="2003646" y="876433"/>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28674" name="Rectangle 2"/>
          <p:cNvSpPr>
            <a:spLocks noGrp="1" noChangeArrowheads="1"/>
          </p:cNvSpPr>
          <p:nvPr>
            <p:ph type="title"/>
          </p:nvPr>
        </p:nvSpPr>
        <p:spPr>
          <a:xfrm>
            <a:off x="196276" y="69758"/>
            <a:ext cx="8805483" cy="731521"/>
          </a:xfrm>
        </p:spPr>
        <p:txBody>
          <a:bodyPr>
            <a:noAutofit/>
          </a:bodyPr>
          <a:lstStyle/>
          <a:p>
            <a:pPr eaLnBrk="1" hangingPunct="1"/>
            <a:r>
              <a:rPr lang="en-US" sz="3600" dirty="0"/>
              <a:t>What are Executive Functions? Part 1</a:t>
            </a:r>
            <a:endParaRPr lang="en-US" sz="3600" dirty="0">
              <a:solidFill>
                <a:srgbClr val="663300"/>
              </a:solidFill>
            </a:endParaRPr>
          </a:p>
        </p:txBody>
      </p:sp>
    </p:spTree>
    <p:extLst>
      <p:ext uri="{BB962C8B-B14F-4D97-AF65-F5344CB8AC3E}">
        <p14:creationId xmlns:p14="http://schemas.microsoft.com/office/powerpoint/2010/main" val="7294311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107363" y="6489700"/>
            <a:ext cx="958850" cy="242888"/>
          </a:xfrm>
          <a:prstGeom prst="rect">
            <a:avLst/>
          </a:prstGeom>
        </p:spPr>
        <p:txBody>
          <a:bodyPr/>
          <a:lstStyle/>
          <a:p>
            <a:fld id="{B6066D7D-DE19-4AE0-96F4-886079CF2B17}" type="slidenum">
              <a:rPr lang="en-US" altLang="en-US" smtClean="0"/>
              <a:pPr/>
              <a:t>30</a:t>
            </a:fld>
            <a:endParaRPr lang="en-US" altLang="en-US"/>
          </a:p>
        </p:txBody>
      </p:sp>
      <p:pic>
        <p:nvPicPr>
          <p:cNvPr id="1026" name="Picture 2" descr="http://ecx.images-amazon.com/images/I/51KYPE7w9RL._SY344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9978" y="3062177"/>
            <a:ext cx="2412452" cy="35978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assessingpsyche.files.wordpress.com/2014/01/carro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652" y="147363"/>
            <a:ext cx="7005303" cy="5253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8334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idx="1"/>
          </p:nvPr>
        </p:nvSpPr>
        <p:spPr>
          <a:xfrm>
            <a:off x="282243" y="1683342"/>
            <a:ext cx="8407400" cy="5105400"/>
          </a:xfrm>
        </p:spPr>
        <p:txBody>
          <a:bodyPr rtlCol="0">
            <a:normAutofit fontScale="92500"/>
          </a:bodyPr>
          <a:lstStyle/>
          <a:p>
            <a:pPr eaLnBrk="1" fontAlgn="auto" hangingPunct="1">
              <a:lnSpc>
                <a:spcPct val="90000"/>
              </a:lnSpc>
              <a:spcAft>
                <a:spcPts val="0"/>
              </a:spcAft>
              <a:buFont typeface="Wingdings" pitchFamily="2" charset="2"/>
              <a:buNone/>
              <a:defRPr/>
            </a:pPr>
            <a:r>
              <a:rPr lang="en-US"/>
              <a:t>What Does WISC/WAIS Block Design Measure?</a:t>
            </a:r>
            <a:endParaRPr lang="en-US" sz="2000"/>
          </a:p>
          <a:p>
            <a:pPr eaLnBrk="1" fontAlgn="auto" hangingPunct="1">
              <a:lnSpc>
                <a:spcPct val="90000"/>
              </a:lnSpc>
              <a:spcAft>
                <a:spcPts val="0"/>
              </a:spcAft>
              <a:buFont typeface="Wingdings" pitchFamily="2" charset="2"/>
              <a:buNone/>
              <a:defRPr/>
            </a:pPr>
            <a:r>
              <a:rPr lang="en-US">
                <a:cs typeface="Arial" charset="0"/>
              </a:rPr>
              <a:t>	</a:t>
            </a:r>
            <a:r>
              <a:rPr lang="en-US" sz="3400">
                <a:cs typeface="Arial" charset="0"/>
              </a:rPr>
              <a:t>“…difficulty in factorial classification arises from the fact that most spatial test tasks, even the “simplest,” are actually quite complex, requiring apprehension and encoding of spatial forms, consideration and possibly mental manipulations of these forms, decisions about comparisons of other aspects of the stimuli, and making a response – often under the pressure of being required to respond quickly.”</a:t>
            </a:r>
            <a:endParaRPr lang="en-US" sz="3400">
              <a:cs typeface="Times New Roman" pitchFamily="18" charset="0"/>
            </a:endParaRPr>
          </a:p>
        </p:txBody>
      </p:sp>
      <p:sp>
        <p:nvSpPr>
          <p:cNvPr id="6" name="Slide Number Placeholder 5"/>
          <p:cNvSpPr>
            <a:spLocks noGrp="1"/>
          </p:cNvSpPr>
          <p:nvPr>
            <p:ph type="sldNum" sz="quarter" idx="4294967295"/>
          </p:nvPr>
        </p:nvSpPr>
        <p:spPr>
          <a:xfrm>
            <a:off x="6553200" y="6356350"/>
            <a:ext cx="2133600" cy="365125"/>
          </a:xfrm>
          <a:prstGeom prst="rect">
            <a:avLst/>
          </a:prstGeom>
        </p:spPr>
        <p:txBody>
          <a:bodyPr/>
          <a:lstStyle/>
          <a:p>
            <a:pPr>
              <a:defRPr/>
            </a:pPr>
            <a:fld id="{E38B4A8C-F5D3-40FE-AB57-1CB482E1F8A5}" type="slidenum">
              <a:rPr lang="en-US"/>
              <a:pPr>
                <a:defRPr/>
              </a:pPr>
              <a:t>31</a:t>
            </a:fld>
            <a:endParaRPr lang="en-US"/>
          </a:p>
        </p:txBody>
      </p:sp>
      <p:cxnSp>
        <p:nvCxnSpPr>
          <p:cNvPr id="11" name="Straight Connector 10"/>
          <p:cNvCxnSpPr/>
          <p:nvPr/>
        </p:nvCxnSpPr>
        <p:spPr>
          <a:xfrm>
            <a:off x="1457308" y="1397694"/>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17513" y="304800"/>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sp>
        <p:nvSpPr>
          <p:cNvPr id="33794" name="Rectangle 3"/>
          <p:cNvSpPr>
            <a:spLocks noGrp="1" noChangeArrowheads="1"/>
          </p:cNvSpPr>
          <p:nvPr>
            <p:ph type="title"/>
          </p:nvPr>
        </p:nvSpPr>
        <p:spPr>
          <a:xfrm>
            <a:off x="417514" y="288779"/>
            <a:ext cx="8537644" cy="953612"/>
          </a:xfrm>
          <a:noFill/>
        </p:spPr>
        <p:txBody>
          <a:bodyPr/>
          <a:lstStyle/>
          <a:p>
            <a:pPr eaLnBrk="1" hangingPunct="1"/>
            <a:r>
              <a:rPr lang="en-US" sz="3200" b="1" dirty="0"/>
              <a:t>Subtest/Item Level </a:t>
            </a:r>
            <a:br>
              <a:rPr lang="en-US" sz="3200" b="1" dirty="0"/>
            </a:br>
            <a:r>
              <a:rPr lang="en-US" sz="3200" b="1" dirty="0"/>
              <a:t>			Process Approach Example</a:t>
            </a:r>
          </a:p>
        </p:txBody>
      </p:sp>
    </p:spTree>
    <p:extLst>
      <p:ext uri="{BB962C8B-B14F-4D97-AF65-F5344CB8AC3E}">
        <p14:creationId xmlns:p14="http://schemas.microsoft.com/office/powerpoint/2010/main" val="377987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idx="1"/>
          </p:nvPr>
        </p:nvSpPr>
        <p:spPr>
          <a:xfrm>
            <a:off x="457200" y="1452562"/>
            <a:ext cx="8229600" cy="5086350"/>
          </a:xfrm>
        </p:spPr>
        <p:txBody>
          <a:bodyPr/>
          <a:lstStyle/>
          <a:p>
            <a:pPr marL="0" indent="0" eaLnBrk="1" hangingPunct="1">
              <a:lnSpc>
                <a:spcPct val="90000"/>
              </a:lnSpc>
              <a:buNone/>
            </a:pPr>
            <a:r>
              <a:rPr lang="en-US" sz="3600" dirty="0"/>
              <a:t>From Carroll’s description, Block Design can be measuring at least 5 distinct cognitive processes:</a:t>
            </a:r>
          </a:p>
          <a:p>
            <a:pPr eaLnBrk="1" hangingPunct="1">
              <a:lnSpc>
                <a:spcPct val="90000"/>
              </a:lnSpc>
              <a:buFont typeface="Wingdings" panose="05000000000000000000" pitchFamily="2" charset="2"/>
              <a:buChar char="§"/>
            </a:pPr>
            <a:r>
              <a:rPr lang="en-US" sz="3600" dirty="0"/>
              <a:t>Visual perception and discrimination</a:t>
            </a:r>
          </a:p>
          <a:p>
            <a:pPr eaLnBrk="1" hangingPunct="1">
              <a:lnSpc>
                <a:spcPct val="90000"/>
              </a:lnSpc>
              <a:buFont typeface="Wingdings" panose="05000000000000000000" pitchFamily="2" charset="2"/>
              <a:buChar char="§"/>
            </a:pPr>
            <a:r>
              <a:rPr lang="en-US" sz="3600" dirty="0"/>
              <a:t>Reasoning with visual stimuli</a:t>
            </a:r>
          </a:p>
          <a:p>
            <a:pPr eaLnBrk="1" hangingPunct="1">
              <a:lnSpc>
                <a:spcPct val="90000"/>
              </a:lnSpc>
              <a:buFont typeface="Wingdings" panose="05000000000000000000" pitchFamily="2" charset="2"/>
              <a:buChar char="§"/>
            </a:pPr>
            <a:r>
              <a:rPr lang="en-US" sz="3600" dirty="0"/>
              <a:t>Visualization (optional)</a:t>
            </a:r>
          </a:p>
          <a:p>
            <a:pPr eaLnBrk="1" hangingPunct="1">
              <a:lnSpc>
                <a:spcPct val="90000"/>
              </a:lnSpc>
              <a:buFont typeface="Wingdings" panose="05000000000000000000" pitchFamily="2" charset="2"/>
              <a:buChar char="§"/>
            </a:pPr>
            <a:r>
              <a:rPr lang="en-US" sz="3600" dirty="0"/>
              <a:t>Motor dexterity</a:t>
            </a:r>
          </a:p>
          <a:p>
            <a:pPr eaLnBrk="1" hangingPunct="1">
              <a:lnSpc>
                <a:spcPct val="90000"/>
              </a:lnSpc>
              <a:buFont typeface="Wingdings" panose="05000000000000000000" pitchFamily="2" charset="2"/>
              <a:buChar char="§"/>
            </a:pPr>
            <a:r>
              <a:rPr lang="en-US" sz="3600" dirty="0"/>
              <a:t>Speed of motor response</a:t>
            </a:r>
          </a:p>
          <a:p>
            <a:pPr eaLnBrk="1" hangingPunct="1">
              <a:lnSpc>
                <a:spcPct val="90000"/>
              </a:lnSpc>
              <a:buFont typeface="Wingdings" panose="05000000000000000000" pitchFamily="2" charset="2"/>
              <a:buChar char="§"/>
            </a:pPr>
            <a:endParaRPr lang="en-US" sz="4000" dirty="0">
              <a:cs typeface="Times New Roman" pitchFamily="18" charset="0"/>
            </a:endParaRPr>
          </a:p>
        </p:txBody>
      </p:sp>
      <p:sp>
        <p:nvSpPr>
          <p:cNvPr id="6" name="Slide Number Placeholder 5"/>
          <p:cNvSpPr>
            <a:spLocks noGrp="1"/>
          </p:cNvSpPr>
          <p:nvPr>
            <p:ph type="sldNum" sz="quarter" idx="4294967295"/>
          </p:nvPr>
        </p:nvSpPr>
        <p:spPr>
          <a:xfrm>
            <a:off x="6553200" y="6356350"/>
            <a:ext cx="2133600" cy="365125"/>
          </a:xfrm>
          <a:prstGeom prst="rect">
            <a:avLst/>
          </a:prstGeom>
        </p:spPr>
        <p:txBody>
          <a:bodyPr/>
          <a:lstStyle/>
          <a:p>
            <a:pPr>
              <a:defRPr/>
            </a:pPr>
            <a:fld id="{67626E23-7B63-4767-8FAC-F9586048F54F}" type="slidenum">
              <a:rPr lang="en-US"/>
              <a:pPr>
                <a:defRPr/>
              </a:pPr>
              <a:t>32</a:t>
            </a:fld>
            <a:endParaRPr lang="en-US"/>
          </a:p>
        </p:txBody>
      </p:sp>
      <p:cxnSp>
        <p:nvCxnSpPr>
          <p:cNvPr id="11" name="Straight Connector 10"/>
          <p:cNvCxnSpPr/>
          <p:nvPr/>
        </p:nvCxnSpPr>
        <p:spPr>
          <a:xfrm>
            <a:off x="1669959" y="1142625"/>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04153" y="247972"/>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sp>
        <p:nvSpPr>
          <p:cNvPr id="34818" name="Rectangle 2"/>
          <p:cNvSpPr>
            <a:spLocks noGrp="1" noChangeArrowheads="1"/>
          </p:cNvSpPr>
          <p:nvPr>
            <p:ph type="title"/>
          </p:nvPr>
        </p:nvSpPr>
        <p:spPr>
          <a:xfrm>
            <a:off x="261620" y="130407"/>
            <a:ext cx="9061284" cy="828765"/>
          </a:xfrm>
        </p:spPr>
        <p:txBody>
          <a:bodyPr/>
          <a:lstStyle/>
          <a:p>
            <a:pPr eaLnBrk="1" hangingPunct="1"/>
            <a:r>
              <a:rPr lang="en-US" sz="4000" b="1" dirty="0"/>
              <a:t>What Does Block Design Measure?</a:t>
            </a:r>
          </a:p>
        </p:txBody>
      </p:sp>
    </p:spTree>
    <p:extLst>
      <p:ext uri="{BB962C8B-B14F-4D97-AF65-F5344CB8AC3E}">
        <p14:creationId xmlns:p14="http://schemas.microsoft.com/office/powerpoint/2010/main" val="27821755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5"/>
          <p:cNvSpPr>
            <a:spLocks noGrp="1"/>
          </p:cNvSpPr>
          <p:nvPr>
            <p:ph type="sldNum" sz="quarter" idx="4294967295"/>
          </p:nvPr>
        </p:nvSpPr>
        <p:spPr>
          <a:xfrm>
            <a:off x="6553200" y="6356350"/>
            <a:ext cx="2365728" cy="365125"/>
          </a:xfrm>
          <a:prstGeom prst="rect">
            <a:avLst/>
          </a:prstGeom>
        </p:spPr>
        <p:txBody>
          <a:bodyPr/>
          <a:lstStyle/>
          <a:p>
            <a:pPr>
              <a:defRPr/>
            </a:pPr>
            <a:fld id="{B9356F75-BFE5-4C3C-8C5F-F3EBB8D90EBF}" type="slidenum">
              <a:rPr lang="en-US" smtClean="0">
                <a:solidFill>
                  <a:srgbClr val="006666"/>
                </a:solidFill>
                <a:cs typeface="Arial" panose="020B0604020202020204" pitchFamily="34" charset="0"/>
              </a:rPr>
              <a:pPr>
                <a:defRPr/>
              </a:pPr>
              <a:t>33</a:t>
            </a:fld>
            <a:endParaRPr lang="en-US">
              <a:solidFill>
                <a:srgbClr val="006666"/>
              </a:solidFill>
              <a:cs typeface="Arial" panose="020B0604020202020204" pitchFamily="34" charset="0"/>
            </a:endParaRPr>
          </a:p>
        </p:txBody>
      </p:sp>
      <p:pic>
        <p:nvPicPr>
          <p:cNvPr id="35843" name="Picture 5" descr="11-04-2007 12;39;06PM"/>
          <p:cNvPicPr>
            <a:picLocks noChangeAspect="1" noChangeArrowheads="1"/>
          </p:cNvPicPr>
          <p:nvPr/>
        </p:nvPicPr>
        <p:blipFill>
          <a:blip r:embed="rId2" cstate="print"/>
          <a:srcRect/>
          <a:stretch>
            <a:fillRect/>
          </a:stretch>
        </p:blipFill>
        <p:spPr bwMode="auto">
          <a:xfrm>
            <a:off x="152400" y="2133600"/>
            <a:ext cx="8915400" cy="4129088"/>
          </a:xfrm>
          <a:prstGeom prst="rect">
            <a:avLst/>
          </a:prstGeom>
          <a:noFill/>
          <a:ln w="9525">
            <a:noFill/>
            <a:miter lim="800000"/>
            <a:headEnd/>
            <a:tailEnd/>
          </a:ln>
        </p:spPr>
      </p:pic>
      <p:sp>
        <p:nvSpPr>
          <p:cNvPr id="35844" name="Rectangle 6"/>
          <p:cNvSpPr>
            <a:spLocks noChangeArrowheads="1"/>
          </p:cNvSpPr>
          <p:nvPr/>
        </p:nvSpPr>
        <p:spPr bwMode="auto">
          <a:xfrm>
            <a:off x="381000" y="1303338"/>
            <a:ext cx="8305800" cy="584775"/>
          </a:xfrm>
          <a:prstGeom prst="rect">
            <a:avLst/>
          </a:prstGeom>
          <a:noFill/>
          <a:ln w="9525">
            <a:noFill/>
            <a:miter lim="800000"/>
            <a:headEnd/>
            <a:tailEnd/>
          </a:ln>
        </p:spPr>
        <p:txBody>
          <a:bodyPr>
            <a:spAutoFit/>
          </a:bodyPr>
          <a:lstStyle/>
          <a:p>
            <a:r>
              <a:rPr lang="en-US" sz="3200" dirty="0">
                <a:solidFill>
                  <a:srgbClr val="006666"/>
                </a:solidFill>
                <a:cs typeface="Arial" panose="020B0604020202020204" pitchFamily="34" charset="0"/>
              </a:rPr>
              <a:t>Who will have the best Block Design score?</a:t>
            </a:r>
          </a:p>
        </p:txBody>
      </p:sp>
      <p:sp>
        <p:nvSpPr>
          <p:cNvPr id="35845" name="Rectangle 7"/>
          <p:cNvSpPr>
            <a:spLocks noChangeArrowheads="1"/>
          </p:cNvSpPr>
          <p:nvPr/>
        </p:nvSpPr>
        <p:spPr bwMode="auto">
          <a:xfrm>
            <a:off x="2895600" y="6084888"/>
            <a:ext cx="6083300" cy="646331"/>
          </a:xfrm>
          <a:prstGeom prst="rect">
            <a:avLst/>
          </a:prstGeom>
          <a:noFill/>
          <a:ln w="9525">
            <a:noFill/>
            <a:miter lim="800000"/>
            <a:headEnd/>
            <a:tailEnd/>
          </a:ln>
        </p:spPr>
        <p:txBody>
          <a:bodyPr wrap="square">
            <a:spAutoFit/>
          </a:bodyPr>
          <a:lstStyle/>
          <a:p>
            <a:r>
              <a:rPr lang="en-US" sz="3600" b="1" dirty="0">
                <a:solidFill>
                  <a:srgbClr val="006666"/>
                </a:solidFill>
                <a:cs typeface="Arial" panose="020B0604020202020204" pitchFamily="34" charset="0"/>
              </a:rPr>
              <a:t>16                 20             22</a:t>
            </a:r>
          </a:p>
        </p:txBody>
      </p:sp>
      <p:cxnSp>
        <p:nvCxnSpPr>
          <p:cNvPr id="11" name="Straight Connector 10"/>
          <p:cNvCxnSpPr/>
          <p:nvPr/>
        </p:nvCxnSpPr>
        <p:spPr>
          <a:xfrm>
            <a:off x="1457308" y="1169822"/>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72191" y="231775"/>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sp>
        <p:nvSpPr>
          <p:cNvPr id="35847" name="Rectangle 3"/>
          <p:cNvSpPr>
            <a:spLocks noGrp="1" noChangeArrowheads="1"/>
          </p:cNvSpPr>
          <p:nvPr>
            <p:ph type="title"/>
          </p:nvPr>
        </p:nvSpPr>
        <p:spPr>
          <a:xfrm>
            <a:off x="272191" y="231775"/>
            <a:ext cx="8085138" cy="711200"/>
          </a:xfrm>
        </p:spPr>
        <p:txBody>
          <a:bodyPr/>
          <a:lstStyle/>
          <a:p>
            <a:pPr eaLnBrk="1" hangingPunct="1"/>
            <a:r>
              <a:rPr lang="en-US" sz="2800" b="1" dirty="0"/>
              <a:t>Measuring Problem-Solving or Executive Functions with a Block Design Task</a:t>
            </a:r>
          </a:p>
        </p:txBody>
      </p:sp>
    </p:spTree>
    <p:extLst>
      <p:ext uri="{BB962C8B-B14F-4D97-AF65-F5344CB8AC3E}">
        <p14:creationId xmlns:p14="http://schemas.microsoft.com/office/powerpoint/2010/main" val="19894342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889000" y="285750"/>
            <a:ext cx="8026400" cy="857250"/>
          </a:xfrm>
        </p:spPr>
        <p:txBody>
          <a:bodyPr/>
          <a:lstStyle/>
          <a:p>
            <a:pPr eaLnBrk="1" hangingPunct="1"/>
            <a:r>
              <a:rPr lang="en-US" sz="4000"/>
              <a:t>What Does Block Design Measure?</a:t>
            </a:r>
          </a:p>
        </p:txBody>
      </p:sp>
      <p:sp>
        <p:nvSpPr>
          <p:cNvPr id="36867" name="Slide Number Placeholder 5"/>
          <p:cNvSpPr>
            <a:spLocks noGrp="1"/>
          </p:cNvSpPr>
          <p:nvPr>
            <p:ph type="sldNum" sz="quarter" idx="4294967295"/>
          </p:nvPr>
        </p:nvSpPr>
        <p:spPr>
          <a:xfrm>
            <a:off x="6553200" y="6216650"/>
            <a:ext cx="2133600" cy="476250"/>
          </a:xfrm>
          <a:prstGeom prst="rect">
            <a:avLst/>
          </a:prstGeom>
        </p:spPr>
        <p:txBody>
          <a:bodyPr/>
          <a:lstStyle/>
          <a:p>
            <a:pPr>
              <a:defRPr/>
            </a:pPr>
            <a:fld id="{EF5F41C4-D9D1-440D-806A-79D694D4CD19}" type="slidenum">
              <a:rPr lang="en-US" smtClean="0">
                <a:solidFill>
                  <a:srgbClr val="006666"/>
                </a:solidFill>
                <a:latin typeface="Arial" pitchFamily="34" charset="0"/>
              </a:rPr>
              <a:pPr>
                <a:defRPr/>
              </a:pPr>
              <a:t>34</a:t>
            </a:fld>
            <a:endParaRPr lang="en-US">
              <a:solidFill>
                <a:srgbClr val="006666"/>
              </a:solidFill>
              <a:latin typeface="Arial" pitchFamily="34" charset="0"/>
            </a:endParaRPr>
          </a:p>
        </p:txBody>
      </p:sp>
      <p:pic>
        <p:nvPicPr>
          <p:cNvPr id="36868" name="Picture 3" descr="11-04-2007 11;20;56AM"/>
          <p:cNvPicPr>
            <a:picLocks noChangeAspect="1" noChangeArrowheads="1"/>
          </p:cNvPicPr>
          <p:nvPr/>
        </p:nvPicPr>
        <p:blipFill>
          <a:blip r:embed="rId2" cstate="print"/>
          <a:srcRect/>
          <a:stretch>
            <a:fillRect/>
          </a:stretch>
        </p:blipFill>
        <p:spPr bwMode="auto">
          <a:xfrm>
            <a:off x="304800" y="-533400"/>
            <a:ext cx="8474075" cy="7265988"/>
          </a:xfrm>
          <a:prstGeom prst="rect">
            <a:avLst/>
          </a:prstGeom>
          <a:noFill/>
          <a:ln w="9525">
            <a:noFill/>
            <a:miter lim="800000"/>
            <a:headEnd/>
            <a:tailEnd/>
          </a:ln>
        </p:spPr>
      </p:pic>
      <p:sp>
        <p:nvSpPr>
          <p:cNvPr id="5" name="Rectangle 4"/>
          <p:cNvSpPr/>
          <p:nvPr/>
        </p:nvSpPr>
        <p:spPr>
          <a:xfrm>
            <a:off x="304800" y="5838825"/>
            <a:ext cx="84582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6666"/>
              </a:solidFill>
            </a:endParaRPr>
          </a:p>
        </p:txBody>
      </p:sp>
      <p:sp>
        <p:nvSpPr>
          <p:cNvPr id="36870" name="Rectangle 7"/>
          <p:cNvSpPr>
            <a:spLocks noChangeArrowheads="1"/>
          </p:cNvSpPr>
          <p:nvPr/>
        </p:nvSpPr>
        <p:spPr bwMode="auto">
          <a:xfrm>
            <a:off x="2895600" y="5686425"/>
            <a:ext cx="5486400" cy="1200150"/>
          </a:xfrm>
          <a:prstGeom prst="rect">
            <a:avLst/>
          </a:prstGeom>
          <a:noFill/>
          <a:ln w="9525">
            <a:noFill/>
            <a:miter lim="800000"/>
            <a:headEnd/>
            <a:tailEnd/>
          </a:ln>
        </p:spPr>
        <p:txBody>
          <a:bodyPr>
            <a:spAutoFit/>
          </a:bodyPr>
          <a:lstStyle/>
          <a:p>
            <a:r>
              <a:rPr lang="en-US" sz="3600" b="1">
                <a:solidFill>
                  <a:srgbClr val="006666"/>
                </a:solidFill>
                <a:latin typeface="Times New Roman" pitchFamily="18" charset="0"/>
              </a:rPr>
              <a:t>56                 56                 43</a:t>
            </a:r>
          </a:p>
          <a:p>
            <a:r>
              <a:rPr lang="en-US" sz="3600" b="1">
                <a:solidFill>
                  <a:srgbClr val="006666"/>
                </a:solidFill>
                <a:latin typeface="Times New Roman" pitchFamily="18" charset="0"/>
              </a:rPr>
              <a:t>14		     14		  10</a:t>
            </a:r>
          </a:p>
        </p:txBody>
      </p:sp>
      <p:sp>
        <p:nvSpPr>
          <p:cNvPr id="36871" name="TextBox 7"/>
          <p:cNvSpPr txBox="1">
            <a:spLocks noChangeArrowheads="1"/>
          </p:cNvSpPr>
          <p:nvPr/>
        </p:nvSpPr>
        <p:spPr bwMode="auto">
          <a:xfrm>
            <a:off x="304800" y="5838825"/>
            <a:ext cx="1633781" cy="800219"/>
          </a:xfrm>
          <a:prstGeom prst="rect">
            <a:avLst/>
          </a:prstGeom>
          <a:noFill/>
          <a:ln w="9525">
            <a:noFill/>
            <a:miter lim="800000"/>
            <a:headEnd/>
            <a:tailEnd/>
          </a:ln>
        </p:spPr>
        <p:txBody>
          <a:bodyPr wrap="none">
            <a:spAutoFit/>
          </a:bodyPr>
          <a:lstStyle/>
          <a:p>
            <a:pPr>
              <a:spcAft>
                <a:spcPts val="1200"/>
              </a:spcAft>
            </a:pPr>
            <a:r>
              <a:rPr lang="en-US" b="1">
                <a:solidFill>
                  <a:srgbClr val="006666"/>
                </a:solidFill>
              </a:rPr>
              <a:t>Raw Score</a:t>
            </a:r>
          </a:p>
          <a:p>
            <a:pPr>
              <a:spcAft>
                <a:spcPts val="1200"/>
              </a:spcAft>
            </a:pPr>
            <a:r>
              <a:rPr lang="en-US" b="1">
                <a:solidFill>
                  <a:srgbClr val="006666"/>
                </a:solidFill>
              </a:rPr>
              <a:t>Scaled Score</a:t>
            </a:r>
          </a:p>
        </p:txBody>
      </p:sp>
    </p:spTree>
    <p:extLst>
      <p:ext uri="{BB962C8B-B14F-4D97-AF65-F5344CB8AC3E}">
        <p14:creationId xmlns:p14="http://schemas.microsoft.com/office/powerpoint/2010/main" val="1770613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idx="1"/>
          </p:nvPr>
        </p:nvSpPr>
        <p:spPr>
          <a:xfrm>
            <a:off x="457200" y="1387444"/>
            <a:ext cx="8229600" cy="5086350"/>
          </a:xfrm>
        </p:spPr>
        <p:txBody>
          <a:bodyPr/>
          <a:lstStyle/>
          <a:p>
            <a:pPr eaLnBrk="1" hangingPunct="1">
              <a:lnSpc>
                <a:spcPct val="90000"/>
              </a:lnSpc>
              <a:buFont typeface="Wingdings" pitchFamily="2" charset="2"/>
              <a:buNone/>
            </a:pPr>
            <a:r>
              <a:rPr lang="en-US" sz="3600"/>
              <a:t>From Carroll’s description of Block Design, which of the 5 distinct cognitive processes do you think Subject 3 lacked?</a:t>
            </a:r>
          </a:p>
          <a:p>
            <a:pPr eaLnBrk="1" hangingPunct="1">
              <a:lnSpc>
                <a:spcPct val="90000"/>
              </a:lnSpc>
            </a:pPr>
            <a:r>
              <a:rPr lang="en-US" sz="3600"/>
              <a:t>Visual perception and discrimination</a:t>
            </a:r>
          </a:p>
          <a:p>
            <a:pPr eaLnBrk="1" hangingPunct="1">
              <a:lnSpc>
                <a:spcPct val="90000"/>
              </a:lnSpc>
            </a:pPr>
            <a:r>
              <a:rPr lang="en-US" sz="3600"/>
              <a:t>Reasoning with visual stimuli</a:t>
            </a:r>
          </a:p>
          <a:p>
            <a:pPr eaLnBrk="1" hangingPunct="1">
              <a:lnSpc>
                <a:spcPct val="90000"/>
              </a:lnSpc>
            </a:pPr>
            <a:r>
              <a:rPr lang="en-US" sz="3600"/>
              <a:t>Visualization (optional)</a:t>
            </a:r>
          </a:p>
          <a:p>
            <a:pPr eaLnBrk="1" hangingPunct="1">
              <a:lnSpc>
                <a:spcPct val="90000"/>
              </a:lnSpc>
            </a:pPr>
            <a:r>
              <a:rPr lang="en-US" sz="3600"/>
              <a:t>Motor dexterity</a:t>
            </a:r>
          </a:p>
          <a:p>
            <a:pPr eaLnBrk="1" hangingPunct="1">
              <a:lnSpc>
                <a:spcPct val="90000"/>
              </a:lnSpc>
            </a:pPr>
            <a:r>
              <a:rPr lang="en-US" sz="3600"/>
              <a:t>Speed of motor response</a:t>
            </a:r>
          </a:p>
          <a:p>
            <a:pPr eaLnBrk="1" hangingPunct="1">
              <a:lnSpc>
                <a:spcPct val="90000"/>
              </a:lnSpc>
              <a:buFont typeface="Wingdings" pitchFamily="2" charset="2"/>
              <a:buNone/>
            </a:pPr>
            <a:endParaRPr lang="en-US" sz="4000">
              <a:cs typeface="Times New Roman" pitchFamily="18" charset="0"/>
            </a:endParaRPr>
          </a:p>
        </p:txBody>
      </p:sp>
      <p:sp>
        <p:nvSpPr>
          <p:cNvPr id="6" name="Slide Number Placeholder 5"/>
          <p:cNvSpPr>
            <a:spLocks noGrp="1"/>
          </p:cNvSpPr>
          <p:nvPr>
            <p:ph type="sldNum" sz="quarter" idx="4294967295"/>
          </p:nvPr>
        </p:nvSpPr>
        <p:spPr>
          <a:xfrm>
            <a:off x="6553200" y="6356350"/>
            <a:ext cx="2133600" cy="365125"/>
          </a:xfrm>
          <a:prstGeom prst="rect">
            <a:avLst/>
          </a:prstGeom>
        </p:spPr>
        <p:txBody>
          <a:bodyPr/>
          <a:lstStyle/>
          <a:p>
            <a:pPr>
              <a:defRPr/>
            </a:pPr>
            <a:fld id="{C946E0F0-7DD9-48CA-9C6E-6001F0AD4749}" type="slidenum">
              <a:rPr lang="en-US"/>
              <a:pPr>
                <a:defRPr/>
              </a:pPr>
              <a:t>35</a:t>
            </a:fld>
            <a:endParaRPr lang="en-US"/>
          </a:p>
        </p:txBody>
      </p:sp>
      <p:cxnSp>
        <p:nvCxnSpPr>
          <p:cNvPr id="11" name="Straight Connector 10"/>
          <p:cNvCxnSpPr/>
          <p:nvPr/>
        </p:nvCxnSpPr>
        <p:spPr>
          <a:xfrm>
            <a:off x="1680592" y="1121031"/>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24473" y="292388"/>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sp>
        <p:nvSpPr>
          <p:cNvPr id="37890" name="Rectangle 2"/>
          <p:cNvSpPr>
            <a:spLocks noGrp="1" noChangeArrowheads="1"/>
          </p:cNvSpPr>
          <p:nvPr>
            <p:ph type="title"/>
          </p:nvPr>
        </p:nvSpPr>
        <p:spPr>
          <a:xfrm>
            <a:off x="299720" y="219363"/>
            <a:ext cx="9077960" cy="857250"/>
          </a:xfrm>
        </p:spPr>
        <p:txBody>
          <a:bodyPr/>
          <a:lstStyle/>
          <a:p>
            <a:pPr eaLnBrk="1" hangingPunct="1"/>
            <a:r>
              <a:rPr lang="en-US" sz="4000" b="1" dirty="0"/>
              <a:t>What Does Block Design Measure?</a:t>
            </a:r>
          </a:p>
        </p:txBody>
      </p:sp>
    </p:spTree>
    <p:extLst>
      <p:ext uri="{BB962C8B-B14F-4D97-AF65-F5344CB8AC3E}">
        <p14:creationId xmlns:p14="http://schemas.microsoft.com/office/powerpoint/2010/main" val="4991502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6"/>
          <p:cNvSpPr>
            <a:spLocks noGrp="1" noChangeArrowheads="1"/>
          </p:cNvSpPr>
          <p:nvPr>
            <p:ph type="sldNum" sz="quarter" idx="4294967295"/>
          </p:nvPr>
        </p:nvSpPr>
        <p:spPr>
          <a:xfrm>
            <a:off x="6553200" y="6356350"/>
            <a:ext cx="2133600" cy="365125"/>
          </a:xfrm>
          <a:prstGeom prst="rect">
            <a:avLst/>
          </a:prstGeom>
        </p:spPr>
        <p:txBody>
          <a:bodyPr/>
          <a:lstStyle/>
          <a:p>
            <a:pPr>
              <a:defRPr/>
            </a:pPr>
            <a:fld id="{2977BCBF-1DA2-475E-B349-8E438DBC33C7}" type="slidenum">
              <a:rPr lang="en-US">
                <a:solidFill>
                  <a:srgbClr val="663300"/>
                </a:solidFill>
              </a:rPr>
              <a:pPr>
                <a:defRPr/>
              </a:pPr>
              <a:t>36</a:t>
            </a:fld>
            <a:endParaRPr lang="en-US">
              <a:solidFill>
                <a:srgbClr val="663300"/>
              </a:solidFill>
            </a:endParaRPr>
          </a:p>
        </p:txBody>
      </p:sp>
      <p:sp>
        <p:nvSpPr>
          <p:cNvPr id="38915" name="Rectangle 5"/>
          <p:cNvSpPr>
            <a:spLocks noChangeArrowheads="1"/>
          </p:cNvSpPr>
          <p:nvPr/>
        </p:nvSpPr>
        <p:spPr bwMode="auto">
          <a:xfrm>
            <a:off x="76200" y="0"/>
            <a:ext cx="9067800" cy="6781800"/>
          </a:xfrm>
          <a:prstGeom prst="rect">
            <a:avLst/>
          </a:prstGeom>
          <a:solidFill>
            <a:schemeClr val="bg1"/>
          </a:solidFill>
          <a:ln w="9525">
            <a:noFill/>
            <a:miter lim="800000"/>
            <a:headEnd/>
            <a:tailEnd/>
          </a:ln>
        </p:spPr>
        <p:txBody>
          <a:bodyPr wrap="none" anchor="ctr"/>
          <a:lstStyle/>
          <a:p>
            <a:endParaRPr lang="en-US">
              <a:solidFill>
                <a:srgbClr val="663300"/>
              </a:solidFill>
            </a:endParaRPr>
          </a:p>
        </p:txBody>
      </p:sp>
      <p:sp>
        <p:nvSpPr>
          <p:cNvPr id="38916" name="Rectangle 2"/>
          <p:cNvSpPr>
            <a:spLocks noChangeArrowheads="1"/>
          </p:cNvSpPr>
          <p:nvPr/>
        </p:nvSpPr>
        <p:spPr bwMode="auto">
          <a:xfrm>
            <a:off x="863600" y="1106488"/>
            <a:ext cx="7518400" cy="5675312"/>
          </a:xfrm>
          <a:prstGeom prst="rect">
            <a:avLst/>
          </a:prstGeom>
          <a:noFill/>
          <a:ln w="9525">
            <a:noFill/>
            <a:miter lim="800000"/>
            <a:headEnd/>
            <a:tailEnd/>
          </a:ln>
        </p:spPr>
        <p:txBody>
          <a:bodyPr>
            <a:spAutoFit/>
          </a:bodyPr>
          <a:lstStyle/>
          <a:p>
            <a:pPr>
              <a:spcBef>
                <a:spcPct val="50000"/>
              </a:spcBef>
            </a:pPr>
            <a:r>
              <a:rPr lang="en-US" sz="1800" b="1" dirty="0">
                <a:solidFill>
                  <a:srgbClr val="663300"/>
                </a:solidFill>
                <a:latin typeface="Arial" charset="0"/>
                <a:cs typeface="Arial" charset="0"/>
              </a:rPr>
              <a:t>…considerable confusion exists about the identification of factors in the domain of visual perception…</a:t>
            </a:r>
            <a:r>
              <a:rPr lang="en-US" sz="1400" b="1" dirty="0">
                <a:solidFill>
                  <a:srgbClr val="663300"/>
                </a:solidFill>
                <a:latin typeface="Arial" charset="0"/>
                <a:cs typeface="Times New Roman" pitchFamily="18" charset="0"/>
              </a:rPr>
              <a:t>  </a:t>
            </a:r>
            <a:r>
              <a:rPr lang="en-US" sz="1800" b="1" dirty="0">
                <a:solidFill>
                  <a:srgbClr val="663300"/>
                </a:solidFill>
                <a:latin typeface="Arial" charset="0"/>
                <a:cs typeface="Arial" charset="0"/>
              </a:rPr>
              <a:t>Some sources of confusion are very real, and difficult to deal with.  This is particularly true of confusion arising from </a:t>
            </a:r>
            <a:r>
              <a:rPr lang="en-US" sz="2000" b="1" dirty="0">
                <a:solidFill>
                  <a:srgbClr val="FF0000"/>
                </a:solidFill>
                <a:latin typeface="Arial" charset="0"/>
                <a:cs typeface="Arial" charset="0"/>
              </a:rPr>
              <a:t>the fact that test takers apparently can arrive at answers and solutions – either correct or incorrect ones – by a variety of different strategies.</a:t>
            </a:r>
            <a:r>
              <a:rPr lang="en-US" sz="1800" b="1" dirty="0">
                <a:solidFill>
                  <a:srgbClr val="FF0000"/>
                </a:solidFill>
                <a:latin typeface="Arial" charset="0"/>
                <a:cs typeface="Arial" charset="0"/>
              </a:rPr>
              <a:t>  </a:t>
            </a:r>
            <a:r>
              <a:rPr lang="en-US" sz="1800" b="1" dirty="0">
                <a:solidFill>
                  <a:srgbClr val="663300"/>
                </a:solidFill>
                <a:latin typeface="Arial" charset="0"/>
                <a:cs typeface="Arial" charset="0"/>
              </a:rPr>
              <a:t>French (1965) demonstrated that different “cognitive styles” can cause wide variation in factor loadings; some of his most dramatic cases had to do with spatial tests, as where a sample of subjects who reported “systematizing” their approach to the Cubes test yielded a large decrease of the loading of this test on a Visualization factor (that is, decreased correlations of Cubes with other spatial tests), as compared to a sample where subjects did not report systematizing.  It has been shown (</a:t>
            </a:r>
            <a:r>
              <a:rPr lang="en-US" sz="1800" b="1" dirty="0" err="1">
                <a:solidFill>
                  <a:srgbClr val="663300"/>
                </a:solidFill>
                <a:latin typeface="Arial" charset="0"/>
                <a:cs typeface="Arial" charset="0"/>
              </a:rPr>
              <a:t>Kyllonen</a:t>
            </a:r>
            <a:r>
              <a:rPr lang="en-US" sz="1800" b="1" dirty="0">
                <a:solidFill>
                  <a:srgbClr val="663300"/>
                </a:solidFill>
                <a:latin typeface="Arial" charset="0"/>
                <a:cs typeface="Arial" charset="0"/>
              </a:rPr>
              <a:t>, </a:t>
            </a:r>
            <a:r>
              <a:rPr lang="en-US" sz="1800" b="1" dirty="0" err="1">
                <a:solidFill>
                  <a:srgbClr val="663300"/>
                </a:solidFill>
                <a:latin typeface="Arial" charset="0"/>
                <a:cs typeface="Arial" charset="0"/>
              </a:rPr>
              <a:t>Lohman</a:t>
            </a:r>
            <a:r>
              <a:rPr lang="en-US" sz="1800" b="1" dirty="0">
                <a:solidFill>
                  <a:srgbClr val="663300"/>
                </a:solidFill>
                <a:latin typeface="Arial" charset="0"/>
                <a:cs typeface="Arial" charset="0"/>
              </a:rPr>
              <a:t>, &amp; </a:t>
            </a:r>
            <a:r>
              <a:rPr lang="en-US" sz="1800" b="1" dirty="0" err="1">
                <a:solidFill>
                  <a:srgbClr val="663300"/>
                </a:solidFill>
                <a:latin typeface="Arial" charset="0"/>
                <a:cs typeface="Arial" charset="0"/>
              </a:rPr>
              <a:t>Woltz</a:t>
            </a:r>
            <a:r>
              <a:rPr lang="en-US" sz="1800" b="1" dirty="0">
                <a:solidFill>
                  <a:srgbClr val="663300"/>
                </a:solidFill>
                <a:latin typeface="Arial" charset="0"/>
                <a:cs typeface="Arial" charset="0"/>
              </a:rPr>
              <a:t>, 1984), that subjects can employ different strategies even for different items within the same test.  </a:t>
            </a:r>
            <a:r>
              <a:rPr lang="en-US" sz="1800" b="1" u="sng" dirty="0" err="1">
                <a:solidFill>
                  <a:srgbClr val="663300"/>
                </a:solidFill>
                <a:latin typeface="Arial" charset="0"/>
                <a:cs typeface="Arial" charset="0"/>
              </a:rPr>
              <a:t>Lohman</a:t>
            </a:r>
            <a:r>
              <a:rPr lang="en-US" sz="1800" b="1" u="sng" dirty="0">
                <a:solidFill>
                  <a:srgbClr val="663300"/>
                </a:solidFill>
                <a:cs typeface="Arial" charset="0"/>
              </a:rPr>
              <a:t> et al. (1987) have discussed this problem of solution strategies, even rendering the judgment that factor-analytic methodology is hardly up to the task of dealing with it because a basic assumption of factor analysis is that factorial equations are consistent over subjects.</a:t>
            </a:r>
            <a:endParaRPr lang="en-US" sz="2000" b="1" dirty="0">
              <a:solidFill>
                <a:srgbClr val="663300"/>
              </a:solidFill>
              <a:latin typeface="Times New Roman" pitchFamily="18" charset="0"/>
              <a:cs typeface="Times New Roman" pitchFamily="18" charset="0"/>
            </a:endParaRPr>
          </a:p>
        </p:txBody>
      </p:sp>
      <p:sp>
        <p:nvSpPr>
          <p:cNvPr id="38917" name="Rectangle 3"/>
          <p:cNvSpPr>
            <a:spLocks noChangeArrowheads="1"/>
          </p:cNvSpPr>
          <p:nvPr/>
        </p:nvSpPr>
        <p:spPr bwMode="auto">
          <a:xfrm>
            <a:off x="711200" y="685800"/>
            <a:ext cx="7518400" cy="339725"/>
          </a:xfrm>
          <a:prstGeom prst="rect">
            <a:avLst/>
          </a:prstGeom>
          <a:noFill/>
          <a:ln w="9525">
            <a:noFill/>
            <a:miter lim="800000"/>
            <a:headEnd/>
            <a:tailEnd/>
          </a:ln>
        </p:spPr>
        <p:txBody>
          <a:bodyPr>
            <a:spAutoFit/>
          </a:bodyPr>
          <a:lstStyle/>
          <a:p>
            <a:pPr>
              <a:lnSpc>
                <a:spcPct val="90000"/>
              </a:lnSpc>
              <a:spcBef>
                <a:spcPct val="50000"/>
              </a:spcBef>
              <a:buFont typeface="Wingdings" pitchFamily="2" charset="2"/>
              <a:buNone/>
            </a:pPr>
            <a:r>
              <a:rPr lang="en-US" sz="1800" b="1">
                <a:solidFill>
                  <a:srgbClr val="663300"/>
                </a:solidFill>
                <a:latin typeface="Arial" charset="0"/>
              </a:rPr>
              <a:t>Consider the following quote from Carroll (1993, p. 309):</a:t>
            </a:r>
            <a:endParaRPr lang="en-US" sz="1800" b="1">
              <a:solidFill>
                <a:srgbClr val="663300"/>
              </a:solidFill>
              <a:latin typeface="Arial" charset="0"/>
              <a:cs typeface="Arial" charset="0"/>
            </a:endParaRPr>
          </a:p>
        </p:txBody>
      </p:sp>
      <p:sp>
        <p:nvSpPr>
          <p:cNvPr id="38918" name="Rectangle 4"/>
          <p:cNvSpPr>
            <a:spLocks noChangeArrowheads="1"/>
          </p:cNvSpPr>
          <p:nvPr/>
        </p:nvSpPr>
        <p:spPr bwMode="auto">
          <a:xfrm>
            <a:off x="76200" y="0"/>
            <a:ext cx="8890000" cy="742950"/>
          </a:xfrm>
          <a:prstGeom prst="rect">
            <a:avLst/>
          </a:prstGeom>
          <a:noFill/>
          <a:ln w="9525">
            <a:noFill/>
            <a:miter lim="800000"/>
            <a:headEnd/>
            <a:tailEnd/>
          </a:ln>
        </p:spPr>
        <p:txBody>
          <a:bodyPr anchor="ctr"/>
          <a:lstStyle/>
          <a:p>
            <a:r>
              <a:rPr lang="en-US" sz="2800" b="1" dirty="0">
                <a:solidFill>
                  <a:srgbClr val="663300"/>
                </a:solidFill>
                <a:cs typeface="Arial" panose="020B0604020202020204" pitchFamily="34" charset="0"/>
              </a:rPr>
              <a:t>The Process Approach to Analysis of Block Design</a:t>
            </a:r>
          </a:p>
        </p:txBody>
      </p:sp>
    </p:spTree>
    <p:extLst>
      <p:ext uri="{BB962C8B-B14F-4D97-AF65-F5344CB8AC3E}">
        <p14:creationId xmlns:p14="http://schemas.microsoft.com/office/powerpoint/2010/main" val="1191288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idx="1"/>
          </p:nvPr>
        </p:nvSpPr>
        <p:spPr>
          <a:xfrm>
            <a:off x="457200" y="1436003"/>
            <a:ext cx="8153400" cy="4724400"/>
          </a:xfrm>
        </p:spPr>
        <p:txBody>
          <a:bodyPr/>
          <a:lstStyle/>
          <a:p>
            <a:pPr eaLnBrk="1" hangingPunct="1">
              <a:buFont typeface="Wingdings" pitchFamily="2" charset="2"/>
              <a:buNone/>
            </a:pPr>
            <a:r>
              <a:rPr lang="en-US" sz="3600"/>
              <a:t>  Carroll’s description leaves out a critical 6</a:t>
            </a:r>
            <a:r>
              <a:rPr lang="en-US" sz="3600" baseline="30000"/>
              <a:t>th</a:t>
            </a:r>
            <a:r>
              <a:rPr lang="en-US" sz="3600"/>
              <a:t> cognitive process, or group of processes, essential for effective performance of Block Design – the ability to initiate, focus, sustain, coordinate/balance, and monitor the use of the other cognitive processes – i.e., Executive Function processes.</a:t>
            </a:r>
            <a:endParaRPr lang="en-US" sz="4000">
              <a:cs typeface="Times New Roman" pitchFamily="18" charset="0"/>
            </a:endParaRPr>
          </a:p>
        </p:txBody>
      </p:sp>
      <p:sp>
        <p:nvSpPr>
          <p:cNvPr id="6" name="Slide Number Placeholder 5"/>
          <p:cNvSpPr>
            <a:spLocks noGrp="1"/>
          </p:cNvSpPr>
          <p:nvPr>
            <p:ph type="sldNum" sz="quarter" idx="4294967295"/>
          </p:nvPr>
        </p:nvSpPr>
        <p:spPr>
          <a:xfrm>
            <a:off x="6553200" y="6356350"/>
            <a:ext cx="2133600" cy="365125"/>
          </a:xfrm>
          <a:prstGeom prst="rect">
            <a:avLst/>
          </a:prstGeom>
        </p:spPr>
        <p:txBody>
          <a:bodyPr/>
          <a:lstStyle/>
          <a:p>
            <a:pPr>
              <a:defRPr/>
            </a:pPr>
            <a:fld id="{6F47B5BA-AB48-492C-977E-F77EB1DDA24B}" type="slidenum">
              <a:rPr lang="en-US"/>
              <a:pPr>
                <a:defRPr/>
              </a:pPr>
              <a:t>37</a:t>
            </a:fld>
            <a:endParaRPr lang="en-US"/>
          </a:p>
        </p:txBody>
      </p:sp>
      <p:cxnSp>
        <p:nvCxnSpPr>
          <p:cNvPr id="11" name="Straight Connector 10"/>
          <p:cNvCxnSpPr/>
          <p:nvPr/>
        </p:nvCxnSpPr>
        <p:spPr>
          <a:xfrm>
            <a:off x="1606754" y="1240056"/>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53471" y="334722"/>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sp>
        <p:nvSpPr>
          <p:cNvPr id="39938" name="Rectangle 2"/>
          <p:cNvSpPr>
            <a:spLocks noGrp="1" noChangeArrowheads="1"/>
          </p:cNvSpPr>
          <p:nvPr>
            <p:ph type="title"/>
          </p:nvPr>
        </p:nvSpPr>
        <p:spPr>
          <a:xfrm>
            <a:off x="282761" y="190019"/>
            <a:ext cx="8741969" cy="854090"/>
          </a:xfrm>
        </p:spPr>
        <p:txBody>
          <a:bodyPr/>
          <a:lstStyle/>
          <a:p>
            <a:pPr eaLnBrk="1" hangingPunct="1"/>
            <a:r>
              <a:rPr lang="en-US" sz="4000" b="1" dirty="0"/>
              <a:t>What Does Block Design Measure?</a:t>
            </a:r>
          </a:p>
        </p:txBody>
      </p:sp>
    </p:spTree>
    <p:extLst>
      <p:ext uri="{BB962C8B-B14F-4D97-AF65-F5344CB8AC3E}">
        <p14:creationId xmlns:p14="http://schemas.microsoft.com/office/powerpoint/2010/main" val="13417509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idx="1"/>
          </p:nvPr>
        </p:nvSpPr>
        <p:spPr>
          <a:xfrm>
            <a:off x="166577" y="1520775"/>
            <a:ext cx="8686800" cy="4800600"/>
          </a:xfrm>
        </p:spPr>
        <p:txBody>
          <a:bodyPr/>
          <a:lstStyle/>
          <a:p>
            <a:pPr eaLnBrk="1" hangingPunct="1">
              <a:buFont typeface="Wingdings" pitchFamily="2" charset="2"/>
              <a:buNone/>
            </a:pPr>
            <a:r>
              <a:rPr lang="en-US" sz="3600"/>
              <a:t>  An appropriate statement regarding the performance of the third subject would be:</a:t>
            </a:r>
          </a:p>
          <a:p>
            <a:pPr eaLnBrk="1" hangingPunct="1">
              <a:buFont typeface="Wingdings" pitchFamily="2" charset="2"/>
              <a:buNone/>
            </a:pPr>
            <a:r>
              <a:rPr lang="en-US" sz="3600"/>
              <a:t>“John’s superior capacity for problem-solving with nonverbal visual material was applied inconsistently resulting in a Block Design Subtest Score in the average range.”</a:t>
            </a:r>
          </a:p>
        </p:txBody>
      </p:sp>
      <p:sp>
        <p:nvSpPr>
          <p:cNvPr id="6" name="Slide Number Placeholder 5"/>
          <p:cNvSpPr>
            <a:spLocks noGrp="1"/>
          </p:cNvSpPr>
          <p:nvPr>
            <p:ph type="sldNum" sz="quarter" idx="4294967295"/>
          </p:nvPr>
        </p:nvSpPr>
        <p:spPr>
          <a:xfrm>
            <a:off x="6553200" y="6356350"/>
            <a:ext cx="2133600" cy="365125"/>
          </a:xfrm>
          <a:prstGeom prst="rect">
            <a:avLst/>
          </a:prstGeom>
        </p:spPr>
        <p:txBody>
          <a:bodyPr/>
          <a:lstStyle/>
          <a:p>
            <a:pPr>
              <a:defRPr/>
            </a:pPr>
            <a:fld id="{3F854ABA-E724-4E5C-9ED6-C5E7E1777A2D}" type="slidenum">
              <a:rPr lang="en-US"/>
              <a:pPr>
                <a:defRPr/>
              </a:pPr>
              <a:t>38</a:t>
            </a:fld>
            <a:endParaRPr lang="en-US"/>
          </a:p>
        </p:txBody>
      </p:sp>
      <p:cxnSp>
        <p:nvCxnSpPr>
          <p:cNvPr id="11" name="Straight Connector 10"/>
          <p:cNvCxnSpPr/>
          <p:nvPr/>
        </p:nvCxnSpPr>
        <p:spPr>
          <a:xfrm>
            <a:off x="1457308" y="1124471"/>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58186" y="333560"/>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sp>
        <p:nvSpPr>
          <p:cNvPr id="40962" name="Rectangle 2"/>
          <p:cNvSpPr>
            <a:spLocks noGrp="1" noChangeArrowheads="1"/>
          </p:cNvSpPr>
          <p:nvPr>
            <p:ph type="title"/>
          </p:nvPr>
        </p:nvSpPr>
        <p:spPr>
          <a:xfrm>
            <a:off x="431800" y="212721"/>
            <a:ext cx="8712200" cy="832039"/>
          </a:xfrm>
        </p:spPr>
        <p:txBody>
          <a:bodyPr/>
          <a:lstStyle/>
          <a:p>
            <a:pPr eaLnBrk="1" hangingPunct="1"/>
            <a:r>
              <a:rPr lang="en-US" sz="4000" b="1" dirty="0"/>
              <a:t>What Does Block Design Measure?</a:t>
            </a:r>
          </a:p>
        </p:txBody>
      </p:sp>
    </p:spTree>
    <p:extLst>
      <p:ext uri="{BB962C8B-B14F-4D97-AF65-F5344CB8AC3E}">
        <p14:creationId xmlns:p14="http://schemas.microsoft.com/office/powerpoint/2010/main" val="9469710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type="body" idx="1"/>
          </p:nvPr>
        </p:nvSpPr>
        <p:spPr>
          <a:xfrm>
            <a:off x="544513" y="1458912"/>
            <a:ext cx="7994877" cy="4952048"/>
          </a:xfrm>
        </p:spPr>
        <p:txBody>
          <a:bodyPr/>
          <a:lstStyle/>
          <a:p>
            <a:pPr eaLnBrk="1" hangingPunct="1">
              <a:buSzPct val="80000"/>
              <a:buFont typeface="Wingdings" pitchFamily="2" charset="2"/>
              <a:buChar char="§"/>
            </a:pPr>
            <a:r>
              <a:rPr lang="en-US" sz="4000" dirty="0"/>
              <a:t>The concept of executive functions is not synonymous with the traditional concepts of intelligence or “IQ”</a:t>
            </a:r>
          </a:p>
          <a:p>
            <a:pPr eaLnBrk="1" hangingPunct="1">
              <a:buSzPct val="80000"/>
              <a:buFont typeface="Wingdings" pitchFamily="2" charset="2"/>
              <a:buChar char="§"/>
            </a:pPr>
            <a:r>
              <a:rPr lang="en-US" sz="4000" dirty="0"/>
              <a:t>Executive functions are not directly assessed with standard intelligence tests</a:t>
            </a:r>
            <a:endParaRPr lang="en-US" sz="3600" dirty="0"/>
          </a:p>
        </p:txBody>
      </p:sp>
      <p:sp>
        <p:nvSpPr>
          <p:cNvPr id="9" name="Rectangle 8"/>
          <p:cNvSpPr/>
          <p:nvPr/>
        </p:nvSpPr>
        <p:spPr>
          <a:xfrm>
            <a:off x="363090" y="231643"/>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0" name="Straight Connector 9"/>
          <p:cNvCxnSpPr/>
          <p:nvPr/>
        </p:nvCxnSpPr>
        <p:spPr>
          <a:xfrm>
            <a:off x="1482293" y="1112870"/>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45058" name="Rectangle 2"/>
          <p:cNvSpPr>
            <a:spLocks noGrp="1" noChangeArrowheads="1"/>
          </p:cNvSpPr>
          <p:nvPr>
            <p:ph type="title"/>
          </p:nvPr>
        </p:nvSpPr>
        <p:spPr>
          <a:xfrm>
            <a:off x="475338" y="193456"/>
            <a:ext cx="8484282" cy="705757"/>
          </a:xfrm>
        </p:spPr>
        <p:txBody>
          <a:bodyPr/>
          <a:lstStyle/>
          <a:p>
            <a:pPr algn="l" eaLnBrk="1" hangingPunct="1"/>
            <a:r>
              <a:rPr lang="en-US" sz="3600" b="1" dirty="0"/>
              <a:t>Executive Functions and Intelligence</a:t>
            </a:r>
          </a:p>
        </p:txBody>
      </p:sp>
      <p:grpSp>
        <p:nvGrpSpPr>
          <p:cNvPr id="6" name="Group 5"/>
          <p:cNvGrpSpPr/>
          <p:nvPr/>
        </p:nvGrpSpPr>
        <p:grpSpPr>
          <a:xfrm>
            <a:off x="6304542" y="5524904"/>
            <a:ext cx="2432675" cy="1101296"/>
            <a:chOff x="10582979" y="4837311"/>
            <a:chExt cx="4364510" cy="2194560"/>
          </a:xfrm>
        </p:grpSpPr>
        <p:pic>
          <p:nvPicPr>
            <p:cNvPr id="7" name="Picture 2" descr="http://s3-us-west-1.amazonaws.com/www-prod-storage.cloud.caltech.edu/styles/article_photo/s3/CT_Quartz-IQ_SPOTLIGHT.jpg?itok=XwRbcW8n"/>
            <p:cNvPicPr>
              <a:picLocks noChangeAspect="1" noChangeArrowheads="1"/>
            </p:cNvPicPr>
            <p:nvPr/>
          </p:nvPicPr>
          <p:blipFill rotWithShape="1">
            <a:blip r:embed="rId2">
              <a:extLst>
                <a:ext uri="{28A0092B-C50C-407E-A947-70E740481C1C}">
                  <a14:useLocalDpi xmlns:a14="http://schemas.microsoft.com/office/drawing/2010/main" val="0"/>
                </a:ext>
              </a:extLst>
            </a:blip>
            <a:srcRect l="17254" t="1583" r="27953" b="33516"/>
            <a:stretch/>
          </p:blipFill>
          <p:spPr bwMode="auto">
            <a:xfrm>
              <a:off x="10582979" y="4837311"/>
              <a:ext cx="2348565" cy="21945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881120" y="4952390"/>
              <a:ext cx="3066369" cy="1410609"/>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 = EF?</a:t>
              </a:r>
            </a:p>
          </p:txBody>
        </p:sp>
      </p:grpSp>
    </p:spTree>
    <p:extLst>
      <p:ext uri="{BB962C8B-B14F-4D97-AF65-F5344CB8AC3E}">
        <p14:creationId xmlns:p14="http://schemas.microsoft.com/office/powerpoint/2010/main" val="3896884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1133838" y="1241658"/>
            <a:ext cx="7304484" cy="4781455"/>
          </a:xfrm>
        </p:spPr>
        <p:txBody>
          <a:bodyPr>
            <a:noAutofit/>
          </a:bodyPr>
          <a:lstStyle/>
          <a:p>
            <a:pPr marL="0" indent="0" algn="ctr">
              <a:buNone/>
            </a:pPr>
            <a:r>
              <a:rPr lang="en-US" sz="4800" b="1" dirty="0">
                <a:solidFill>
                  <a:srgbClr val="663300"/>
                </a:solidFill>
              </a:rPr>
              <a:t>Executive Skills enable the brain to answer the question of How?</a:t>
            </a:r>
          </a:p>
          <a:p>
            <a:pPr algn="ctr" eaLnBrk="1" hangingPunct="1">
              <a:lnSpc>
                <a:spcPct val="90000"/>
              </a:lnSpc>
              <a:buFont typeface="Wingdings" pitchFamily="2" charset="2"/>
              <a:buChar char="§"/>
            </a:pPr>
            <a:endParaRPr lang="en-US" sz="4800" b="1" dirty="0">
              <a:solidFill>
                <a:srgbClr val="663300"/>
              </a:solidFill>
            </a:endParaRPr>
          </a:p>
          <a:p>
            <a:pPr algn="ctr" eaLnBrk="1" hangingPunct="1">
              <a:lnSpc>
                <a:spcPct val="90000"/>
              </a:lnSpc>
              <a:buFont typeface="Wingdings" pitchFamily="2" charset="2"/>
              <a:buChar char="§"/>
            </a:pPr>
            <a:endParaRPr lang="en-US" sz="4800" b="1" dirty="0">
              <a:solidFill>
                <a:srgbClr val="663300"/>
              </a:solidFill>
            </a:endParaRPr>
          </a:p>
        </p:txBody>
      </p:sp>
      <p:sp>
        <p:nvSpPr>
          <p:cNvPr id="9" name="Rectangle 8"/>
          <p:cNvSpPr/>
          <p:nvPr/>
        </p:nvSpPr>
        <p:spPr>
          <a:xfrm>
            <a:off x="130055" y="90079"/>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4" name="Straight Connector 13"/>
          <p:cNvCxnSpPr/>
          <p:nvPr/>
        </p:nvCxnSpPr>
        <p:spPr>
          <a:xfrm>
            <a:off x="2003646" y="876433"/>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28674" name="Rectangle 2"/>
          <p:cNvSpPr>
            <a:spLocks noGrp="1" noChangeArrowheads="1"/>
          </p:cNvSpPr>
          <p:nvPr>
            <p:ph type="title"/>
          </p:nvPr>
        </p:nvSpPr>
        <p:spPr>
          <a:xfrm>
            <a:off x="196276" y="69758"/>
            <a:ext cx="8805483" cy="731521"/>
          </a:xfrm>
        </p:spPr>
        <p:txBody>
          <a:bodyPr>
            <a:noAutofit/>
          </a:bodyPr>
          <a:lstStyle/>
          <a:p>
            <a:pPr eaLnBrk="1" hangingPunct="1"/>
            <a:r>
              <a:rPr lang="en-US" sz="3600" dirty="0"/>
              <a:t>What are Executive Skills? Part 1</a:t>
            </a:r>
            <a:endParaRPr lang="en-US" sz="3600" dirty="0">
              <a:solidFill>
                <a:srgbClr val="663300"/>
              </a:solidFill>
            </a:endParaRPr>
          </a:p>
        </p:txBody>
      </p:sp>
    </p:spTree>
    <p:extLst>
      <p:ext uri="{BB962C8B-B14F-4D97-AF65-F5344CB8AC3E}">
        <p14:creationId xmlns:p14="http://schemas.microsoft.com/office/powerpoint/2010/main" val="26480611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body" idx="1"/>
          </p:nvPr>
        </p:nvSpPr>
        <p:spPr>
          <a:xfrm>
            <a:off x="548640" y="1636488"/>
            <a:ext cx="7677555" cy="4038600"/>
          </a:xfrm>
        </p:spPr>
        <p:txBody>
          <a:bodyPr/>
          <a:lstStyle/>
          <a:p>
            <a:pPr marL="0" indent="0" eaLnBrk="1" hangingPunct="1">
              <a:lnSpc>
                <a:spcPct val="90000"/>
              </a:lnSpc>
              <a:buFont typeface="Wingdings" pitchFamily="2" charset="2"/>
              <a:buNone/>
            </a:pPr>
            <a:r>
              <a:rPr lang="en-US" sz="4000" dirty="0"/>
              <a:t>Directions for the Wisconsin Card Sorting Test (WCST):</a:t>
            </a:r>
          </a:p>
          <a:p>
            <a:pPr eaLnBrk="1" hangingPunct="1">
              <a:lnSpc>
                <a:spcPct val="90000"/>
              </a:lnSpc>
              <a:buFont typeface="Wingdings" pitchFamily="2" charset="2"/>
              <a:buNone/>
            </a:pPr>
            <a:r>
              <a:rPr lang="en-US" sz="4000" dirty="0"/>
              <a:t>	I can’t tell you much about how to do this task. Which of these do you think this one goes with?  I’ll tell you if your answer is right or wrong.</a:t>
            </a:r>
          </a:p>
          <a:p>
            <a:pPr eaLnBrk="1" hangingPunct="1">
              <a:lnSpc>
                <a:spcPct val="90000"/>
              </a:lnSpc>
              <a:buFont typeface="Wingdings" pitchFamily="2" charset="2"/>
              <a:buNone/>
            </a:pPr>
            <a:endParaRPr lang="en-US" dirty="0"/>
          </a:p>
          <a:p>
            <a:pPr eaLnBrk="1" hangingPunct="1">
              <a:lnSpc>
                <a:spcPct val="90000"/>
              </a:lnSpc>
            </a:pPr>
            <a:endParaRPr lang="en-US" dirty="0"/>
          </a:p>
        </p:txBody>
      </p:sp>
      <p:sp>
        <p:nvSpPr>
          <p:cNvPr id="9" name="Rectangle 8"/>
          <p:cNvSpPr/>
          <p:nvPr/>
        </p:nvSpPr>
        <p:spPr>
          <a:xfrm>
            <a:off x="284480" y="149172"/>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0" name="Straight Connector 9"/>
          <p:cNvCxnSpPr/>
          <p:nvPr/>
        </p:nvCxnSpPr>
        <p:spPr>
          <a:xfrm>
            <a:off x="1829478" y="1263418"/>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50179" name="Rectangle 3"/>
          <p:cNvSpPr>
            <a:spLocks noGrp="1" noChangeArrowheads="1"/>
          </p:cNvSpPr>
          <p:nvPr>
            <p:ph type="title"/>
          </p:nvPr>
        </p:nvSpPr>
        <p:spPr>
          <a:xfrm>
            <a:off x="385055" y="330200"/>
            <a:ext cx="8482965" cy="560149"/>
          </a:xfrm>
        </p:spPr>
        <p:txBody>
          <a:bodyPr/>
          <a:lstStyle/>
          <a:p>
            <a:pPr eaLnBrk="1" hangingPunct="1"/>
            <a:r>
              <a:rPr lang="en-US" sz="3200" dirty="0"/>
              <a:t>Measuring Executive Functions </a:t>
            </a:r>
            <a:br>
              <a:rPr lang="en-US" sz="3200" dirty="0"/>
            </a:br>
            <a:r>
              <a:rPr lang="en-US" sz="3200" dirty="0"/>
              <a:t>				with a Reasoning Task</a:t>
            </a:r>
          </a:p>
        </p:txBody>
      </p:sp>
      <p:grpSp>
        <p:nvGrpSpPr>
          <p:cNvPr id="6" name="Group 5"/>
          <p:cNvGrpSpPr/>
          <p:nvPr/>
        </p:nvGrpSpPr>
        <p:grpSpPr>
          <a:xfrm>
            <a:off x="6304542" y="5524904"/>
            <a:ext cx="2432675" cy="1101296"/>
            <a:chOff x="10582979" y="4837311"/>
            <a:chExt cx="4364510" cy="2194560"/>
          </a:xfrm>
        </p:grpSpPr>
        <p:pic>
          <p:nvPicPr>
            <p:cNvPr id="7" name="Picture 2" descr="http://s3-us-west-1.amazonaws.com/www-prod-storage.cloud.caltech.edu/styles/article_photo/s3/CT_Quartz-IQ_SPOTLIGHT.jpg?itok=XwRbcW8n"/>
            <p:cNvPicPr>
              <a:picLocks noChangeAspect="1" noChangeArrowheads="1"/>
            </p:cNvPicPr>
            <p:nvPr/>
          </p:nvPicPr>
          <p:blipFill rotWithShape="1">
            <a:blip r:embed="rId2">
              <a:extLst>
                <a:ext uri="{28A0092B-C50C-407E-A947-70E740481C1C}">
                  <a14:useLocalDpi xmlns:a14="http://schemas.microsoft.com/office/drawing/2010/main" val="0"/>
                </a:ext>
              </a:extLst>
            </a:blip>
            <a:srcRect l="17254" t="1583" r="27953" b="33516"/>
            <a:stretch/>
          </p:blipFill>
          <p:spPr bwMode="auto">
            <a:xfrm>
              <a:off x="10582979" y="4837311"/>
              <a:ext cx="2348565" cy="21945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881120" y="4952390"/>
              <a:ext cx="3066369" cy="1410609"/>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 = EF?</a:t>
              </a:r>
            </a:p>
          </p:txBody>
        </p:sp>
      </p:grpSp>
    </p:spTree>
    <p:extLst>
      <p:ext uri="{BB962C8B-B14F-4D97-AF65-F5344CB8AC3E}">
        <p14:creationId xmlns:p14="http://schemas.microsoft.com/office/powerpoint/2010/main" val="41161993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body" idx="1"/>
          </p:nvPr>
        </p:nvSpPr>
        <p:spPr>
          <a:xfrm>
            <a:off x="515256" y="1447800"/>
            <a:ext cx="8391525" cy="4778375"/>
          </a:xfrm>
        </p:spPr>
        <p:txBody>
          <a:bodyPr/>
          <a:lstStyle/>
          <a:p>
            <a:pPr marL="0" indent="0" eaLnBrk="1" hangingPunct="1">
              <a:buNone/>
            </a:pPr>
            <a:r>
              <a:rPr lang="en-US" sz="3600" dirty="0"/>
              <a:t>The more classroom instruction resembles tests of executive functions like the Wisconsin Card Sorting Test (figure out what we’re learning, I’ll tell you whether you are right or wrong), the more executive difficulties are going to impact classroom learning and performance.</a:t>
            </a:r>
            <a:endParaRPr lang="en-US" dirty="0"/>
          </a:p>
        </p:txBody>
      </p:sp>
      <p:sp>
        <p:nvSpPr>
          <p:cNvPr id="9" name="Rectangle 8"/>
          <p:cNvSpPr/>
          <p:nvPr/>
        </p:nvSpPr>
        <p:spPr>
          <a:xfrm>
            <a:off x="217035" y="290737"/>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0" name="Straight Connector 9"/>
          <p:cNvCxnSpPr/>
          <p:nvPr/>
        </p:nvCxnSpPr>
        <p:spPr>
          <a:xfrm>
            <a:off x="1658208" y="1148756"/>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53251" name="Rectangle 3"/>
          <p:cNvSpPr>
            <a:spLocks noGrp="1" noChangeArrowheads="1"/>
          </p:cNvSpPr>
          <p:nvPr>
            <p:ph type="title"/>
          </p:nvPr>
        </p:nvSpPr>
        <p:spPr>
          <a:xfrm>
            <a:off x="389568" y="-961"/>
            <a:ext cx="8408987" cy="1180873"/>
          </a:xfrm>
        </p:spPr>
        <p:txBody>
          <a:bodyPr/>
          <a:lstStyle/>
          <a:p>
            <a:pPr algn="l" eaLnBrk="1" hangingPunct="1"/>
            <a:r>
              <a:rPr lang="en-US" sz="4000" dirty="0"/>
              <a:t>Executive Functions and School</a:t>
            </a:r>
          </a:p>
        </p:txBody>
      </p:sp>
      <p:grpSp>
        <p:nvGrpSpPr>
          <p:cNvPr id="6" name="Group 5"/>
          <p:cNvGrpSpPr/>
          <p:nvPr/>
        </p:nvGrpSpPr>
        <p:grpSpPr>
          <a:xfrm>
            <a:off x="6304542" y="5524904"/>
            <a:ext cx="2432675" cy="1101296"/>
            <a:chOff x="10582979" y="4837311"/>
            <a:chExt cx="4364510" cy="2194560"/>
          </a:xfrm>
        </p:grpSpPr>
        <p:pic>
          <p:nvPicPr>
            <p:cNvPr id="7" name="Picture 2" descr="http://s3-us-west-1.amazonaws.com/www-prod-storage.cloud.caltech.edu/styles/article_photo/s3/CT_Quartz-IQ_SPOTLIGHT.jpg?itok=XwRbcW8n"/>
            <p:cNvPicPr>
              <a:picLocks noChangeAspect="1" noChangeArrowheads="1"/>
            </p:cNvPicPr>
            <p:nvPr/>
          </p:nvPicPr>
          <p:blipFill rotWithShape="1">
            <a:blip r:embed="rId2">
              <a:extLst>
                <a:ext uri="{28A0092B-C50C-407E-A947-70E740481C1C}">
                  <a14:useLocalDpi xmlns:a14="http://schemas.microsoft.com/office/drawing/2010/main" val="0"/>
                </a:ext>
              </a:extLst>
            </a:blip>
            <a:srcRect l="17254" t="1583" r="27953" b="33516"/>
            <a:stretch/>
          </p:blipFill>
          <p:spPr bwMode="auto">
            <a:xfrm>
              <a:off x="10582979" y="4837311"/>
              <a:ext cx="2348565" cy="21945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881120" y="4952390"/>
              <a:ext cx="3066369" cy="1410609"/>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 = EF?</a:t>
              </a:r>
            </a:p>
          </p:txBody>
        </p:sp>
      </p:grpSp>
    </p:spTree>
    <p:extLst>
      <p:ext uri="{BB962C8B-B14F-4D97-AF65-F5344CB8AC3E}">
        <p14:creationId xmlns:p14="http://schemas.microsoft.com/office/powerpoint/2010/main" val="7379286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1"/>
          <p:cNvSpPr>
            <a:spLocks noGrp="1"/>
          </p:cNvSpPr>
          <p:nvPr>
            <p:ph type="sldNum" sz="quarter" idx="4294967295"/>
          </p:nvPr>
        </p:nvSpPr>
        <p:spPr>
          <a:xfrm>
            <a:off x="6553200" y="6356350"/>
            <a:ext cx="2133600" cy="365125"/>
          </a:xfrm>
          <a:prstGeom prst="rect">
            <a:avLst/>
          </a:prstGeom>
          <a:noFill/>
        </p:spPr>
        <p:txBody>
          <a:bodyPr/>
          <a:lstStyle/>
          <a:p>
            <a:fld id="{0A132B91-7C5D-40F1-B785-2A872C74F439}" type="slidenum">
              <a:rPr lang="en-US" smtClean="0"/>
              <a:pPr/>
              <a:t>42</a:t>
            </a:fld>
            <a:endParaRPr lang="en-US"/>
          </a:p>
        </p:txBody>
      </p:sp>
      <p:sp>
        <p:nvSpPr>
          <p:cNvPr id="9" name="TextBox 8"/>
          <p:cNvSpPr txBox="1">
            <a:spLocks noChangeArrowheads="1"/>
          </p:cNvSpPr>
          <p:nvPr/>
        </p:nvSpPr>
        <p:spPr bwMode="auto">
          <a:xfrm>
            <a:off x="2995295" y="1341120"/>
            <a:ext cx="6148705" cy="5940088"/>
          </a:xfrm>
          <a:prstGeom prst="rect">
            <a:avLst/>
          </a:prstGeom>
          <a:noFill/>
          <a:ln w="9525">
            <a:noFill/>
            <a:miter lim="800000"/>
            <a:headEnd/>
            <a:tailEnd/>
          </a:ln>
        </p:spPr>
        <p:txBody>
          <a:bodyPr wrap="square">
            <a:spAutoFit/>
          </a:bodyPr>
          <a:lstStyle/>
          <a:p>
            <a:r>
              <a:rPr lang="en-US" sz="3600" dirty="0">
                <a:solidFill>
                  <a:srgbClr val="663300"/>
                </a:solidFill>
              </a:rPr>
              <a:t>Task Performance  is directed by Executive Functions or an </a:t>
            </a:r>
          </a:p>
          <a:p>
            <a:r>
              <a:rPr lang="en-US" sz="3600" dirty="0">
                <a:solidFill>
                  <a:srgbClr val="663300"/>
                </a:solidFill>
              </a:rPr>
              <a:t>Executive Functions substitute.</a:t>
            </a:r>
          </a:p>
          <a:p>
            <a:endParaRPr lang="en-US" sz="1600" dirty="0">
              <a:solidFill>
                <a:srgbClr val="663300"/>
              </a:solidFill>
            </a:endParaRPr>
          </a:p>
          <a:p>
            <a:r>
              <a:rPr lang="en-US" sz="3600" dirty="0">
                <a:solidFill>
                  <a:srgbClr val="663300"/>
                </a:solidFill>
              </a:rPr>
              <a:t>The neural networks used to </a:t>
            </a:r>
          </a:p>
          <a:p>
            <a:r>
              <a:rPr lang="en-US" sz="3600" dirty="0">
                <a:solidFill>
                  <a:srgbClr val="663300"/>
                </a:solidFill>
              </a:rPr>
              <a:t>perform a task depend on perceptions about how the task should be done.</a:t>
            </a:r>
          </a:p>
          <a:p>
            <a:endParaRPr lang="en-US" sz="3600" dirty="0">
              <a:solidFill>
                <a:srgbClr val="663300"/>
              </a:solidFill>
            </a:endParaRPr>
          </a:p>
        </p:txBody>
      </p:sp>
      <p:sp>
        <p:nvSpPr>
          <p:cNvPr id="13" name="TextBox 12"/>
          <p:cNvSpPr txBox="1"/>
          <p:nvPr/>
        </p:nvSpPr>
        <p:spPr>
          <a:xfrm>
            <a:off x="3629023" y="232232"/>
            <a:ext cx="3951723" cy="830997"/>
          </a:xfrm>
          <a:prstGeom prst="rect">
            <a:avLst/>
          </a:prstGeom>
          <a:noFill/>
        </p:spPr>
        <p:txBody>
          <a:bodyPr wrap="none">
            <a:spAutoFit/>
          </a:bodyPr>
          <a:lstStyle/>
          <a:p>
            <a:pPr>
              <a:defRPr/>
            </a:pPr>
            <a:r>
              <a:rPr lang="en-US" sz="4800" b="1" dirty="0">
                <a:solidFill>
                  <a:srgbClr val="663300"/>
                </a:solidFill>
              </a:rPr>
              <a:t>Key Concept</a:t>
            </a:r>
          </a:p>
        </p:txBody>
      </p:sp>
      <p:sp>
        <p:nvSpPr>
          <p:cNvPr id="14" name="Rectangle 13"/>
          <p:cNvSpPr/>
          <p:nvPr/>
        </p:nvSpPr>
        <p:spPr>
          <a:xfrm>
            <a:off x="7822522" y="247197"/>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5" name="Straight Connector 14"/>
          <p:cNvCxnSpPr/>
          <p:nvPr/>
        </p:nvCxnSpPr>
        <p:spPr>
          <a:xfrm>
            <a:off x="3556676" y="1147310"/>
            <a:ext cx="3845604"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86238" y="106089"/>
            <a:ext cx="2788169" cy="2830195"/>
            <a:chOff x="6146800" y="3891280"/>
            <a:chExt cx="2625609" cy="2689932"/>
          </a:xfrm>
        </p:grpSpPr>
        <p:pic>
          <p:nvPicPr>
            <p:cNvPr id="21" name="Picture 20" descr="https://encrypted-tbn1.gstatic.com/images?q=tbn:ANd9GcQ23_pWGEz8nYBw1jBgzOd5wZYoG5vOMN-Lq3sa7vtlIRU3Zgcj"/>
            <p:cNvPicPr>
              <a:picLocks noChangeAspect="1" noChangeArrowheads="1"/>
            </p:cNvPicPr>
            <p:nvPr/>
          </p:nvPicPr>
          <p:blipFill rotWithShape="1">
            <a:blip r:embed="rId2">
              <a:extLst>
                <a:ext uri="{28A0092B-C50C-407E-A947-70E740481C1C}">
                  <a14:useLocalDpi xmlns:a14="http://schemas.microsoft.com/office/drawing/2010/main" val="0"/>
                </a:ext>
              </a:extLst>
            </a:blip>
            <a:srcRect r="76311" b="13116"/>
            <a:stretch/>
          </p:blipFill>
          <p:spPr bwMode="auto">
            <a:xfrm>
              <a:off x="7537620" y="3891280"/>
              <a:ext cx="1234789" cy="268993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ttps://encrypted-tbn1.gstatic.com/images?q=tbn:ANd9GcQ23_pWGEz8nYBw1jBgzOd5wZYoG5vOMN-Lq3sa7vtlIRU3Zgcj"/>
            <p:cNvPicPr>
              <a:picLocks noChangeAspect="1" noChangeArrowheads="1"/>
            </p:cNvPicPr>
            <p:nvPr/>
          </p:nvPicPr>
          <p:blipFill rotWithShape="1">
            <a:blip r:embed="rId2">
              <a:extLst>
                <a:ext uri="{28A0092B-C50C-407E-A947-70E740481C1C}">
                  <a14:useLocalDpi xmlns:a14="http://schemas.microsoft.com/office/drawing/2010/main" val="0"/>
                </a:ext>
              </a:extLst>
            </a:blip>
            <a:srcRect l="82090" t="-1069" r="-344" b="26233"/>
            <a:stretch/>
          </p:blipFill>
          <p:spPr bwMode="auto">
            <a:xfrm>
              <a:off x="6146800" y="3891280"/>
              <a:ext cx="1096298" cy="26695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25082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1"/>
          <p:cNvSpPr>
            <a:spLocks noGrp="1"/>
          </p:cNvSpPr>
          <p:nvPr>
            <p:ph type="sldNum" sz="quarter" idx="4294967295"/>
          </p:nvPr>
        </p:nvSpPr>
        <p:spPr>
          <a:xfrm>
            <a:off x="6553200" y="6356350"/>
            <a:ext cx="2133600" cy="365125"/>
          </a:xfrm>
          <a:prstGeom prst="rect">
            <a:avLst/>
          </a:prstGeom>
          <a:noFill/>
        </p:spPr>
        <p:txBody>
          <a:bodyPr/>
          <a:lstStyle/>
          <a:p>
            <a:fld id="{6CF06389-38E1-4308-9A5E-EF5A8CF5B925}" type="slidenum">
              <a:rPr lang="en-US" smtClean="0"/>
              <a:pPr/>
              <a:t>43</a:t>
            </a:fld>
            <a:endParaRPr lang="en-US" dirty="0"/>
          </a:p>
        </p:txBody>
      </p:sp>
      <p:sp>
        <p:nvSpPr>
          <p:cNvPr id="9" name="TextBox 8"/>
          <p:cNvSpPr txBox="1">
            <a:spLocks noChangeArrowheads="1"/>
          </p:cNvSpPr>
          <p:nvPr/>
        </p:nvSpPr>
        <p:spPr bwMode="auto">
          <a:xfrm>
            <a:off x="3539435" y="1371600"/>
            <a:ext cx="5256695" cy="5016758"/>
          </a:xfrm>
          <a:prstGeom prst="rect">
            <a:avLst/>
          </a:prstGeom>
          <a:noFill/>
          <a:ln w="9525">
            <a:noFill/>
            <a:miter lim="800000"/>
            <a:headEnd/>
            <a:tailEnd/>
          </a:ln>
        </p:spPr>
        <p:txBody>
          <a:bodyPr wrap="square">
            <a:spAutoFit/>
          </a:bodyPr>
          <a:lstStyle/>
          <a:p>
            <a:r>
              <a:rPr lang="en-US" sz="4000" dirty="0">
                <a:solidFill>
                  <a:srgbClr val="642F04"/>
                </a:solidFill>
              </a:rPr>
              <a:t>Most of what a teacher, therapist, or work supervisor says to student, client, or worker is intended to activate specific neural networks within that person’s brain.</a:t>
            </a:r>
          </a:p>
        </p:txBody>
      </p:sp>
      <p:sp>
        <p:nvSpPr>
          <p:cNvPr id="10" name="TextBox 9"/>
          <p:cNvSpPr txBox="1"/>
          <p:nvPr/>
        </p:nvSpPr>
        <p:spPr>
          <a:xfrm>
            <a:off x="3236911" y="188007"/>
            <a:ext cx="3951287" cy="831850"/>
          </a:xfrm>
          <a:prstGeom prst="rect">
            <a:avLst/>
          </a:prstGeom>
          <a:noFill/>
        </p:spPr>
        <p:txBody>
          <a:bodyPr wrap="none">
            <a:spAutoFit/>
          </a:bodyPr>
          <a:lstStyle/>
          <a:p>
            <a:pPr>
              <a:defRPr/>
            </a:pPr>
            <a:r>
              <a:rPr lang="en-US" sz="4800" b="1" dirty="0">
                <a:solidFill>
                  <a:srgbClr val="642F04"/>
                </a:solidFill>
              </a:rPr>
              <a:t>Key Concept</a:t>
            </a:r>
          </a:p>
        </p:txBody>
      </p:sp>
      <p:sp>
        <p:nvSpPr>
          <p:cNvPr id="13" name="Rectangle 12"/>
          <p:cNvSpPr/>
          <p:nvPr/>
        </p:nvSpPr>
        <p:spPr>
          <a:xfrm>
            <a:off x="7822522" y="247197"/>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984807"/>
              </a:solidFill>
            </a:endParaRPr>
          </a:p>
        </p:txBody>
      </p:sp>
      <p:cxnSp>
        <p:nvCxnSpPr>
          <p:cNvPr id="14" name="Straight Connector 13"/>
          <p:cNvCxnSpPr/>
          <p:nvPr/>
        </p:nvCxnSpPr>
        <p:spPr>
          <a:xfrm>
            <a:off x="3556676" y="1147310"/>
            <a:ext cx="3845604"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207126" y="137986"/>
            <a:ext cx="2788169" cy="2830195"/>
            <a:chOff x="6146800" y="3891280"/>
            <a:chExt cx="2625609" cy="2689932"/>
          </a:xfrm>
        </p:grpSpPr>
        <p:pic>
          <p:nvPicPr>
            <p:cNvPr id="15" name="Picture 14" descr="https://encrypted-tbn1.gstatic.com/images?q=tbn:ANd9GcQ23_pWGEz8nYBw1jBgzOd5wZYoG5vOMN-Lq3sa7vtlIRU3Zgcj"/>
            <p:cNvPicPr>
              <a:picLocks noChangeAspect="1" noChangeArrowheads="1"/>
            </p:cNvPicPr>
            <p:nvPr/>
          </p:nvPicPr>
          <p:blipFill rotWithShape="1">
            <a:blip r:embed="rId2">
              <a:extLst>
                <a:ext uri="{28A0092B-C50C-407E-A947-70E740481C1C}">
                  <a14:useLocalDpi xmlns:a14="http://schemas.microsoft.com/office/drawing/2010/main" val="0"/>
                </a:ext>
              </a:extLst>
            </a:blip>
            <a:srcRect r="76311" b="13116"/>
            <a:stretch/>
          </p:blipFill>
          <p:spPr bwMode="auto">
            <a:xfrm>
              <a:off x="7537620" y="3891280"/>
              <a:ext cx="1234789" cy="26899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s://encrypted-tbn1.gstatic.com/images?q=tbn:ANd9GcQ23_pWGEz8nYBw1jBgzOd5wZYoG5vOMN-Lq3sa7vtlIRU3Zgcj"/>
            <p:cNvPicPr>
              <a:picLocks noChangeAspect="1" noChangeArrowheads="1"/>
            </p:cNvPicPr>
            <p:nvPr/>
          </p:nvPicPr>
          <p:blipFill rotWithShape="1">
            <a:blip r:embed="rId2">
              <a:extLst>
                <a:ext uri="{28A0092B-C50C-407E-A947-70E740481C1C}">
                  <a14:useLocalDpi xmlns:a14="http://schemas.microsoft.com/office/drawing/2010/main" val="0"/>
                </a:ext>
              </a:extLst>
            </a:blip>
            <a:srcRect l="82090" t="-1069" r="-344" b="26233"/>
            <a:stretch/>
          </p:blipFill>
          <p:spPr bwMode="auto">
            <a:xfrm>
              <a:off x="6146800" y="3891280"/>
              <a:ext cx="1096298" cy="26695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3159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1"/>
          <p:cNvSpPr>
            <a:spLocks noGrp="1"/>
          </p:cNvSpPr>
          <p:nvPr>
            <p:ph type="sldNum" sz="quarter" idx="4294967295"/>
          </p:nvPr>
        </p:nvSpPr>
        <p:spPr>
          <a:xfrm>
            <a:off x="6553200" y="6356350"/>
            <a:ext cx="2133600" cy="365125"/>
          </a:xfrm>
          <a:prstGeom prst="rect">
            <a:avLst/>
          </a:prstGeom>
          <a:noFill/>
        </p:spPr>
        <p:txBody>
          <a:bodyPr/>
          <a:lstStyle/>
          <a:p>
            <a:fld id="{7B88A0EC-22F9-475F-B318-7371E4216F64}" type="slidenum">
              <a:rPr lang="en-US" smtClean="0"/>
              <a:pPr/>
              <a:t>44</a:t>
            </a:fld>
            <a:endParaRPr lang="en-US" dirty="0"/>
          </a:p>
        </p:txBody>
      </p:sp>
      <p:sp>
        <p:nvSpPr>
          <p:cNvPr id="9" name="TextBox 8"/>
          <p:cNvSpPr txBox="1">
            <a:spLocks noChangeArrowheads="1"/>
          </p:cNvSpPr>
          <p:nvPr/>
        </p:nvSpPr>
        <p:spPr bwMode="auto">
          <a:xfrm>
            <a:off x="3251200" y="1225690"/>
            <a:ext cx="5435600" cy="5078313"/>
          </a:xfrm>
          <a:prstGeom prst="rect">
            <a:avLst/>
          </a:prstGeom>
          <a:noFill/>
          <a:ln w="9525">
            <a:noFill/>
            <a:miter lim="800000"/>
            <a:headEnd/>
            <a:tailEnd/>
          </a:ln>
        </p:spPr>
        <p:txBody>
          <a:bodyPr wrap="square">
            <a:spAutoFit/>
          </a:bodyPr>
          <a:lstStyle/>
          <a:p>
            <a:r>
              <a:rPr lang="en-US" sz="3600" dirty="0">
                <a:solidFill>
                  <a:srgbClr val="642F04"/>
                </a:solidFill>
              </a:rPr>
              <a:t>The more specific the language used by a teacher, therapist or supervisor the more likely it is that the student, client or worker will be activating the brain networks needed for effective performance.</a:t>
            </a:r>
          </a:p>
        </p:txBody>
      </p:sp>
      <p:sp>
        <p:nvSpPr>
          <p:cNvPr id="10" name="TextBox 9"/>
          <p:cNvSpPr txBox="1"/>
          <p:nvPr/>
        </p:nvSpPr>
        <p:spPr>
          <a:xfrm>
            <a:off x="3251425" y="202520"/>
            <a:ext cx="3951287" cy="831850"/>
          </a:xfrm>
          <a:prstGeom prst="rect">
            <a:avLst/>
          </a:prstGeom>
          <a:noFill/>
        </p:spPr>
        <p:txBody>
          <a:bodyPr wrap="none">
            <a:spAutoFit/>
          </a:bodyPr>
          <a:lstStyle/>
          <a:p>
            <a:pPr>
              <a:defRPr/>
            </a:pPr>
            <a:r>
              <a:rPr lang="en-US" sz="4800" b="1" dirty="0">
                <a:solidFill>
                  <a:srgbClr val="642F04"/>
                </a:solidFill>
              </a:rPr>
              <a:t>Key Concept</a:t>
            </a:r>
          </a:p>
        </p:txBody>
      </p:sp>
      <p:sp>
        <p:nvSpPr>
          <p:cNvPr id="13" name="Rectangle 12"/>
          <p:cNvSpPr/>
          <p:nvPr/>
        </p:nvSpPr>
        <p:spPr>
          <a:xfrm>
            <a:off x="7822522" y="247197"/>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984807"/>
              </a:solidFill>
            </a:endParaRPr>
          </a:p>
        </p:txBody>
      </p:sp>
      <p:cxnSp>
        <p:nvCxnSpPr>
          <p:cNvPr id="14" name="Straight Connector 13"/>
          <p:cNvCxnSpPr/>
          <p:nvPr/>
        </p:nvCxnSpPr>
        <p:spPr>
          <a:xfrm>
            <a:off x="3556676" y="1147310"/>
            <a:ext cx="3845604"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207126" y="137986"/>
            <a:ext cx="2788169" cy="2830195"/>
            <a:chOff x="6146800" y="3891280"/>
            <a:chExt cx="2625609" cy="2689932"/>
          </a:xfrm>
        </p:grpSpPr>
        <p:pic>
          <p:nvPicPr>
            <p:cNvPr id="15" name="Picture 14" descr="https://encrypted-tbn1.gstatic.com/images?q=tbn:ANd9GcQ23_pWGEz8nYBw1jBgzOd5wZYoG5vOMN-Lq3sa7vtlIRU3Zgcj"/>
            <p:cNvPicPr>
              <a:picLocks noChangeAspect="1" noChangeArrowheads="1"/>
            </p:cNvPicPr>
            <p:nvPr/>
          </p:nvPicPr>
          <p:blipFill rotWithShape="1">
            <a:blip r:embed="rId2">
              <a:extLst>
                <a:ext uri="{28A0092B-C50C-407E-A947-70E740481C1C}">
                  <a14:useLocalDpi xmlns:a14="http://schemas.microsoft.com/office/drawing/2010/main" val="0"/>
                </a:ext>
              </a:extLst>
            </a:blip>
            <a:srcRect r="76311" b="13116"/>
            <a:stretch/>
          </p:blipFill>
          <p:spPr bwMode="auto">
            <a:xfrm>
              <a:off x="7537620" y="3891280"/>
              <a:ext cx="1234789" cy="26899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s://encrypted-tbn1.gstatic.com/images?q=tbn:ANd9GcQ23_pWGEz8nYBw1jBgzOd5wZYoG5vOMN-Lq3sa7vtlIRU3Zgcj"/>
            <p:cNvPicPr>
              <a:picLocks noChangeAspect="1" noChangeArrowheads="1"/>
            </p:cNvPicPr>
            <p:nvPr/>
          </p:nvPicPr>
          <p:blipFill rotWithShape="1">
            <a:blip r:embed="rId2">
              <a:extLst>
                <a:ext uri="{28A0092B-C50C-407E-A947-70E740481C1C}">
                  <a14:useLocalDpi xmlns:a14="http://schemas.microsoft.com/office/drawing/2010/main" val="0"/>
                </a:ext>
              </a:extLst>
            </a:blip>
            <a:srcRect l="82090" t="-1069" r="-344" b="26233"/>
            <a:stretch/>
          </p:blipFill>
          <p:spPr bwMode="auto">
            <a:xfrm>
              <a:off x="6146800" y="3891280"/>
              <a:ext cx="1096298" cy="26695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9995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1"/>
          <p:cNvSpPr>
            <a:spLocks noGrp="1"/>
          </p:cNvSpPr>
          <p:nvPr>
            <p:ph type="sldNum" sz="quarter" idx="4294967295"/>
          </p:nvPr>
        </p:nvSpPr>
        <p:spPr>
          <a:xfrm>
            <a:off x="6553200" y="6356350"/>
            <a:ext cx="2133600" cy="365125"/>
          </a:xfrm>
          <a:prstGeom prst="rect">
            <a:avLst/>
          </a:prstGeom>
          <a:noFill/>
        </p:spPr>
        <p:txBody>
          <a:bodyPr/>
          <a:lstStyle/>
          <a:p>
            <a:fld id="{9DB9A903-C417-4A42-ACAD-14C87E69FBF5}" type="slidenum">
              <a:rPr lang="en-US" smtClean="0"/>
              <a:pPr/>
              <a:t>45</a:t>
            </a:fld>
            <a:endParaRPr lang="en-US"/>
          </a:p>
        </p:txBody>
      </p:sp>
      <p:sp>
        <p:nvSpPr>
          <p:cNvPr id="9" name="TextBox 8"/>
          <p:cNvSpPr txBox="1">
            <a:spLocks noChangeArrowheads="1"/>
          </p:cNvSpPr>
          <p:nvPr/>
        </p:nvSpPr>
        <p:spPr bwMode="auto">
          <a:xfrm>
            <a:off x="3251200" y="1566863"/>
            <a:ext cx="5500688" cy="4154487"/>
          </a:xfrm>
          <a:prstGeom prst="rect">
            <a:avLst/>
          </a:prstGeom>
          <a:noFill/>
          <a:ln w="9525">
            <a:noFill/>
            <a:miter lim="800000"/>
            <a:headEnd/>
            <a:tailEnd/>
          </a:ln>
        </p:spPr>
        <p:txBody>
          <a:bodyPr>
            <a:spAutoFit/>
          </a:bodyPr>
          <a:lstStyle/>
          <a:p>
            <a:r>
              <a:rPr lang="en-US" sz="4400" dirty="0">
                <a:solidFill>
                  <a:srgbClr val="642F04"/>
                </a:solidFill>
              </a:rPr>
              <a:t>Effective use of Executive Functions can vary by Arena of Involvement as well as by Domain of Functioning.</a:t>
            </a:r>
          </a:p>
        </p:txBody>
      </p:sp>
      <p:sp>
        <p:nvSpPr>
          <p:cNvPr id="10" name="TextBox 9"/>
          <p:cNvSpPr txBox="1"/>
          <p:nvPr/>
        </p:nvSpPr>
        <p:spPr>
          <a:xfrm>
            <a:off x="3221491" y="203200"/>
            <a:ext cx="3952875" cy="830263"/>
          </a:xfrm>
          <a:prstGeom prst="rect">
            <a:avLst/>
          </a:prstGeom>
          <a:noFill/>
        </p:spPr>
        <p:txBody>
          <a:bodyPr wrap="none">
            <a:spAutoFit/>
          </a:bodyPr>
          <a:lstStyle/>
          <a:p>
            <a:pPr>
              <a:defRPr/>
            </a:pPr>
            <a:r>
              <a:rPr lang="en-US" sz="4800" b="1" dirty="0">
                <a:solidFill>
                  <a:srgbClr val="642F04"/>
                </a:solidFill>
              </a:rPr>
              <a:t>Key Concept</a:t>
            </a:r>
          </a:p>
        </p:txBody>
      </p:sp>
      <p:sp>
        <p:nvSpPr>
          <p:cNvPr id="13" name="Rectangle 12"/>
          <p:cNvSpPr/>
          <p:nvPr/>
        </p:nvSpPr>
        <p:spPr>
          <a:xfrm>
            <a:off x="7822522" y="247197"/>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4" name="Straight Connector 13"/>
          <p:cNvCxnSpPr/>
          <p:nvPr/>
        </p:nvCxnSpPr>
        <p:spPr>
          <a:xfrm>
            <a:off x="3556676" y="1147310"/>
            <a:ext cx="3845604"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pic>
        <p:nvPicPr>
          <p:cNvPr id="108546" name="Picture 2" descr="http://thumb10.shutterstock.com/thumb_small/134128/134128,1235749388,3/stock-photo-sports-stadium-symbol-25723429.jpg"/>
          <p:cNvPicPr>
            <a:picLocks noChangeAspect="1" noChangeArrowheads="1"/>
          </p:cNvPicPr>
          <p:nvPr/>
        </p:nvPicPr>
        <p:blipFill rotWithShape="1">
          <a:blip r:embed="rId2">
            <a:extLst>
              <a:ext uri="{28A0092B-C50C-407E-A947-70E740481C1C}">
                <a14:useLocalDpi xmlns:a14="http://schemas.microsoft.com/office/drawing/2010/main" val="0"/>
              </a:ext>
            </a:extLst>
          </a:blip>
          <a:srcRect r="12508" b="1866"/>
          <a:stretch/>
        </p:blipFill>
        <p:spPr bwMode="auto">
          <a:xfrm>
            <a:off x="354013" y="4202112"/>
            <a:ext cx="2354262" cy="2336800"/>
          </a:xfrm>
          <a:prstGeom prst="rect">
            <a:avLst/>
          </a:prstGeom>
          <a:noFill/>
          <a:extLst>
            <a:ext uri="{909E8E84-426E-40DD-AFC4-6F175D3DCCD1}">
              <a14:hiddenFill xmlns:a14="http://schemas.microsoft.com/office/drawing/2010/main">
                <a:solidFill>
                  <a:srgbClr val="FFFFFF"/>
                </a:solidFill>
              </a14:hiddenFill>
            </a:ext>
          </a:extLst>
        </p:spPr>
      </p:pic>
      <p:grpSp>
        <p:nvGrpSpPr>
          <p:cNvPr id="331" name="Group 330"/>
          <p:cNvGrpSpPr/>
          <p:nvPr/>
        </p:nvGrpSpPr>
        <p:grpSpPr>
          <a:xfrm>
            <a:off x="173255" y="479116"/>
            <a:ext cx="2989273" cy="3226609"/>
            <a:chOff x="687211" y="558800"/>
            <a:chExt cx="7931324" cy="6159500"/>
          </a:xfrm>
        </p:grpSpPr>
        <p:sp>
          <p:nvSpPr>
            <p:cNvPr id="332" name="Line 25"/>
            <p:cNvSpPr>
              <a:spLocks noChangeShapeType="1"/>
            </p:cNvSpPr>
            <p:nvPr/>
          </p:nvSpPr>
          <p:spPr bwMode="auto">
            <a:xfrm flipH="1">
              <a:off x="2390166" y="824817"/>
              <a:ext cx="1812757" cy="1483454"/>
            </a:xfrm>
            <a:prstGeom prst="line">
              <a:avLst/>
            </a:prstGeom>
            <a:noFill/>
            <a:ln w="57150">
              <a:solidFill>
                <a:srgbClr val="339933"/>
              </a:solidFill>
              <a:round/>
              <a:headEnd/>
              <a:tailEnd/>
            </a:ln>
          </p:spPr>
          <p:txBody>
            <a:bodyPr/>
            <a:lstStyle/>
            <a:p>
              <a:endParaRPr lang="en-US"/>
            </a:p>
          </p:txBody>
        </p:sp>
        <p:sp>
          <p:nvSpPr>
            <p:cNvPr id="333" name="Line 24"/>
            <p:cNvSpPr>
              <a:spLocks noChangeShapeType="1"/>
            </p:cNvSpPr>
            <p:nvPr/>
          </p:nvSpPr>
          <p:spPr bwMode="auto">
            <a:xfrm>
              <a:off x="4569940" y="1074710"/>
              <a:ext cx="0" cy="345110"/>
            </a:xfrm>
            <a:prstGeom prst="line">
              <a:avLst/>
            </a:prstGeom>
            <a:noFill/>
            <a:ln w="57150">
              <a:solidFill>
                <a:srgbClr val="339933"/>
              </a:solidFill>
              <a:round/>
              <a:headEnd/>
              <a:tailEnd/>
            </a:ln>
          </p:spPr>
          <p:txBody>
            <a:bodyPr/>
            <a:lstStyle/>
            <a:p>
              <a:endParaRPr lang="en-US"/>
            </a:p>
          </p:txBody>
        </p:sp>
        <p:sp>
          <p:nvSpPr>
            <p:cNvPr id="334" name="Line 26"/>
            <p:cNvSpPr>
              <a:spLocks noChangeShapeType="1"/>
            </p:cNvSpPr>
            <p:nvPr/>
          </p:nvSpPr>
          <p:spPr bwMode="auto">
            <a:xfrm flipH="1">
              <a:off x="3430840" y="961379"/>
              <a:ext cx="897555" cy="1321343"/>
            </a:xfrm>
            <a:prstGeom prst="line">
              <a:avLst/>
            </a:prstGeom>
            <a:noFill/>
            <a:ln w="57150">
              <a:solidFill>
                <a:srgbClr val="339933"/>
              </a:solidFill>
              <a:round/>
              <a:headEnd/>
              <a:tailEnd/>
            </a:ln>
          </p:spPr>
          <p:txBody>
            <a:bodyPr/>
            <a:lstStyle/>
            <a:p>
              <a:endParaRPr lang="en-US"/>
            </a:p>
          </p:txBody>
        </p:sp>
        <p:sp>
          <p:nvSpPr>
            <p:cNvPr id="335" name="Line 28"/>
            <p:cNvSpPr>
              <a:spLocks noChangeShapeType="1"/>
            </p:cNvSpPr>
            <p:nvPr/>
          </p:nvSpPr>
          <p:spPr bwMode="auto">
            <a:xfrm>
              <a:off x="4806335" y="713936"/>
              <a:ext cx="546298" cy="1978442"/>
            </a:xfrm>
            <a:prstGeom prst="line">
              <a:avLst/>
            </a:prstGeom>
            <a:noFill/>
            <a:ln w="57150">
              <a:solidFill>
                <a:srgbClr val="339933"/>
              </a:solidFill>
              <a:round/>
              <a:headEnd/>
              <a:tailEnd/>
            </a:ln>
          </p:spPr>
          <p:txBody>
            <a:bodyPr/>
            <a:lstStyle/>
            <a:p>
              <a:endParaRPr lang="en-US"/>
            </a:p>
          </p:txBody>
        </p:sp>
        <p:sp>
          <p:nvSpPr>
            <p:cNvPr id="336" name="Line 27"/>
            <p:cNvSpPr>
              <a:spLocks noChangeShapeType="1"/>
            </p:cNvSpPr>
            <p:nvPr/>
          </p:nvSpPr>
          <p:spPr bwMode="auto">
            <a:xfrm>
              <a:off x="4842857" y="827334"/>
              <a:ext cx="869385" cy="972128"/>
            </a:xfrm>
            <a:prstGeom prst="line">
              <a:avLst/>
            </a:prstGeom>
            <a:noFill/>
            <a:ln w="57150">
              <a:solidFill>
                <a:srgbClr val="339933"/>
              </a:solidFill>
              <a:round/>
              <a:headEnd/>
              <a:tailEnd/>
            </a:ln>
          </p:spPr>
          <p:txBody>
            <a:bodyPr/>
            <a:lstStyle/>
            <a:p>
              <a:endParaRPr lang="en-US"/>
            </a:p>
          </p:txBody>
        </p:sp>
        <p:sp>
          <p:nvSpPr>
            <p:cNvPr id="337" name="Line 44"/>
            <p:cNvSpPr>
              <a:spLocks noChangeShapeType="1"/>
            </p:cNvSpPr>
            <p:nvPr/>
          </p:nvSpPr>
          <p:spPr bwMode="auto">
            <a:xfrm flipH="1">
              <a:off x="3271125" y="1793602"/>
              <a:ext cx="27035" cy="540635"/>
            </a:xfrm>
            <a:prstGeom prst="line">
              <a:avLst/>
            </a:prstGeom>
            <a:noFill/>
            <a:ln w="57150">
              <a:solidFill>
                <a:srgbClr val="008080"/>
              </a:solidFill>
              <a:round/>
              <a:headEnd/>
              <a:tailEnd/>
            </a:ln>
          </p:spPr>
          <p:txBody>
            <a:bodyPr/>
            <a:lstStyle/>
            <a:p>
              <a:endParaRPr lang="en-US"/>
            </a:p>
          </p:txBody>
        </p:sp>
        <p:sp>
          <p:nvSpPr>
            <p:cNvPr id="338" name="Line 44"/>
            <p:cNvSpPr>
              <a:spLocks noChangeShapeType="1"/>
            </p:cNvSpPr>
            <p:nvPr/>
          </p:nvSpPr>
          <p:spPr bwMode="auto">
            <a:xfrm flipV="1">
              <a:off x="3369501" y="1759313"/>
              <a:ext cx="2013864" cy="642008"/>
            </a:xfrm>
            <a:prstGeom prst="line">
              <a:avLst/>
            </a:prstGeom>
            <a:noFill/>
            <a:ln w="57150">
              <a:solidFill>
                <a:srgbClr val="008080"/>
              </a:solidFill>
              <a:round/>
              <a:headEnd/>
              <a:tailEnd/>
            </a:ln>
          </p:spPr>
          <p:txBody>
            <a:bodyPr/>
            <a:lstStyle/>
            <a:p>
              <a:endParaRPr lang="en-US"/>
            </a:p>
          </p:txBody>
        </p:sp>
        <p:sp>
          <p:nvSpPr>
            <p:cNvPr id="339" name="Line 41"/>
            <p:cNvSpPr>
              <a:spLocks noChangeShapeType="1"/>
            </p:cNvSpPr>
            <p:nvPr/>
          </p:nvSpPr>
          <p:spPr bwMode="auto">
            <a:xfrm>
              <a:off x="3317567" y="1796948"/>
              <a:ext cx="1069483" cy="566320"/>
            </a:xfrm>
            <a:prstGeom prst="line">
              <a:avLst/>
            </a:prstGeom>
            <a:noFill/>
            <a:ln w="57150">
              <a:solidFill>
                <a:srgbClr val="008080"/>
              </a:solidFill>
              <a:round/>
              <a:headEnd/>
              <a:tailEnd/>
            </a:ln>
          </p:spPr>
          <p:txBody>
            <a:bodyPr/>
            <a:lstStyle/>
            <a:p>
              <a:endParaRPr lang="en-US"/>
            </a:p>
          </p:txBody>
        </p:sp>
        <p:sp>
          <p:nvSpPr>
            <p:cNvPr id="340" name="Line 41"/>
            <p:cNvSpPr>
              <a:spLocks noChangeShapeType="1"/>
            </p:cNvSpPr>
            <p:nvPr/>
          </p:nvSpPr>
          <p:spPr bwMode="auto">
            <a:xfrm flipH="1">
              <a:off x="4562125" y="1785577"/>
              <a:ext cx="915140" cy="608095"/>
            </a:xfrm>
            <a:prstGeom prst="line">
              <a:avLst/>
            </a:prstGeom>
            <a:noFill/>
            <a:ln w="57150">
              <a:solidFill>
                <a:srgbClr val="008080"/>
              </a:solidFill>
              <a:round/>
              <a:headEnd/>
              <a:tailEnd/>
            </a:ln>
          </p:spPr>
          <p:txBody>
            <a:bodyPr/>
            <a:lstStyle/>
            <a:p>
              <a:endParaRPr lang="en-US"/>
            </a:p>
          </p:txBody>
        </p:sp>
        <p:sp>
          <p:nvSpPr>
            <p:cNvPr id="341" name="Line 44"/>
            <p:cNvSpPr>
              <a:spLocks noChangeShapeType="1"/>
            </p:cNvSpPr>
            <p:nvPr/>
          </p:nvSpPr>
          <p:spPr bwMode="auto">
            <a:xfrm>
              <a:off x="5890089" y="1855075"/>
              <a:ext cx="509808" cy="455316"/>
            </a:xfrm>
            <a:prstGeom prst="line">
              <a:avLst/>
            </a:prstGeom>
            <a:noFill/>
            <a:ln w="57150">
              <a:solidFill>
                <a:srgbClr val="008080"/>
              </a:solidFill>
              <a:round/>
              <a:headEnd/>
              <a:tailEnd/>
            </a:ln>
          </p:spPr>
          <p:txBody>
            <a:bodyPr/>
            <a:lstStyle/>
            <a:p>
              <a:endParaRPr lang="en-US"/>
            </a:p>
          </p:txBody>
        </p:sp>
        <p:sp>
          <p:nvSpPr>
            <p:cNvPr id="342" name="Line 44"/>
            <p:cNvSpPr>
              <a:spLocks noChangeShapeType="1"/>
            </p:cNvSpPr>
            <p:nvPr/>
          </p:nvSpPr>
          <p:spPr bwMode="auto">
            <a:xfrm flipH="1">
              <a:off x="5309296" y="1793603"/>
              <a:ext cx="223498" cy="565467"/>
            </a:xfrm>
            <a:prstGeom prst="line">
              <a:avLst/>
            </a:prstGeom>
            <a:noFill/>
            <a:ln w="57150">
              <a:solidFill>
                <a:srgbClr val="008080"/>
              </a:solidFill>
              <a:round/>
              <a:headEnd/>
              <a:tailEnd/>
            </a:ln>
          </p:spPr>
          <p:txBody>
            <a:bodyPr/>
            <a:lstStyle/>
            <a:p>
              <a:endParaRPr lang="en-US"/>
            </a:p>
          </p:txBody>
        </p:sp>
        <p:sp>
          <p:nvSpPr>
            <p:cNvPr id="343" name="Line 41"/>
            <p:cNvSpPr>
              <a:spLocks noChangeShapeType="1"/>
            </p:cNvSpPr>
            <p:nvPr/>
          </p:nvSpPr>
          <p:spPr bwMode="auto">
            <a:xfrm flipH="1">
              <a:off x="2461198" y="1856190"/>
              <a:ext cx="672635" cy="473464"/>
            </a:xfrm>
            <a:prstGeom prst="line">
              <a:avLst/>
            </a:prstGeom>
            <a:noFill/>
            <a:ln w="57150">
              <a:solidFill>
                <a:srgbClr val="008080"/>
              </a:solidFill>
              <a:round/>
              <a:headEnd/>
              <a:tailEnd/>
            </a:ln>
          </p:spPr>
          <p:txBody>
            <a:bodyPr/>
            <a:lstStyle/>
            <a:p>
              <a:endParaRPr lang="en-US"/>
            </a:p>
          </p:txBody>
        </p:sp>
        <p:sp>
          <p:nvSpPr>
            <p:cNvPr id="344" name="Line 33"/>
            <p:cNvSpPr>
              <a:spLocks noChangeShapeType="1"/>
            </p:cNvSpPr>
            <p:nvPr/>
          </p:nvSpPr>
          <p:spPr bwMode="auto">
            <a:xfrm flipH="1">
              <a:off x="5770688" y="2582630"/>
              <a:ext cx="759258" cy="1393783"/>
            </a:xfrm>
            <a:prstGeom prst="line">
              <a:avLst/>
            </a:prstGeom>
            <a:noFill/>
            <a:ln w="57150">
              <a:solidFill>
                <a:srgbClr val="800080"/>
              </a:solidFill>
              <a:round/>
              <a:headEnd/>
              <a:tailEnd/>
            </a:ln>
          </p:spPr>
          <p:txBody>
            <a:bodyPr/>
            <a:lstStyle/>
            <a:p>
              <a:endParaRPr lang="en-US"/>
            </a:p>
          </p:txBody>
        </p:sp>
        <p:sp>
          <p:nvSpPr>
            <p:cNvPr id="345" name="Line 37"/>
            <p:cNvSpPr>
              <a:spLocks noChangeShapeType="1"/>
            </p:cNvSpPr>
            <p:nvPr/>
          </p:nvSpPr>
          <p:spPr bwMode="auto">
            <a:xfrm flipH="1">
              <a:off x="2912290" y="2484103"/>
              <a:ext cx="2577034" cy="1543110"/>
            </a:xfrm>
            <a:prstGeom prst="line">
              <a:avLst/>
            </a:prstGeom>
            <a:noFill/>
            <a:ln w="57150">
              <a:solidFill>
                <a:srgbClr val="800080"/>
              </a:solidFill>
              <a:round/>
              <a:headEnd/>
              <a:tailEnd/>
            </a:ln>
          </p:spPr>
          <p:txBody>
            <a:bodyPr/>
            <a:lstStyle/>
            <a:p>
              <a:endParaRPr lang="en-US"/>
            </a:p>
          </p:txBody>
        </p:sp>
        <p:sp>
          <p:nvSpPr>
            <p:cNvPr id="346" name="Line 33"/>
            <p:cNvSpPr>
              <a:spLocks noChangeShapeType="1"/>
            </p:cNvSpPr>
            <p:nvPr/>
          </p:nvSpPr>
          <p:spPr bwMode="auto">
            <a:xfrm>
              <a:off x="6421242" y="2541407"/>
              <a:ext cx="953933" cy="1030178"/>
            </a:xfrm>
            <a:prstGeom prst="line">
              <a:avLst/>
            </a:prstGeom>
            <a:noFill/>
            <a:ln w="57150">
              <a:solidFill>
                <a:srgbClr val="800080"/>
              </a:solidFill>
              <a:round/>
              <a:headEnd/>
              <a:tailEnd/>
            </a:ln>
          </p:spPr>
          <p:txBody>
            <a:bodyPr/>
            <a:lstStyle/>
            <a:p>
              <a:endParaRPr lang="en-US"/>
            </a:p>
          </p:txBody>
        </p:sp>
        <p:sp>
          <p:nvSpPr>
            <p:cNvPr id="347" name="Line 33"/>
            <p:cNvSpPr>
              <a:spLocks noChangeShapeType="1"/>
            </p:cNvSpPr>
            <p:nvPr/>
          </p:nvSpPr>
          <p:spPr bwMode="auto">
            <a:xfrm>
              <a:off x="5532794" y="2510143"/>
              <a:ext cx="953933" cy="1030178"/>
            </a:xfrm>
            <a:prstGeom prst="line">
              <a:avLst/>
            </a:prstGeom>
            <a:noFill/>
            <a:ln w="57150">
              <a:solidFill>
                <a:srgbClr val="800080"/>
              </a:solidFill>
              <a:round/>
              <a:headEnd/>
              <a:tailEnd/>
            </a:ln>
          </p:spPr>
          <p:txBody>
            <a:bodyPr/>
            <a:lstStyle/>
            <a:p>
              <a:endParaRPr lang="en-US"/>
            </a:p>
          </p:txBody>
        </p:sp>
        <p:sp>
          <p:nvSpPr>
            <p:cNvPr id="348" name="Line 33"/>
            <p:cNvSpPr>
              <a:spLocks noChangeShapeType="1"/>
            </p:cNvSpPr>
            <p:nvPr/>
          </p:nvSpPr>
          <p:spPr bwMode="auto">
            <a:xfrm flipH="1">
              <a:off x="2624884" y="2571263"/>
              <a:ext cx="1670246" cy="1048174"/>
            </a:xfrm>
            <a:prstGeom prst="line">
              <a:avLst/>
            </a:prstGeom>
            <a:noFill/>
            <a:ln w="57150">
              <a:solidFill>
                <a:srgbClr val="800080"/>
              </a:solidFill>
              <a:round/>
              <a:headEnd/>
              <a:tailEnd/>
            </a:ln>
          </p:spPr>
          <p:txBody>
            <a:bodyPr/>
            <a:lstStyle/>
            <a:p>
              <a:endParaRPr lang="en-US"/>
            </a:p>
          </p:txBody>
        </p:sp>
        <p:sp>
          <p:nvSpPr>
            <p:cNvPr id="349" name="Line 33"/>
            <p:cNvSpPr>
              <a:spLocks noChangeShapeType="1"/>
            </p:cNvSpPr>
            <p:nvPr/>
          </p:nvSpPr>
          <p:spPr bwMode="auto">
            <a:xfrm flipH="1">
              <a:off x="1507935" y="2465716"/>
              <a:ext cx="1818096" cy="1586102"/>
            </a:xfrm>
            <a:prstGeom prst="line">
              <a:avLst/>
            </a:prstGeom>
            <a:noFill/>
            <a:ln w="57150">
              <a:solidFill>
                <a:srgbClr val="800080"/>
              </a:solidFill>
              <a:round/>
              <a:headEnd/>
              <a:tailEnd/>
            </a:ln>
          </p:spPr>
          <p:txBody>
            <a:bodyPr/>
            <a:lstStyle/>
            <a:p>
              <a:endParaRPr lang="en-US"/>
            </a:p>
          </p:txBody>
        </p:sp>
        <p:sp>
          <p:nvSpPr>
            <p:cNvPr id="350" name="Line 33"/>
            <p:cNvSpPr>
              <a:spLocks noChangeShapeType="1"/>
            </p:cNvSpPr>
            <p:nvPr/>
          </p:nvSpPr>
          <p:spPr bwMode="auto">
            <a:xfrm flipH="1">
              <a:off x="1157773" y="2449412"/>
              <a:ext cx="2023339" cy="1201713"/>
            </a:xfrm>
            <a:prstGeom prst="line">
              <a:avLst/>
            </a:prstGeom>
            <a:noFill/>
            <a:ln w="57150">
              <a:solidFill>
                <a:srgbClr val="800080"/>
              </a:solidFill>
              <a:round/>
              <a:headEnd/>
              <a:tailEnd/>
            </a:ln>
          </p:spPr>
          <p:txBody>
            <a:bodyPr/>
            <a:lstStyle/>
            <a:p>
              <a:endParaRPr lang="en-US"/>
            </a:p>
          </p:txBody>
        </p:sp>
        <p:sp>
          <p:nvSpPr>
            <p:cNvPr id="351" name="Line 30"/>
            <p:cNvSpPr>
              <a:spLocks noChangeShapeType="1"/>
            </p:cNvSpPr>
            <p:nvPr/>
          </p:nvSpPr>
          <p:spPr bwMode="auto">
            <a:xfrm>
              <a:off x="2424592" y="2507378"/>
              <a:ext cx="3425228" cy="1084653"/>
            </a:xfrm>
            <a:prstGeom prst="line">
              <a:avLst/>
            </a:prstGeom>
            <a:noFill/>
            <a:ln w="57150">
              <a:solidFill>
                <a:srgbClr val="800080"/>
              </a:solidFill>
              <a:round/>
              <a:headEnd/>
              <a:tailEnd/>
            </a:ln>
          </p:spPr>
          <p:txBody>
            <a:bodyPr/>
            <a:lstStyle/>
            <a:p>
              <a:endParaRPr lang="en-US"/>
            </a:p>
          </p:txBody>
        </p:sp>
        <p:sp>
          <p:nvSpPr>
            <p:cNvPr id="352" name="Line 30"/>
            <p:cNvSpPr>
              <a:spLocks noChangeShapeType="1"/>
            </p:cNvSpPr>
            <p:nvPr/>
          </p:nvSpPr>
          <p:spPr bwMode="auto">
            <a:xfrm flipH="1">
              <a:off x="2249314" y="2602646"/>
              <a:ext cx="103048" cy="1293665"/>
            </a:xfrm>
            <a:prstGeom prst="line">
              <a:avLst/>
            </a:prstGeom>
            <a:noFill/>
            <a:ln w="57150">
              <a:solidFill>
                <a:srgbClr val="800080"/>
              </a:solidFill>
              <a:round/>
              <a:headEnd/>
              <a:tailEnd/>
            </a:ln>
          </p:spPr>
          <p:txBody>
            <a:bodyPr/>
            <a:lstStyle/>
            <a:p>
              <a:endParaRPr lang="en-US"/>
            </a:p>
          </p:txBody>
        </p:sp>
        <p:grpSp>
          <p:nvGrpSpPr>
            <p:cNvPr id="353" name="Group 469"/>
            <p:cNvGrpSpPr>
              <a:grpSpLocks/>
            </p:cNvGrpSpPr>
            <p:nvPr/>
          </p:nvGrpSpPr>
          <p:grpSpPr bwMode="auto">
            <a:xfrm>
              <a:off x="3903663" y="4645025"/>
              <a:ext cx="1524000" cy="1131888"/>
              <a:chOff x="2177136" y="3744685"/>
              <a:chExt cx="1712694" cy="2206170"/>
            </a:xfrm>
          </p:grpSpPr>
          <p:grpSp>
            <p:nvGrpSpPr>
              <p:cNvPr id="970" name="Group 760"/>
              <p:cNvGrpSpPr>
                <a:grpSpLocks/>
              </p:cNvGrpSpPr>
              <p:nvPr/>
            </p:nvGrpSpPr>
            <p:grpSpPr bwMode="auto">
              <a:xfrm>
                <a:off x="2177136" y="3744685"/>
                <a:ext cx="1712694" cy="2206170"/>
                <a:chOff x="1524000" y="0"/>
                <a:chExt cx="7576457" cy="6858000"/>
              </a:xfrm>
            </p:grpSpPr>
            <p:sp>
              <p:nvSpPr>
                <p:cNvPr id="972" name="Rectangle 971"/>
                <p:cNvSpPr/>
                <p:nvPr/>
              </p:nvSpPr>
              <p:spPr>
                <a:xfrm>
                  <a:off x="1524000" y="0"/>
                  <a:ext cx="7576457" cy="6858000"/>
                </a:xfrm>
                <a:prstGeom prst="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973" name="Group 59"/>
                <p:cNvGrpSpPr>
                  <a:grpSpLocks/>
                </p:cNvGrpSpPr>
                <p:nvPr/>
              </p:nvGrpSpPr>
              <p:grpSpPr bwMode="auto">
                <a:xfrm>
                  <a:off x="1699542" y="643667"/>
                  <a:ext cx="7131493" cy="6054680"/>
                  <a:chOff x="2163883" y="769003"/>
                  <a:chExt cx="6522011" cy="5660826"/>
                </a:xfrm>
              </p:grpSpPr>
              <p:grpSp>
                <p:nvGrpSpPr>
                  <p:cNvPr id="974" name="Group 71"/>
                  <p:cNvGrpSpPr>
                    <a:grpSpLocks/>
                  </p:cNvGrpSpPr>
                  <p:nvPr/>
                </p:nvGrpSpPr>
                <p:grpSpPr bwMode="auto">
                  <a:xfrm>
                    <a:off x="2163883" y="4378757"/>
                    <a:ext cx="5972123" cy="1194735"/>
                    <a:chOff x="1149180" y="4214579"/>
                    <a:chExt cx="6909141" cy="1102245"/>
                  </a:xfrm>
                </p:grpSpPr>
                <p:sp>
                  <p:nvSpPr>
                    <p:cNvPr id="1021" name="Parallelogram 1020"/>
                    <p:cNvSpPr/>
                    <p:nvPr/>
                  </p:nvSpPr>
                  <p:spPr>
                    <a:xfrm>
                      <a:off x="1948764" y="4245085"/>
                      <a:ext cx="6112266" cy="1012192"/>
                    </a:xfrm>
                    <a:prstGeom prst="parallelogram">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2" name="Isosceles Triangle 1021"/>
                    <p:cNvSpPr/>
                    <p:nvPr/>
                  </p:nvSpPr>
                  <p:spPr>
                    <a:xfrm flipV="1">
                      <a:off x="1147155" y="4211898"/>
                      <a:ext cx="1661665" cy="110345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975" name="Group 56"/>
                  <p:cNvGrpSpPr>
                    <a:grpSpLocks/>
                  </p:cNvGrpSpPr>
                  <p:nvPr/>
                </p:nvGrpSpPr>
                <p:grpSpPr bwMode="auto">
                  <a:xfrm>
                    <a:off x="3507309" y="1163162"/>
                    <a:ext cx="4402428" cy="1619751"/>
                    <a:chOff x="2855919" y="1132340"/>
                    <a:chExt cx="4956181" cy="1552577"/>
                  </a:xfrm>
                </p:grpSpPr>
                <p:sp>
                  <p:nvSpPr>
                    <p:cNvPr id="980" name="AutoShape 4"/>
                    <p:cNvSpPr>
                      <a:spLocks noChangeArrowheads="1"/>
                    </p:cNvSpPr>
                    <p:nvPr/>
                  </p:nvSpPr>
                  <p:spPr bwMode="auto">
                    <a:xfrm>
                      <a:off x="6811974" y="16847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981" name="Line 5"/>
                    <p:cNvSpPr>
                      <a:spLocks noChangeShapeType="1"/>
                    </p:cNvSpPr>
                    <p:nvPr/>
                  </p:nvSpPr>
                  <p:spPr bwMode="auto">
                    <a:xfrm flipV="1">
                      <a:off x="3976695" y="1575253"/>
                      <a:ext cx="0" cy="465138"/>
                    </a:xfrm>
                    <a:prstGeom prst="line">
                      <a:avLst/>
                    </a:prstGeom>
                    <a:noFill/>
                    <a:ln w="9525">
                      <a:noFill/>
                      <a:round/>
                      <a:headEnd/>
                      <a:tailEnd type="triangle" w="med" len="med"/>
                    </a:ln>
                  </p:spPr>
                  <p:txBody>
                    <a:bodyPr/>
                    <a:lstStyle/>
                    <a:p>
                      <a:endParaRPr lang="en-US"/>
                    </a:p>
                  </p:txBody>
                </p:sp>
                <p:sp>
                  <p:nvSpPr>
                    <p:cNvPr id="982" name="AutoShape 6"/>
                    <p:cNvSpPr>
                      <a:spLocks noChangeArrowheads="1"/>
                    </p:cNvSpPr>
                    <p:nvPr/>
                  </p:nvSpPr>
                  <p:spPr bwMode="auto">
                    <a:xfrm>
                      <a:off x="6964374" y="1837191"/>
                      <a:ext cx="522288" cy="290513"/>
                    </a:xfrm>
                    <a:prstGeom prst="plus">
                      <a:avLst>
                        <a:gd name="adj" fmla="val 25000"/>
                      </a:avLst>
                    </a:prstGeom>
                    <a:solidFill>
                      <a:schemeClr val="accent2"/>
                    </a:solidFill>
                    <a:ln w="28575">
                      <a:noFill/>
                      <a:prstDash val="sysDot"/>
                      <a:miter lim="800000"/>
                      <a:headEnd/>
                      <a:tailEnd/>
                    </a:ln>
                  </p:spPr>
                  <p:txBody>
                    <a:bodyPr wrap="none" anchor="ctr"/>
                    <a:lstStyle/>
                    <a:p>
                      <a:endParaRPr lang="en-US"/>
                    </a:p>
                  </p:txBody>
                </p:sp>
                <p:sp>
                  <p:nvSpPr>
                    <p:cNvPr id="983" name="AutoShape 7"/>
                    <p:cNvSpPr>
                      <a:spLocks noChangeArrowheads="1"/>
                    </p:cNvSpPr>
                    <p:nvPr/>
                  </p:nvSpPr>
                  <p:spPr bwMode="auto">
                    <a:xfrm>
                      <a:off x="7116774" y="19895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984" name="AutoShape 8"/>
                    <p:cNvSpPr>
                      <a:spLocks noChangeArrowheads="1"/>
                    </p:cNvSpPr>
                    <p:nvPr/>
                  </p:nvSpPr>
                  <p:spPr bwMode="auto">
                    <a:xfrm>
                      <a:off x="7269174" y="2141992"/>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985" name="AutoShape 9"/>
                    <p:cNvSpPr>
                      <a:spLocks noChangeArrowheads="1"/>
                    </p:cNvSpPr>
                    <p:nvPr/>
                  </p:nvSpPr>
                  <p:spPr bwMode="auto">
                    <a:xfrm>
                      <a:off x="6942149" y="2222954"/>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986" name="AutoShape 10"/>
                    <p:cNvSpPr>
                      <a:spLocks noChangeArrowheads="1"/>
                    </p:cNvSpPr>
                    <p:nvPr/>
                  </p:nvSpPr>
                  <p:spPr bwMode="auto">
                    <a:xfrm>
                      <a:off x="7108837" y="19959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987" name="AutoShape 11"/>
                    <p:cNvSpPr>
                      <a:spLocks noChangeArrowheads="1"/>
                    </p:cNvSpPr>
                    <p:nvPr/>
                  </p:nvSpPr>
                  <p:spPr bwMode="auto">
                    <a:xfrm>
                      <a:off x="6323023" y="1276803"/>
                      <a:ext cx="706438" cy="3794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988" name="AutoShape 12"/>
                    <p:cNvSpPr>
                      <a:spLocks noChangeArrowheads="1"/>
                    </p:cNvSpPr>
                    <p:nvPr/>
                  </p:nvSpPr>
                  <p:spPr bwMode="auto">
                    <a:xfrm>
                      <a:off x="3470282" y="1343478"/>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989" name="AutoShape 13"/>
                    <p:cNvSpPr>
                      <a:spLocks noChangeArrowheads="1"/>
                    </p:cNvSpPr>
                    <p:nvPr/>
                  </p:nvSpPr>
                  <p:spPr bwMode="auto">
                    <a:xfrm>
                      <a:off x="3560770" y="1195840"/>
                      <a:ext cx="522288" cy="290513"/>
                    </a:xfrm>
                    <a:prstGeom prst="plus">
                      <a:avLst>
                        <a:gd name="adj" fmla="val 25000"/>
                      </a:avLst>
                    </a:prstGeom>
                    <a:solidFill>
                      <a:srgbClr val="CC0000"/>
                    </a:solidFill>
                    <a:ln w="28575">
                      <a:noFill/>
                      <a:miter lim="800000"/>
                      <a:headEnd/>
                      <a:tailEnd/>
                    </a:ln>
                  </p:spPr>
                  <p:txBody>
                    <a:bodyPr wrap="none" anchor="ctr"/>
                    <a:lstStyle/>
                    <a:p>
                      <a:endParaRPr lang="en-US"/>
                    </a:p>
                  </p:txBody>
                </p:sp>
                <p:sp>
                  <p:nvSpPr>
                    <p:cNvPr id="990" name="AutoShape 14"/>
                    <p:cNvSpPr>
                      <a:spLocks noChangeArrowheads="1"/>
                    </p:cNvSpPr>
                    <p:nvPr/>
                  </p:nvSpPr>
                  <p:spPr bwMode="auto">
                    <a:xfrm>
                      <a:off x="6886586" y="1132340"/>
                      <a:ext cx="649288" cy="5318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991" name="AutoShape 15"/>
                    <p:cNvSpPr>
                      <a:spLocks noChangeArrowheads="1"/>
                    </p:cNvSpPr>
                    <p:nvPr/>
                  </p:nvSpPr>
                  <p:spPr bwMode="auto">
                    <a:xfrm>
                      <a:off x="6253173" y="18514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992" name="AutoShape 16"/>
                    <p:cNvSpPr>
                      <a:spLocks noChangeArrowheads="1"/>
                    </p:cNvSpPr>
                    <p:nvPr/>
                  </p:nvSpPr>
                  <p:spPr bwMode="auto">
                    <a:xfrm>
                      <a:off x="6667511" y="2434092"/>
                      <a:ext cx="868364" cy="250825"/>
                    </a:xfrm>
                    <a:prstGeom prst="plus">
                      <a:avLst>
                        <a:gd name="adj" fmla="val 25000"/>
                      </a:avLst>
                    </a:prstGeom>
                    <a:solidFill>
                      <a:srgbClr val="0000FF"/>
                    </a:solidFill>
                    <a:ln w="28575" cap="rnd">
                      <a:noFill/>
                      <a:prstDash val="sysDot"/>
                      <a:miter lim="800000"/>
                      <a:headEnd/>
                      <a:tailEnd/>
                    </a:ln>
                  </p:spPr>
                  <p:txBody>
                    <a:bodyPr wrap="none" anchor="ctr"/>
                    <a:lstStyle/>
                    <a:p>
                      <a:endParaRPr lang="en-US"/>
                    </a:p>
                  </p:txBody>
                </p:sp>
                <p:sp>
                  <p:nvSpPr>
                    <p:cNvPr id="993" name="AutoShape 17"/>
                    <p:cNvSpPr>
                      <a:spLocks noChangeArrowheads="1"/>
                    </p:cNvSpPr>
                    <p:nvPr/>
                  </p:nvSpPr>
                  <p:spPr bwMode="auto">
                    <a:xfrm>
                      <a:off x="3622682" y="1394278"/>
                      <a:ext cx="706438" cy="3921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994" name="AutoShape 18"/>
                    <p:cNvSpPr>
                      <a:spLocks noChangeArrowheads="1"/>
                    </p:cNvSpPr>
                    <p:nvPr/>
                  </p:nvSpPr>
                  <p:spPr bwMode="auto">
                    <a:xfrm>
                      <a:off x="3775083" y="1648278"/>
                      <a:ext cx="522288" cy="290513"/>
                    </a:xfrm>
                    <a:prstGeom prst="plus">
                      <a:avLst>
                        <a:gd name="adj" fmla="val 25000"/>
                      </a:avLst>
                    </a:prstGeom>
                    <a:noFill/>
                    <a:ln w="28575">
                      <a:noFill/>
                      <a:miter lim="800000"/>
                      <a:headEnd/>
                      <a:tailEnd/>
                    </a:ln>
                  </p:spPr>
                  <p:txBody>
                    <a:bodyPr wrap="none" anchor="ctr"/>
                    <a:lstStyle/>
                    <a:p>
                      <a:endParaRPr lang="en-US"/>
                    </a:p>
                  </p:txBody>
                </p:sp>
                <p:sp>
                  <p:nvSpPr>
                    <p:cNvPr id="995" name="AutoShape 19"/>
                    <p:cNvSpPr>
                      <a:spLocks noChangeArrowheads="1"/>
                    </p:cNvSpPr>
                    <p:nvPr/>
                  </p:nvSpPr>
                  <p:spPr bwMode="auto">
                    <a:xfrm>
                      <a:off x="4060833" y="1686378"/>
                      <a:ext cx="522288" cy="290513"/>
                    </a:xfrm>
                    <a:prstGeom prst="plus">
                      <a:avLst>
                        <a:gd name="adj" fmla="val 25000"/>
                      </a:avLst>
                    </a:prstGeom>
                    <a:solidFill>
                      <a:srgbClr val="5255E0"/>
                    </a:solidFill>
                    <a:ln w="28575">
                      <a:noFill/>
                      <a:miter lim="800000"/>
                      <a:headEnd/>
                      <a:tailEnd/>
                    </a:ln>
                  </p:spPr>
                  <p:txBody>
                    <a:bodyPr wrap="none" anchor="ctr"/>
                    <a:lstStyle/>
                    <a:p>
                      <a:endParaRPr lang="en-US"/>
                    </a:p>
                  </p:txBody>
                </p:sp>
                <p:sp>
                  <p:nvSpPr>
                    <p:cNvPr id="996" name="AutoShape 20"/>
                    <p:cNvSpPr>
                      <a:spLocks noChangeArrowheads="1"/>
                    </p:cNvSpPr>
                    <p:nvPr/>
                  </p:nvSpPr>
                  <p:spPr bwMode="auto">
                    <a:xfrm>
                      <a:off x="2917832" y="1337128"/>
                      <a:ext cx="922339" cy="392113"/>
                    </a:xfrm>
                    <a:prstGeom prst="plus">
                      <a:avLst>
                        <a:gd name="adj" fmla="val 25000"/>
                      </a:avLst>
                    </a:prstGeom>
                    <a:solidFill>
                      <a:srgbClr val="5255E0"/>
                    </a:solidFill>
                    <a:ln w="28575" cap="rnd">
                      <a:noFill/>
                      <a:prstDash val="sysDot"/>
                      <a:miter lim="800000"/>
                      <a:headEnd/>
                      <a:tailEnd/>
                    </a:ln>
                  </p:spPr>
                  <p:txBody>
                    <a:bodyPr wrap="none" anchor="ctr"/>
                    <a:lstStyle/>
                    <a:p>
                      <a:endParaRPr lang="en-US"/>
                    </a:p>
                  </p:txBody>
                </p:sp>
                <p:sp>
                  <p:nvSpPr>
                    <p:cNvPr id="997" name="AutoShape 21"/>
                    <p:cNvSpPr>
                      <a:spLocks noChangeArrowheads="1"/>
                    </p:cNvSpPr>
                    <p:nvPr/>
                  </p:nvSpPr>
                  <p:spPr bwMode="auto">
                    <a:xfrm>
                      <a:off x="3382970" y="1676853"/>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998" name="AutoShape 22"/>
                    <p:cNvSpPr>
                      <a:spLocks noChangeArrowheads="1"/>
                    </p:cNvSpPr>
                    <p:nvPr/>
                  </p:nvSpPr>
                  <p:spPr bwMode="auto">
                    <a:xfrm>
                      <a:off x="3636970" y="1838779"/>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999" name="AutoShape 23"/>
                    <p:cNvSpPr>
                      <a:spLocks noChangeArrowheads="1"/>
                    </p:cNvSpPr>
                    <p:nvPr/>
                  </p:nvSpPr>
                  <p:spPr bwMode="auto">
                    <a:xfrm>
                      <a:off x="2954344" y="2165804"/>
                      <a:ext cx="661988" cy="33496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000" name="AutoShape 24"/>
                    <p:cNvSpPr>
                      <a:spLocks noChangeArrowheads="1"/>
                    </p:cNvSpPr>
                    <p:nvPr/>
                  </p:nvSpPr>
                  <p:spPr bwMode="auto">
                    <a:xfrm>
                      <a:off x="3408370" y="2310267"/>
                      <a:ext cx="522288" cy="290513"/>
                    </a:xfrm>
                    <a:prstGeom prst="plus">
                      <a:avLst>
                        <a:gd name="adj" fmla="val 25000"/>
                      </a:avLst>
                    </a:prstGeom>
                    <a:solidFill>
                      <a:schemeClr val="accent2"/>
                    </a:solidFill>
                    <a:ln w="28575">
                      <a:noFill/>
                      <a:miter lim="800000"/>
                      <a:headEnd/>
                      <a:tailEnd/>
                    </a:ln>
                  </p:spPr>
                  <p:txBody>
                    <a:bodyPr wrap="none" anchor="ctr"/>
                    <a:lstStyle/>
                    <a:p>
                      <a:endParaRPr lang="en-US"/>
                    </a:p>
                  </p:txBody>
                </p:sp>
                <p:sp>
                  <p:nvSpPr>
                    <p:cNvPr id="1001" name="AutoShape 26"/>
                    <p:cNvSpPr>
                      <a:spLocks noChangeArrowheads="1"/>
                    </p:cNvSpPr>
                    <p:nvPr/>
                  </p:nvSpPr>
                  <p:spPr bwMode="auto">
                    <a:xfrm>
                      <a:off x="3990983" y="2095954"/>
                      <a:ext cx="763588" cy="46196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002" name="AutoShape 28"/>
                    <p:cNvSpPr>
                      <a:spLocks noChangeArrowheads="1"/>
                    </p:cNvSpPr>
                    <p:nvPr/>
                  </p:nvSpPr>
                  <p:spPr bwMode="auto">
                    <a:xfrm>
                      <a:off x="3341695" y="2172154"/>
                      <a:ext cx="522288" cy="290513"/>
                    </a:xfrm>
                    <a:prstGeom prst="plus">
                      <a:avLst>
                        <a:gd name="adj" fmla="val 25000"/>
                      </a:avLst>
                    </a:prstGeom>
                    <a:noFill/>
                    <a:ln w="28575">
                      <a:noFill/>
                      <a:miter lim="800000"/>
                      <a:headEnd/>
                      <a:tailEnd/>
                    </a:ln>
                  </p:spPr>
                  <p:txBody>
                    <a:bodyPr wrap="none" anchor="ctr"/>
                    <a:lstStyle/>
                    <a:p>
                      <a:endParaRPr lang="en-US"/>
                    </a:p>
                  </p:txBody>
                </p:sp>
                <p:sp>
                  <p:nvSpPr>
                    <p:cNvPr id="1003" name="AutoShape 29"/>
                    <p:cNvSpPr>
                      <a:spLocks noChangeArrowheads="1"/>
                    </p:cNvSpPr>
                    <p:nvPr/>
                  </p:nvSpPr>
                  <p:spPr bwMode="auto">
                    <a:xfrm>
                      <a:off x="2946407" y="179115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004" name="AutoShape 30"/>
                    <p:cNvSpPr>
                      <a:spLocks noChangeArrowheads="1"/>
                    </p:cNvSpPr>
                    <p:nvPr/>
                  </p:nvSpPr>
                  <p:spPr bwMode="auto">
                    <a:xfrm>
                      <a:off x="3770320" y="2157867"/>
                      <a:ext cx="300038" cy="258763"/>
                    </a:xfrm>
                    <a:prstGeom prst="plus">
                      <a:avLst>
                        <a:gd name="adj" fmla="val 25000"/>
                      </a:avLst>
                    </a:prstGeom>
                    <a:solidFill>
                      <a:srgbClr val="AAACF0"/>
                    </a:solidFill>
                    <a:ln w="28575" cap="rnd">
                      <a:noFill/>
                      <a:prstDash val="sysDot"/>
                      <a:miter lim="800000"/>
                      <a:headEnd/>
                      <a:tailEnd/>
                    </a:ln>
                  </p:spPr>
                  <p:txBody>
                    <a:bodyPr wrap="none" anchor="ctr"/>
                    <a:lstStyle/>
                    <a:p>
                      <a:endParaRPr lang="en-US"/>
                    </a:p>
                  </p:txBody>
                </p:sp>
                <p:sp>
                  <p:nvSpPr>
                    <p:cNvPr id="1005" name="AutoShape 31"/>
                    <p:cNvSpPr>
                      <a:spLocks noChangeArrowheads="1"/>
                    </p:cNvSpPr>
                    <p:nvPr/>
                  </p:nvSpPr>
                  <p:spPr bwMode="auto">
                    <a:xfrm>
                      <a:off x="2855919" y="1600653"/>
                      <a:ext cx="522288" cy="290513"/>
                    </a:xfrm>
                    <a:prstGeom prst="plus">
                      <a:avLst>
                        <a:gd name="adj" fmla="val 25000"/>
                      </a:avLst>
                    </a:prstGeom>
                    <a:solidFill>
                      <a:srgbClr val="D4344B"/>
                    </a:solidFill>
                    <a:ln w="28575">
                      <a:noFill/>
                      <a:miter lim="800000"/>
                      <a:headEnd/>
                      <a:tailEnd/>
                    </a:ln>
                  </p:spPr>
                  <p:txBody>
                    <a:bodyPr wrap="none" anchor="ctr"/>
                    <a:lstStyle/>
                    <a:p>
                      <a:endParaRPr lang="en-US"/>
                    </a:p>
                  </p:txBody>
                </p:sp>
                <p:sp>
                  <p:nvSpPr>
                    <p:cNvPr id="1006" name="AutoShape 32"/>
                    <p:cNvSpPr>
                      <a:spLocks noChangeArrowheads="1"/>
                    </p:cNvSpPr>
                    <p:nvPr/>
                  </p:nvSpPr>
                  <p:spPr bwMode="auto">
                    <a:xfrm>
                      <a:off x="6462723" y="198482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007" name="AutoShape 33"/>
                    <p:cNvSpPr>
                      <a:spLocks noChangeArrowheads="1"/>
                    </p:cNvSpPr>
                    <p:nvPr/>
                  </p:nvSpPr>
                  <p:spPr bwMode="auto">
                    <a:xfrm>
                      <a:off x="6767524" y="2108654"/>
                      <a:ext cx="5984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1008" name="AutoShape 34"/>
                    <p:cNvSpPr>
                      <a:spLocks noChangeArrowheads="1"/>
                    </p:cNvSpPr>
                    <p:nvPr/>
                  </p:nvSpPr>
                  <p:spPr bwMode="auto">
                    <a:xfrm>
                      <a:off x="6381761" y="23086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009" name="AutoShape 35"/>
                    <p:cNvSpPr>
                      <a:spLocks noChangeArrowheads="1"/>
                    </p:cNvSpPr>
                    <p:nvPr/>
                  </p:nvSpPr>
                  <p:spPr bwMode="auto">
                    <a:xfrm>
                      <a:off x="6659574" y="151810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010" name="AutoShape 36"/>
                    <p:cNvSpPr>
                      <a:spLocks noChangeArrowheads="1"/>
                    </p:cNvSpPr>
                    <p:nvPr/>
                  </p:nvSpPr>
                  <p:spPr bwMode="auto">
                    <a:xfrm>
                      <a:off x="5826135" y="15704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011" name="AutoShape 37"/>
                    <p:cNvSpPr>
                      <a:spLocks noChangeArrowheads="1"/>
                    </p:cNvSpPr>
                    <p:nvPr/>
                  </p:nvSpPr>
                  <p:spPr bwMode="auto">
                    <a:xfrm>
                      <a:off x="5316547" y="1646691"/>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012" name="AutoShape 38"/>
                    <p:cNvSpPr>
                      <a:spLocks noChangeArrowheads="1"/>
                    </p:cNvSpPr>
                    <p:nvPr/>
                  </p:nvSpPr>
                  <p:spPr bwMode="auto">
                    <a:xfrm>
                      <a:off x="4849821" y="1565728"/>
                      <a:ext cx="522288" cy="290513"/>
                    </a:xfrm>
                    <a:prstGeom prst="plus">
                      <a:avLst>
                        <a:gd name="adj" fmla="val 25000"/>
                      </a:avLst>
                    </a:prstGeom>
                    <a:solidFill>
                      <a:srgbClr val="AAACF0"/>
                    </a:solidFill>
                    <a:ln w="28575">
                      <a:noFill/>
                      <a:prstDash val="lgDash"/>
                      <a:miter lim="800000"/>
                      <a:headEnd/>
                      <a:tailEnd/>
                    </a:ln>
                  </p:spPr>
                  <p:txBody>
                    <a:bodyPr wrap="none" anchor="ctr"/>
                    <a:lstStyle/>
                    <a:p>
                      <a:endParaRPr lang="en-US"/>
                    </a:p>
                  </p:txBody>
                </p:sp>
                <p:sp>
                  <p:nvSpPr>
                    <p:cNvPr id="1013" name="AutoShape 39"/>
                    <p:cNvSpPr>
                      <a:spLocks noChangeArrowheads="1"/>
                    </p:cNvSpPr>
                    <p:nvPr/>
                  </p:nvSpPr>
                  <p:spPr bwMode="auto">
                    <a:xfrm>
                      <a:off x="4445008" y="1829254"/>
                      <a:ext cx="769938" cy="28416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014" name="AutoShape 40"/>
                    <p:cNvSpPr>
                      <a:spLocks noChangeArrowheads="1"/>
                    </p:cNvSpPr>
                    <p:nvPr/>
                  </p:nvSpPr>
                  <p:spPr bwMode="auto">
                    <a:xfrm>
                      <a:off x="5616585" y="1908629"/>
                      <a:ext cx="522288" cy="290513"/>
                    </a:xfrm>
                    <a:prstGeom prst="plus">
                      <a:avLst>
                        <a:gd name="adj" fmla="val 25000"/>
                      </a:avLst>
                    </a:prstGeom>
                    <a:solidFill>
                      <a:srgbClr val="F16179"/>
                    </a:solidFill>
                    <a:ln w="28575">
                      <a:noFill/>
                      <a:miter lim="800000"/>
                      <a:headEnd/>
                      <a:tailEnd/>
                    </a:ln>
                  </p:spPr>
                  <p:txBody>
                    <a:bodyPr wrap="none" anchor="ctr"/>
                    <a:lstStyle/>
                    <a:p>
                      <a:endParaRPr lang="en-US"/>
                    </a:p>
                  </p:txBody>
                </p:sp>
                <p:sp>
                  <p:nvSpPr>
                    <p:cNvPr id="1015" name="AutoShape 41"/>
                    <p:cNvSpPr>
                      <a:spLocks noChangeArrowheads="1"/>
                    </p:cNvSpPr>
                    <p:nvPr/>
                  </p:nvSpPr>
                  <p:spPr bwMode="auto">
                    <a:xfrm>
                      <a:off x="6030923" y="1734003"/>
                      <a:ext cx="522288" cy="290513"/>
                    </a:xfrm>
                    <a:prstGeom prst="plus">
                      <a:avLst>
                        <a:gd name="adj" fmla="val 25000"/>
                      </a:avLst>
                    </a:prstGeom>
                    <a:solidFill>
                      <a:schemeClr val="accent2"/>
                    </a:solidFill>
                    <a:ln w="28575">
                      <a:noFill/>
                      <a:miter lim="800000"/>
                      <a:headEnd/>
                      <a:tailEnd/>
                    </a:ln>
                  </p:spPr>
                  <p:txBody>
                    <a:bodyPr wrap="none" anchor="ctr"/>
                    <a:lstStyle/>
                    <a:p>
                      <a:pPr algn="ctr"/>
                      <a:endParaRPr lang="en-US"/>
                    </a:p>
                  </p:txBody>
                </p:sp>
                <p:sp>
                  <p:nvSpPr>
                    <p:cNvPr id="1016" name="AutoShape 42"/>
                    <p:cNvSpPr>
                      <a:spLocks noChangeArrowheads="1"/>
                    </p:cNvSpPr>
                    <p:nvPr/>
                  </p:nvSpPr>
                  <p:spPr bwMode="auto">
                    <a:xfrm>
                      <a:off x="4411671" y="15133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017" name="AutoShape 43"/>
                    <p:cNvSpPr>
                      <a:spLocks noChangeArrowheads="1"/>
                    </p:cNvSpPr>
                    <p:nvPr/>
                  </p:nvSpPr>
                  <p:spPr bwMode="auto">
                    <a:xfrm>
                      <a:off x="5654685" y="1741941"/>
                      <a:ext cx="522288" cy="290513"/>
                    </a:xfrm>
                    <a:prstGeom prst="plus">
                      <a:avLst>
                        <a:gd name="adj" fmla="val 25000"/>
                      </a:avLst>
                    </a:prstGeom>
                    <a:solidFill>
                      <a:srgbClr val="AAACF0"/>
                    </a:solidFill>
                    <a:ln w="28575">
                      <a:noFill/>
                      <a:prstDash val="dashDot"/>
                      <a:miter lim="800000"/>
                      <a:headEnd/>
                      <a:tailEnd/>
                    </a:ln>
                  </p:spPr>
                  <p:txBody>
                    <a:bodyPr wrap="none" anchor="ctr"/>
                    <a:lstStyle/>
                    <a:p>
                      <a:endParaRPr lang="en-US"/>
                    </a:p>
                  </p:txBody>
                </p:sp>
                <p:sp>
                  <p:nvSpPr>
                    <p:cNvPr id="1018" name="AutoShape 44"/>
                    <p:cNvSpPr>
                      <a:spLocks noChangeArrowheads="1"/>
                    </p:cNvSpPr>
                    <p:nvPr/>
                  </p:nvSpPr>
                  <p:spPr bwMode="auto">
                    <a:xfrm>
                      <a:off x="4344996" y="1975304"/>
                      <a:ext cx="5222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1019" name="AutoShape 45"/>
                    <p:cNvSpPr>
                      <a:spLocks noChangeArrowheads="1"/>
                    </p:cNvSpPr>
                    <p:nvPr/>
                  </p:nvSpPr>
                  <p:spPr bwMode="auto">
                    <a:xfrm>
                      <a:off x="6145223" y="1975304"/>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020" name="AutoShape 46"/>
                    <p:cNvSpPr>
                      <a:spLocks noChangeArrowheads="1"/>
                    </p:cNvSpPr>
                    <p:nvPr/>
                  </p:nvSpPr>
                  <p:spPr bwMode="auto">
                    <a:xfrm>
                      <a:off x="7277112" y="1332365"/>
                      <a:ext cx="534988" cy="522288"/>
                    </a:xfrm>
                    <a:prstGeom prst="plus">
                      <a:avLst>
                        <a:gd name="adj" fmla="val 25000"/>
                      </a:avLst>
                    </a:prstGeom>
                    <a:solidFill>
                      <a:srgbClr val="D4344B"/>
                    </a:solidFill>
                    <a:ln w="28575">
                      <a:noFill/>
                      <a:prstDash val="sysDot"/>
                      <a:miter lim="800000"/>
                      <a:headEnd/>
                      <a:tailEnd/>
                    </a:ln>
                  </p:spPr>
                  <p:txBody>
                    <a:bodyPr wrap="none" anchor="ctr"/>
                    <a:lstStyle/>
                    <a:p>
                      <a:endParaRPr lang="en-US"/>
                    </a:p>
                  </p:txBody>
                </p:sp>
              </p:grpSp>
              <p:sp>
                <p:nvSpPr>
                  <p:cNvPr id="976" name="AutoShape 62"/>
                  <p:cNvSpPr>
                    <a:spLocks noChangeArrowheads="1"/>
                  </p:cNvSpPr>
                  <p:nvPr/>
                </p:nvSpPr>
                <p:spPr bwMode="auto">
                  <a:xfrm>
                    <a:off x="3677919" y="1176423"/>
                    <a:ext cx="4214876" cy="3603850"/>
                  </a:xfrm>
                  <a:prstGeom prst="triangle">
                    <a:avLst>
                      <a:gd name="adj" fmla="val 50000"/>
                    </a:avLst>
                  </a:prstGeom>
                  <a:solidFill>
                    <a:srgbClr val="30D840"/>
                  </a:solidFill>
                  <a:ln w="57150">
                    <a:noFill/>
                    <a:miter lim="800000"/>
                    <a:headEnd/>
                    <a:tailEnd/>
                  </a:ln>
                </p:spPr>
                <p:txBody>
                  <a:bodyPr wrap="none" anchor="ctr"/>
                  <a:lstStyle/>
                  <a:p>
                    <a:endParaRPr lang="en-US"/>
                  </a:p>
                </p:txBody>
              </p:sp>
              <p:sp>
                <p:nvSpPr>
                  <p:cNvPr id="977" name="AutoShape 71"/>
                  <p:cNvSpPr>
                    <a:spLocks noChangeArrowheads="1"/>
                  </p:cNvSpPr>
                  <p:nvPr/>
                </p:nvSpPr>
                <p:spPr bwMode="auto">
                  <a:xfrm>
                    <a:off x="4743976" y="5057213"/>
                    <a:ext cx="2000974" cy="801592"/>
                  </a:xfrm>
                  <a:prstGeom prst="triangle">
                    <a:avLst>
                      <a:gd name="adj" fmla="val 50000"/>
                    </a:avLst>
                  </a:prstGeom>
                  <a:solidFill>
                    <a:srgbClr val="FF00FF"/>
                  </a:solidFill>
                  <a:ln w="9525">
                    <a:noFill/>
                    <a:miter lim="800000"/>
                    <a:headEnd/>
                    <a:tailEnd/>
                  </a:ln>
                </p:spPr>
                <p:txBody>
                  <a:bodyPr wrap="none" anchor="ctr"/>
                  <a:lstStyle/>
                  <a:p>
                    <a:endParaRPr lang="en-US"/>
                  </a:p>
                </p:txBody>
              </p:sp>
              <p:sp>
                <p:nvSpPr>
                  <p:cNvPr id="978" name="AutoShape 91"/>
                  <p:cNvSpPr>
                    <a:spLocks noChangeArrowheads="1"/>
                  </p:cNvSpPr>
                  <p:nvPr/>
                </p:nvSpPr>
                <p:spPr bwMode="auto">
                  <a:xfrm>
                    <a:off x="2676320" y="803782"/>
                    <a:ext cx="664170" cy="5626047"/>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sp>
                <p:nvSpPr>
                  <p:cNvPr id="979" name="AutoShape 92"/>
                  <p:cNvSpPr>
                    <a:spLocks noChangeArrowheads="1"/>
                  </p:cNvSpPr>
                  <p:nvPr/>
                </p:nvSpPr>
                <p:spPr bwMode="auto">
                  <a:xfrm flipH="1">
                    <a:off x="8021724" y="769003"/>
                    <a:ext cx="664170" cy="5626046"/>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grpSp>
          </p:grpSp>
          <p:sp>
            <p:nvSpPr>
              <p:cNvPr id="971" name="AutoShape 86"/>
              <p:cNvSpPr>
                <a:spLocks noChangeArrowheads="1"/>
              </p:cNvSpPr>
              <p:nvPr/>
            </p:nvSpPr>
            <p:spPr bwMode="auto">
              <a:xfrm>
                <a:off x="2962277" y="3876671"/>
                <a:ext cx="295274" cy="133352"/>
              </a:xfrm>
              <a:prstGeom prst="triangle">
                <a:avLst>
                  <a:gd name="adj" fmla="val 50000"/>
                </a:avLst>
              </a:prstGeom>
              <a:solidFill>
                <a:schemeClr val="tx1"/>
              </a:solidFill>
              <a:ln w="57150">
                <a:solidFill>
                  <a:schemeClr val="tx1"/>
                </a:solidFill>
                <a:miter lim="800000"/>
                <a:headEnd/>
                <a:tailEnd/>
              </a:ln>
            </p:spPr>
            <p:txBody>
              <a:bodyPr wrap="none" anchor="ctr"/>
              <a:lstStyle/>
              <a:p>
                <a:endParaRPr lang="en-US"/>
              </a:p>
            </p:txBody>
          </p:sp>
        </p:grpSp>
        <p:cxnSp>
          <p:nvCxnSpPr>
            <p:cNvPr id="354" name="Straight Connector 353"/>
            <p:cNvCxnSpPr/>
            <p:nvPr/>
          </p:nvCxnSpPr>
          <p:spPr bwMode="auto">
            <a:xfrm rot="10800000" flipV="1">
              <a:off x="4197350" y="4746625"/>
              <a:ext cx="514350" cy="181768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355" name="Line 79"/>
            <p:cNvSpPr>
              <a:spLocks noChangeShapeType="1"/>
            </p:cNvSpPr>
            <p:nvPr/>
          </p:nvSpPr>
          <p:spPr bwMode="auto">
            <a:xfrm flipH="1">
              <a:off x="4905375" y="3983038"/>
              <a:ext cx="2982913" cy="1387475"/>
            </a:xfrm>
            <a:prstGeom prst="line">
              <a:avLst/>
            </a:prstGeom>
            <a:noFill/>
            <a:ln w="57150">
              <a:solidFill>
                <a:srgbClr val="CC9900"/>
              </a:solidFill>
              <a:round/>
              <a:headEnd/>
              <a:tailEnd/>
            </a:ln>
          </p:spPr>
          <p:txBody>
            <a:bodyPr/>
            <a:lstStyle/>
            <a:p>
              <a:endParaRPr lang="en-US"/>
            </a:p>
          </p:txBody>
        </p:sp>
        <p:grpSp>
          <p:nvGrpSpPr>
            <p:cNvPr id="356" name="Group 1"/>
            <p:cNvGrpSpPr>
              <a:grpSpLocks/>
            </p:cNvGrpSpPr>
            <p:nvPr/>
          </p:nvGrpSpPr>
          <p:grpSpPr bwMode="auto">
            <a:xfrm>
              <a:off x="1309688" y="3192463"/>
              <a:ext cx="6567487" cy="2555875"/>
              <a:chOff x="1310131" y="3759199"/>
              <a:chExt cx="6567486" cy="2554515"/>
            </a:xfrm>
          </p:grpSpPr>
          <p:sp>
            <p:nvSpPr>
              <p:cNvPr id="957" name="Line 79"/>
              <p:cNvSpPr>
                <a:spLocks noChangeShapeType="1"/>
              </p:cNvSpPr>
              <p:nvPr/>
            </p:nvSpPr>
            <p:spPr bwMode="auto">
              <a:xfrm flipH="1">
                <a:off x="4761128" y="3759199"/>
                <a:ext cx="2365386" cy="2002491"/>
              </a:xfrm>
              <a:prstGeom prst="line">
                <a:avLst/>
              </a:prstGeom>
              <a:noFill/>
              <a:ln w="57150">
                <a:solidFill>
                  <a:srgbClr val="CC9900"/>
                </a:solidFill>
                <a:round/>
                <a:headEnd/>
                <a:tailEnd/>
              </a:ln>
            </p:spPr>
            <p:txBody>
              <a:bodyPr/>
              <a:lstStyle/>
              <a:p>
                <a:endParaRPr lang="en-US"/>
              </a:p>
            </p:txBody>
          </p:sp>
          <p:sp>
            <p:nvSpPr>
              <p:cNvPr id="958" name="Line 72"/>
              <p:cNvSpPr>
                <a:spLocks noChangeShapeType="1"/>
              </p:cNvSpPr>
              <p:nvPr/>
            </p:nvSpPr>
            <p:spPr bwMode="auto">
              <a:xfrm>
                <a:off x="1518675" y="4659690"/>
                <a:ext cx="2777998" cy="1421202"/>
              </a:xfrm>
              <a:prstGeom prst="line">
                <a:avLst/>
              </a:prstGeom>
              <a:noFill/>
              <a:ln w="57150">
                <a:solidFill>
                  <a:srgbClr val="CC9900"/>
                </a:solidFill>
                <a:round/>
                <a:headEnd/>
                <a:tailEnd/>
              </a:ln>
            </p:spPr>
            <p:txBody>
              <a:bodyPr/>
              <a:lstStyle/>
              <a:p>
                <a:endParaRPr lang="en-US"/>
              </a:p>
            </p:txBody>
          </p:sp>
          <p:sp>
            <p:nvSpPr>
              <p:cNvPr id="959" name="Line 72"/>
              <p:cNvSpPr>
                <a:spLocks noChangeShapeType="1"/>
              </p:cNvSpPr>
              <p:nvPr/>
            </p:nvSpPr>
            <p:spPr bwMode="auto">
              <a:xfrm>
                <a:off x="1310131" y="3964432"/>
                <a:ext cx="3305854" cy="1695694"/>
              </a:xfrm>
              <a:prstGeom prst="line">
                <a:avLst/>
              </a:prstGeom>
              <a:noFill/>
              <a:ln w="57150">
                <a:solidFill>
                  <a:srgbClr val="CC9900"/>
                </a:solidFill>
                <a:round/>
                <a:headEnd/>
                <a:tailEnd/>
              </a:ln>
            </p:spPr>
            <p:txBody>
              <a:bodyPr/>
              <a:lstStyle/>
              <a:p>
                <a:endParaRPr lang="en-US"/>
              </a:p>
            </p:txBody>
          </p:sp>
          <p:sp>
            <p:nvSpPr>
              <p:cNvPr id="960" name="Line 73"/>
              <p:cNvSpPr>
                <a:spLocks noChangeShapeType="1"/>
              </p:cNvSpPr>
              <p:nvPr/>
            </p:nvSpPr>
            <p:spPr bwMode="auto">
              <a:xfrm>
                <a:off x="3034157" y="3773933"/>
                <a:ext cx="1639886" cy="2394014"/>
              </a:xfrm>
              <a:prstGeom prst="line">
                <a:avLst/>
              </a:prstGeom>
              <a:noFill/>
              <a:ln w="57150">
                <a:solidFill>
                  <a:srgbClr val="CC9900"/>
                </a:solidFill>
                <a:round/>
                <a:headEnd/>
                <a:tailEnd/>
              </a:ln>
            </p:spPr>
            <p:txBody>
              <a:bodyPr/>
              <a:lstStyle/>
              <a:p>
                <a:endParaRPr lang="en-US"/>
              </a:p>
            </p:txBody>
          </p:sp>
          <p:sp>
            <p:nvSpPr>
              <p:cNvPr id="961" name="Line 74"/>
              <p:cNvSpPr>
                <a:spLocks noChangeShapeType="1"/>
              </p:cNvSpPr>
              <p:nvPr/>
            </p:nvSpPr>
            <p:spPr bwMode="auto">
              <a:xfrm flipH="1">
                <a:off x="4615542" y="4738688"/>
                <a:ext cx="180295" cy="1371826"/>
              </a:xfrm>
              <a:prstGeom prst="line">
                <a:avLst/>
              </a:prstGeom>
              <a:noFill/>
              <a:ln w="57150">
                <a:solidFill>
                  <a:srgbClr val="CC9900"/>
                </a:solidFill>
                <a:round/>
                <a:headEnd/>
                <a:tailEnd/>
              </a:ln>
            </p:spPr>
            <p:txBody>
              <a:bodyPr/>
              <a:lstStyle/>
              <a:p>
                <a:endParaRPr lang="en-US"/>
              </a:p>
            </p:txBody>
          </p:sp>
          <p:sp>
            <p:nvSpPr>
              <p:cNvPr id="962" name="Line 76"/>
              <p:cNvSpPr>
                <a:spLocks noChangeShapeType="1"/>
              </p:cNvSpPr>
              <p:nvPr/>
            </p:nvSpPr>
            <p:spPr bwMode="auto">
              <a:xfrm flipH="1">
                <a:off x="4862728" y="3830308"/>
                <a:ext cx="1437164" cy="1713743"/>
              </a:xfrm>
              <a:prstGeom prst="line">
                <a:avLst/>
              </a:prstGeom>
              <a:noFill/>
              <a:ln w="57150">
                <a:solidFill>
                  <a:srgbClr val="CC9900"/>
                </a:solidFill>
                <a:round/>
                <a:headEnd/>
                <a:tailEnd/>
              </a:ln>
            </p:spPr>
            <p:txBody>
              <a:bodyPr/>
              <a:lstStyle/>
              <a:p>
                <a:endParaRPr lang="en-US"/>
              </a:p>
            </p:txBody>
          </p:sp>
          <p:sp>
            <p:nvSpPr>
              <p:cNvPr id="963" name="Line 77"/>
              <p:cNvSpPr>
                <a:spLocks noChangeShapeType="1"/>
              </p:cNvSpPr>
              <p:nvPr/>
            </p:nvSpPr>
            <p:spPr bwMode="auto">
              <a:xfrm>
                <a:off x="3567558" y="3812034"/>
                <a:ext cx="1106042" cy="1601794"/>
              </a:xfrm>
              <a:prstGeom prst="line">
                <a:avLst/>
              </a:prstGeom>
              <a:noFill/>
              <a:ln w="57150">
                <a:solidFill>
                  <a:srgbClr val="CC9900"/>
                </a:solidFill>
                <a:round/>
                <a:headEnd/>
                <a:tailEnd/>
              </a:ln>
            </p:spPr>
            <p:txBody>
              <a:bodyPr/>
              <a:lstStyle/>
              <a:p>
                <a:endParaRPr lang="en-US"/>
              </a:p>
            </p:txBody>
          </p:sp>
          <p:sp>
            <p:nvSpPr>
              <p:cNvPr id="964" name="Line 78"/>
              <p:cNvSpPr>
                <a:spLocks noChangeShapeType="1"/>
              </p:cNvSpPr>
              <p:nvPr/>
            </p:nvSpPr>
            <p:spPr bwMode="auto">
              <a:xfrm>
                <a:off x="4272405" y="3831084"/>
                <a:ext cx="633867" cy="1712968"/>
              </a:xfrm>
              <a:prstGeom prst="line">
                <a:avLst/>
              </a:prstGeom>
              <a:noFill/>
              <a:ln w="57150">
                <a:solidFill>
                  <a:srgbClr val="CC9900"/>
                </a:solidFill>
                <a:round/>
                <a:headEnd/>
                <a:tailEnd/>
              </a:ln>
            </p:spPr>
            <p:txBody>
              <a:bodyPr/>
              <a:lstStyle/>
              <a:p>
                <a:endParaRPr lang="en-US"/>
              </a:p>
            </p:txBody>
          </p:sp>
          <p:sp>
            <p:nvSpPr>
              <p:cNvPr id="965" name="Line 79"/>
              <p:cNvSpPr>
                <a:spLocks noChangeShapeType="1"/>
              </p:cNvSpPr>
              <p:nvPr/>
            </p:nvSpPr>
            <p:spPr bwMode="auto">
              <a:xfrm flipH="1">
                <a:off x="5036456" y="4016820"/>
                <a:ext cx="2841161" cy="1498608"/>
              </a:xfrm>
              <a:prstGeom prst="line">
                <a:avLst/>
              </a:prstGeom>
              <a:noFill/>
              <a:ln w="57150">
                <a:solidFill>
                  <a:srgbClr val="CC9900"/>
                </a:solidFill>
                <a:round/>
                <a:headEnd/>
                <a:tailEnd/>
              </a:ln>
            </p:spPr>
            <p:txBody>
              <a:bodyPr/>
              <a:lstStyle/>
              <a:p>
                <a:endParaRPr lang="en-US"/>
              </a:p>
            </p:txBody>
          </p:sp>
          <p:sp>
            <p:nvSpPr>
              <p:cNvPr id="966" name="Line 80"/>
              <p:cNvSpPr>
                <a:spLocks noChangeShapeType="1"/>
              </p:cNvSpPr>
              <p:nvPr/>
            </p:nvSpPr>
            <p:spPr bwMode="auto">
              <a:xfrm flipH="1">
                <a:off x="4847771" y="4283520"/>
                <a:ext cx="2334522" cy="2030194"/>
              </a:xfrm>
              <a:prstGeom prst="line">
                <a:avLst/>
              </a:prstGeom>
              <a:noFill/>
              <a:ln w="57150">
                <a:solidFill>
                  <a:srgbClr val="CC9900"/>
                </a:solidFill>
                <a:round/>
                <a:headEnd/>
                <a:tailEnd/>
              </a:ln>
            </p:spPr>
            <p:txBody>
              <a:bodyPr/>
              <a:lstStyle/>
              <a:p>
                <a:endParaRPr lang="en-US"/>
              </a:p>
            </p:txBody>
          </p:sp>
          <p:sp>
            <p:nvSpPr>
              <p:cNvPr id="967" name="Line 81"/>
              <p:cNvSpPr>
                <a:spLocks noChangeShapeType="1"/>
              </p:cNvSpPr>
              <p:nvPr/>
            </p:nvSpPr>
            <p:spPr bwMode="auto">
              <a:xfrm>
                <a:off x="2057617" y="4696748"/>
                <a:ext cx="2586954" cy="1094477"/>
              </a:xfrm>
              <a:prstGeom prst="line">
                <a:avLst/>
              </a:prstGeom>
              <a:noFill/>
              <a:ln w="57150">
                <a:solidFill>
                  <a:srgbClr val="CC9900"/>
                </a:solidFill>
                <a:round/>
                <a:headEnd/>
                <a:tailEnd/>
              </a:ln>
            </p:spPr>
            <p:txBody>
              <a:bodyPr/>
              <a:lstStyle/>
              <a:p>
                <a:endParaRPr lang="en-US"/>
              </a:p>
            </p:txBody>
          </p:sp>
          <p:sp>
            <p:nvSpPr>
              <p:cNvPr id="968" name="Line 82"/>
              <p:cNvSpPr>
                <a:spLocks noChangeShapeType="1"/>
              </p:cNvSpPr>
              <p:nvPr/>
            </p:nvSpPr>
            <p:spPr bwMode="auto">
              <a:xfrm flipH="1">
                <a:off x="4717585" y="4793107"/>
                <a:ext cx="835933" cy="1331313"/>
              </a:xfrm>
              <a:prstGeom prst="line">
                <a:avLst/>
              </a:prstGeom>
              <a:noFill/>
              <a:ln w="57150">
                <a:solidFill>
                  <a:srgbClr val="CC9900"/>
                </a:solidFill>
                <a:round/>
                <a:headEnd/>
                <a:tailEnd/>
              </a:ln>
            </p:spPr>
            <p:txBody>
              <a:bodyPr/>
              <a:lstStyle/>
              <a:p>
                <a:endParaRPr lang="en-US"/>
              </a:p>
            </p:txBody>
          </p:sp>
          <p:sp>
            <p:nvSpPr>
              <p:cNvPr id="969" name="Line 75"/>
              <p:cNvSpPr>
                <a:spLocks noChangeShapeType="1"/>
              </p:cNvSpPr>
              <p:nvPr/>
            </p:nvSpPr>
            <p:spPr bwMode="auto">
              <a:xfrm flipH="1">
                <a:off x="4848213" y="3833813"/>
                <a:ext cx="2062174" cy="1956895"/>
              </a:xfrm>
              <a:prstGeom prst="line">
                <a:avLst/>
              </a:prstGeom>
              <a:noFill/>
              <a:ln w="57150">
                <a:solidFill>
                  <a:srgbClr val="CC9900"/>
                </a:solidFill>
                <a:round/>
                <a:headEnd/>
                <a:tailEnd/>
              </a:ln>
            </p:spPr>
            <p:txBody>
              <a:bodyPr/>
              <a:lstStyle/>
              <a:p>
                <a:endParaRPr lang="en-US"/>
              </a:p>
            </p:txBody>
          </p:sp>
        </p:grpSp>
        <p:cxnSp>
          <p:nvCxnSpPr>
            <p:cNvPr id="357" name="Straight Connector 356"/>
            <p:cNvCxnSpPr/>
            <p:nvPr/>
          </p:nvCxnSpPr>
          <p:spPr bwMode="auto">
            <a:xfrm rot="5400000">
              <a:off x="4129088" y="5845175"/>
              <a:ext cx="838200" cy="415925"/>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bwMode="auto">
            <a:xfrm rot="16200000" flipH="1">
              <a:off x="4648994" y="6026944"/>
              <a:ext cx="739775" cy="23971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bwMode="auto">
            <a:xfrm rot="16200000" flipH="1">
              <a:off x="4456113" y="5614988"/>
              <a:ext cx="1238250" cy="51435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360" name="Line 19"/>
            <p:cNvSpPr>
              <a:spLocks noChangeShapeType="1"/>
            </p:cNvSpPr>
            <p:nvPr/>
          </p:nvSpPr>
          <p:spPr bwMode="auto">
            <a:xfrm>
              <a:off x="4279900" y="1069975"/>
              <a:ext cx="0" cy="0"/>
            </a:xfrm>
            <a:prstGeom prst="line">
              <a:avLst/>
            </a:prstGeom>
            <a:noFill/>
            <a:ln w="57150">
              <a:solidFill>
                <a:schemeClr val="tx1"/>
              </a:solidFill>
              <a:round/>
              <a:headEnd/>
              <a:tailEnd/>
            </a:ln>
          </p:spPr>
          <p:txBody>
            <a:bodyPr/>
            <a:lstStyle/>
            <a:p>
              <a:endParaRPr lang="en-US"/>
            </a:p>
          </p:txBody>
        </p:sp>
        <p:grpSp>
          <p:nvGrpSpPr>
            <p:cNvPr id="361" name="Group 20"/>
            <p:cNvGrpSpPr>
              <a:grpSpLocks/>
            </p:cNvGrpSpPr>
            <p:nvPr/>
          </p:nvGrpSpPr>
          <p:grpSpPr bwMode="auto">
            <a:xfrm>
              <a:off x="4110038" y="558800"/>
              <a:ext cx="987425" cy="511175"/>
              <a:chOff x="2380" y="671"/>
              <a:chExt cx="768" cy="366"/>
            </a:xfrm>
          </p:grpSpPr>
          <p:sp>
            <p:nvSpPr>
              <p:cNvPr id="632" name="Oval 21"/>
              <p:cNvSpPr>
                <a:spLocks noChangeArrowheads="1"/>
              </p:cNvSpPr>
              <p:nvPr/>
            </p:nvSpPr>
            <p:spPr bwMode="auto">
              <a:xfrm>
                <a:off x="2380" y="671"/>
                <a:ext cx="768" cy="366"/>
              </a:xfrm>
              <a:prstGeom prst="ellipse">
                <a:avLst/>
              </a:prstGeom>
              <a:solidFill>
                <a:srgbClr val="800080"/>
              </a:solidFill>
              <a:ln w="57150">
                <a:solidFill>
                  <a:schemeClr val="tx1"/>
                </a:solidFill>
                <a:round/>
                <a:headEnd/>
                <a:tailEnd/>
              </a:ln>
            </p:spPr>
            <p:txBody>
              <a:bodyPr wrap="none" anchor="ctr"/>
              <a:lstStyle/>
              <a:p>
                <a:endParaRPr lang="en-US" sz="1200" b="1">
                  <a:solidFill>
                    <a:srgbClr val="000099"/>
                  </a:solidFill>
                </a:endParaRPr>
              </a:p>
            </p:txBody>
          </p:sp>
          <p:sp>
            <p:nvSpPr>
              <p:cNvPr id="956" name="Text Box 22"/>
              <p:cNvSpPr txBox="1">
                <a:spLocks noChangeArrowheads="1"/>
              </p:cNvSpPr>
              <p:nvPr/>
            </p:nvSpPr>
            <p:spPr bwMode="auto">
              <a:xfrm>
                <a:off x="2551" y="692"/>
                <a:ext cx="244" cy="273"/>
              </a:xfrm>
              <a:prstGeom prst="rect">
                <a:avLst/>
              </a:prstGeom>
              <a:noFill/>
              <a:ln w="9525">
                <a:noFill/>
                <a:miter lim="800000"/>
                <a:headEnd/>
                <a:tailEnd/>
              </a:ln>
            </p:spPr>
            <p:txBody>
              <a:bodyPr wrap="none">
                <a:spAutoFit/>
              </a:bodyPr>
              <a:lstStyle/>
              <a:p>
                <a:endParaRPr lang="en-US" b="1" dirty="0">
                  <a:solidFill>
                    <a:srgbClr val="000099"/>
                  </a:solidFill>
                  <a:latin typeface="Times New Roman" pitchFamily="18" charset="0"/>
                </a:endParaRPr>
              </a:p>
            </p:txBody>
          </p:sp>
        </p:grpSp>
        <p:grpSp>
          <p:nvGrpSpPr>
            <p:cNvPr id="362" name="Group 119"/>
            <p:cNvGrpSpPr>
              <a:grpSpLocks/>
            </p:cNvGrpSpPr>
            <p:nvPr/>
          </p:nvGrpSpPr>
          <p:grpSpPr bwMode="auto">
            <a:xfrm>
              <a:off x="1474469" y="2331703"/>
              <a:ext cx="6288088" cy="1643813"/>
              <a:chOff x="1451078" y="2882706"/>
              <a:chExt cx="6288428" cy="1643795"/>
            </a:xfrm>
          </p:grpSpPr>
          <p:sp>
            <p:nvSpPr>
              <p:cNvPr id="621" name="Line 30"/>
              <p:cNvSpPr>
                <a:spLocks noChangeShapeType="1"/>
              </p:cNvSpPr>
              <p:nvPr/>
            </p:nvSpPr>
            <p:spPr bwMode="auto">
              <a:xfrm flipH="1">
                <a:off x="1451078" y="3042421"/>
                <a:ext cx="805542" cy="591342"/>
              </a:xfrm>
              <a:prstGeom prst="line">
                <a:avLst/>
              </a:prstGeom>
              <a:noFill/>
              <a:ln w="57150">
                <a:solidFill>
                  <a:srgbClr val="800080"/>
                </a:solidFill>
                <a:round/>
                <a:headEnd/>
                <a:tailEnd/>
              </a:ln>
            </p:spPr>
            <p:txBody>
              <a:bodyPr/>
              <a:lstStyle/>
              <a:p>
                <a:endParaRPr lang="en-US"/>
              </a:p>
            </p:txBody>
          </p:sp>
          <p:sp>
            <p:nvSpPr>
              <p:cNvPr id="622" name="Line 30"/>
              <p:cNvSpPr>
                <a:spLocks noChangeShapeType="1"/>
              </p:cNvSpPr>
              <p:nvPr/>
            </p:nvSpPr>
            <p:spPr bwMode="auto">
              <a:xfrm flipH="1">
                <a:off x="2881568" y="3027205"/>
                <a:ext cx="412708" cy="556318"/>
              </a:xfrm>
              <a:prstGeom prst="line">
                <a:avLst/>
              </a:prstGeom>
              <a:noFill/>
              <a:ln w="57150">
                <a:solidFill>
                  <a:srgbClr val="800080"/>
                </a:solidFill>
                <a:round/>
                <a:headEnd/>
                <a:tailEnd/>
              </a:ln>
            </p:spPr>
            <p:txBody>
              <a:bodyPr/>
              <a:lstStyle/>
              <a:p>
                <a:endParaRPr lang="en-US"/>
              </a:p>
            </p:txBody>
          </p:sp>
          <p:sp>
            <p:nvSpPr>
              <p:cNvPr id="623" name="Line 31"/>
              <p:cNvSpPr>
                <a:spLocks noChangeShapeType="1"/>
              </p:cNvSpPr>
              <p:nvPr/>
            </p:nvSpPr>
            <p:spPr bwMode="auto">
              <a:xfrm>
                <a:off x="3509809" y="3100276"/>
                <a:ext cx="196789" cy="908735"/>
              </a:xfrm>
              <a:prstGeom prst="line">
                <a:avLst/>
              </a:prstGeom>
              <a:noFill/>
              <a:ln w="57150">
                <a:solidFill>
                  <a:srgbClr val="800080"/>
                </a:solidFill>
                <a:round/>
                <a:headEnd/>
                <a:tailEnd/>
              </a:ln>
            </p:spPr>
            <p:txBody>
              <a:bodyPr/>
              <a:lstStyle/>
              <a:p>
                <a:endParaRPr lang="en-US"/>
              </a:p>
            </p:txBody>
          </p:sp>
          <p:sp>
            <p:nvSpPr>
              <p:cNvPr id="624" name="Line 32"/>
              <p:cNvSpPr>
                <a:spLocks noChangeShapeType="1"/>
              </p:cNvSpPr>
              <p:nvPr/>
            </p:nvSpPr>
            <p:spPr bwMode="auto">
              <a:xfrm>
                <a:off x="4394050" y="3045074"/>
                <a:ext cx="814264" cy="539318"/>
              </a:xfrm>
              <a:prstGeom prst="line">
                <a:avLst/>
              </a:prstGeom>
              <a:noFill/>
              <a:ln w="57150">
                <a:solidFill>
                  <a:srgbClr val="800080"/>
                </a:solidFill>
                <a:round/>
                <a:headEnd/>
                <a:tailEnd/>
              </a:ln>
            </p:spPr>
            <p:txBody>
              <a:bodyPr/>
              <a:lstStyle/>
              <a:p>
                <a:endParaRPr lang="en-US"/>
              </a:p>
            </p:txBody>
          </p:sp>
          <p:sp>
            <p:nvSpPr>
              <p:cNvPr id="625" name="Line 33"/>
              <p:cNvSpPr>
                <a:spLocks noChangeShapeType="1"/>
              </p:cNvSpPr>
              <p:nvPr/>
            </p:nvSpPr>
            <p:spPr bwMode="auto">
              <a:xfrm>
                <a:off x="3585034" y="3047832"/>
                <a:ext cx="953985" cy="1030167"/>
              </a:xfrm>
              <a:prstGeom prst="line">
                <a:avLst/>
              </a:prstGeom>
              <a:noFill/>
              <a:ln w="57150">
                <a:solidFill>
                  <a:srgbClr val="800080"/>
                </a:solidFill>
                <a:round/>
                <a:headEnd/>
                <a:tailEnd/>
              </a:ln>
            </p:spPr>
            <p:txBody>
              <a:bodyPr/>
              <a:lstStyle/>
              <a:p>
                <a:endParaRPr lang="en-US"/>
              </a:p>
            </p:txBody>
          </p:sp>
          <p:sp>
            <p:nvSpPr>
              <p:cNvPr id="626" name="Line 34"/>
              <p:cNvSpPr>
                <a:spLocks noChangeShapeType="1"/>
              </p:cNvSpPr>
              <p:nvPr/>
            </p:nvSpPr>
            <p:spPr bwMode="auto">
              <a:xfrm flipH="1">
                <a:off x="4969176" y="3184098"/>
                <a:ext cx="405013" cy="1342403"/>
              </a:xfrm>
              <a:prstGeom prst="line">
                <a:avLst/>
              </a:prstGeom>
              <a:noFill/>
              <a:ln w="57150">
                <a:solidFill>
                  <a:srgbClr val="800080"/>
                </a:solidFill>
                <a:round/>
                <a:headEnd/>
                <a:tailEnd/>
              </a:ln>
            </p:spPr>
            <p:txBody>
              <a:bodyPr/>
              <a:lstStyle/>
              <a:p>
                <a:endParaRPr lang="en-US"/>
              </a:p>
            </p:txBody>
          </p:sp>
          <p:sp>
            <p:nvSpPr>
              <p:cNvPr id="627" name="Line 35"/>
              <p:cNvSpPr>
                <a:spLocks noChangeShapeType="1"/>
              </p:cNvSpPr>
              <p:nvPr/>
            </p:nvSpPr>
            <p:spPr bwMode="auto">
              <a:xfrm flipH="1">
                <a:off x="5820218" y="3053298"/>
                <a:ext cx="416401" cy="425360"/>
              </a:xfrm>
              <a:prstGeom prst="line">
                <a:avLst/>
              </a:prstGeom>
              <a:noFill/>
              <a:ln w="57150">
                <a:solidFill>
                  <a:srgbClr val="800080"/>
                </a:solidFill>
                <a:round/>
                <a:headEnd/>
                <a:tailEnd/>
              </a:ln>
            </p:spPr>
            <p:txBody>
              <a:bodyPr/>
              <a:lstStyle/>
              <a:p>
                <a:endParaRPr lang="en-US"/>
              </a:p>
            </p:txBody>
          </p:sp>
          <p:sp>
            <p:nvSpPr>
              <p:cNvPr id="628" name="Line 36"/>
              <p:cNvSpPr>
                <a:spLocks noChangeShapeType="1"/>
              </p:cNvSpPr>
              <p:nvPr/>
            </p:nvSpPr>
            <p:spPr bwMode="auto">
              <a:xfrm>
                <a:off x="6167443" y="3028077"/>
                <a:ext cx="986276" cy="1460232"/>
              </a:xfrm>
              <a:prstGeom prst="line">
                <a:avLst/>
              </a:prstGeom>
              <a:noFill/>
              <a:ln w="57150">
                <a:solidFill>
                  <a:srgbClr val="800080"/>
                </a:solidFill>
                <a:round/>
                <a:headEnd/>
                <a:tailEnd/>
              </a:ln>
            </p:spPr>
            <p:txBody>
              <a:bodyPr/>
              <a:lstStyle/>
              <a:p>
                <a:endParaRPr lang="en-US"/>
              </a:p>
            </p:txBody>
          </p:sp>
          <p:sp>
            <p:nvSpPr>
              <p:cNvPr id="629" name="Line 37"/>
              <p:cNvSpPr>
                <a:spLocks noChangeShapeType="1"/>
              </p:cNvSpPr>
              <p:nvPr/>
            </p:nvSpPr>
            <p:spPr bwMode="auto">
              <a:xfrm flipH="1">
                <a:off x="3356347" y="2882706"/>
                <a:ext cx="1957395" cy="1095147"/>
              </a:xfrm>
              <a:prstGeom prst="line">
                <a:avLst/>
              </a:prstGeom>
              <a:noFill/>
              <a:ln w="57150">
                <a:solidFill>
                  <a:srgbClr val="800080"/>
                </a:solidFill>
                <a:round/>
                <a:headEnd/>
                <a:tailEnd/>
              </a:ln>
            </p:spPr>
            <p:txBody>
              <a:bodyPr/>
              <a:lstStyle/>
              <a:p>
                <a:endParaRPr lang="en-US"/>
              </a:p>
            </p:txBody>
          </p:sp>
          <p:sp>
            <p:nvSpPr>
              <p:cNvPr id="630" name="Line 38"/>
              <p:cNvSpPr>
                <a:spLocks noChangeShapeType="1"/>
              </p:cNvSpPr>
              <p:nvPr/>
            </p:nvSpPr>
            <p:spPr bwMode="auto">
              <a:xfrm flipH="1">
                <a:off x="2911968" y="3111062"/>
                <a:ext cx="495588" cy="1367917"/>
              </a:xfrm>
              <a:prstGeom prst="line">
                <a:avLst/>
              </a:prstGeom>
              <a:noFill/>
              <a:ln w="57150">
                <a:solidFill>
                  <a:srgbClr val="800080"/>
                </a:solidFill>
                <a:round/>
                <a:headEnd/>
                <a:tailEnd/>
              </a:ln>
            </p:spPr>
            <p:txBody>
              <a:bodyPr/>
              <a:lstStyle/>
              <a:p>
                <a:endParaRPr lang="en-US"/>
              </a:p>
            </p:txBody>
          </p:sp>
          <p:sp>
            <p:nvSpPr>
              <p:cNvPr id="631" name="Line 39"/>
              <p:cNvSpPr>
                <a:spLocks noChangeShapeType="1"/>
              </p:cNvSpPr>
              <p:nvPr/>
            </p:nvSpPr>
            <p:spPr bwMode="auto">
              <a:xfrm>
                <a:off x="6277487" y="2885241"/>
                <a:ext cx="1462019" cy="793441"/>
              </a:xfrm>
              <a:prstGeom prst="line">
                <a:avLst/>
              </a:prstGeom>
              <a:noFill/>
              <a:ln w="57150">
                <a:solidFill>
                  <a:srgbClr val="800080"/>
                </a:solidFill>
                <a:round/>
                <a:headEnd/>
                <a:tailEnd/>
              </a:ln>
            </p:spPr>
            <p:txBody>
              <a:bodyPr/>
              <a:lstStyle/>
              <a:p>
                <a:endParaRPr lang="en-US"/>
              </a:p>
            </p:txBody>
          </p:sp>
        </p:grpSp>
        <p:grpSp>
          <p:nvGrpSpPr>
            <p:cNvPr id="363" name="Group 131"/>
            <p:cNvGrpSpPr>
              <a:grpSpLocks/>
            </p:cNvGrpSpPr>
            <p:nvPr/>
          </p:nvGrpSpPr>
          <p:grpSpPr bwMode="auto">
            <a:xfrm>
              <a:off x="2161310" y="1660437"/>
              <a:ext cx="4020672" cy="875413"/>
              <a:chOff x="2240062" y="2188399"/>
              <a:chExt cx="3978425" cy="820128"/>
            </a:xfrm>
          </p:grpSpPr>
          <p:sp>
            <p:nvSpPr>
              <p:cNvPr id="616" name="Line 41"/>
              <p:cNvSpPr>
                <a:spLocks noChangeShapeType="1"/>
              </p:cNvSpPr>
              <p:nvPr/>
            </p:nvSpPr>
            <p:spPr bwMode="auto">
              <a:xfrm flipH="1">
                <a:off x="3554468" y="2365305"/>
                <a:ext cx="665567" cy="443563"/>
              </a:xfrm>
              <a:prstGeom prst="line">
                <a:avLst/>
              </a:prstGeom>
              <a:noFill/>
              <a:ln w="57150">
                <a:solidFill>
                  <a:srgbClr val="008080"/>
                </a:solidFill>
                <a:round/>
                <a:headEnd/>
                <a:tailEnd/>
              </a:ln>
            </p:spPr>
            <p:txBody>
              <a:bodyPr/>
              <a:lstStyle/>
              <a:p>
                <a:endParaRPr lang="en-US"/>
              </a:p>
            </p:txBody>
          </p:sp>
          <p:sp>
            <p:nvSpPr>
              <p:cNvPr id="617" name="Line 42"/>
              <p:cNvSpPr>
                <a:spLocks noChangeShapeType="1"/>
              </p:cNvSpPr>
              <p:nvPr/>
            </p:nvSpPr>
            <p:spPr bwMode="auto">
              <a:xfrm>
                <a:off x="4926994" y="2210970"/>
                <a:ext cx="1291493" cy="665976"/>
              </a:xfrm>
              <a:prstGeom prst="line">
                <a:avLst/>
              </a:prstGeom>
              <a:noFill/>
              <a:ln w="57150">
                <a:solidFill>
                  <a:srgbClr val="008080"/>
                </a:solidFill>
                <a:round/>
                <a:headEnd/>
                <a:tailEnd/>
              </a:ln>
            </p:spPr>
            <p:txBody>
              <a:bodyPr/>
              <a:lstStyle/>
              <a:p>
                <a:endParaRPr lang="en-US"/>
              </a:p>
            </p:txBody>
          </p:sp>
          <p:sp>
            <p:nvSpPr>
              <p:cNvPr id="618" name="Line 44"/>
              <p:cNvSpPr>
                <a:spLocks noChangeShapeType="1"/>
              </p:cNvSpPr>
              <p:nvPr/>
            </p:nvSpPr>
            <p:spPr bwMode="auto">
              <a:xfrm>
                <a:off x="4635338" y="2352678"/>
                <a:ext cx="740904" cy="534633"/>
              </a:xfrm>
              <a:prstGeom prst="line">
                <a:avLst/>
              </a:prstGeom>
              <a:noFill/>
              <a:ln w="57150">
                <a:solidFill>
                  <a:srgbClr val="008080"/>
                </a:solidFill>
                <a:round/>
                <a:headEnd/>
                <a:tailEnd/>
              </a:ln>
            </p:spPr>
            <p:txBody>
              <a:bodyPr/>
              <a:lstStyle/>
              <a:p>
                <a:endParaRPr lang="en-US"/>
              </a:p>
            </p:txBody>
          </p:sp>
          <p:sp>
            <p:nvSpPr>
              <p:cNvPr id="619" name="Line 45"/>
              <p:cNvSpPr>
                <a:spLocks noChangeShapeType="1"/>
              </p:cNvSpPr>
              <p:nvPr/>
            </p:nvSpPr>
            <p:spPr bwMode="auto">
              <a:xfrm flipH="1">
                <a:off x="2240062" y="2188399"/>
                <a:ext cx="1949889" cy="820128"/>
              </a:xfrm>
              <a:prstGeom prst="line">
                <a:avLst/>
              </a:prstGeom>
              <a:noFill/>
              <a:ln w="57150">
                <a:solidFill>
                  <a:srgbClr val="008080"/>
                </a:solidFill>
                <a:round/>
                <a:headEnd/>
                <a:tailEnd/>
              </a:ln>
            </p:spPr>
            <p:txBody>
              <a:bodyPr/>
              <a:lstStyle/>
              <a:p>
                <a:endParaRPr lang="en-US"/>
              </a:p>
            </p:txBody>
          </p:sp>
          <p:sp>
            <p:nvSpPr>
              <p:cNvPr id="620" name="Line 47"/>
              <p:cNvSpPr>
                <a:spLocks noChangeShapeType="1"/>
              </p:cNvSpPr>
              <p:nvPr/>
            </p:nvSpPr>
            <p:spPr bwMode="auto">
              <a:xfrm flipH="1">
                <a:off x="4451122" y="2433078"/>
                <a:ext cx="17564" cy="376453"/>
              </a:xfrm>
              <a:prstGeom prst="line">
                <a:avLst/>
              </a:prstGeom>
              <a:noFill/>
              <a:ln w="57150">
                <a:solidFill>
                  <a:srgbClr val="008080"/>
                </a:solidFill>
                <a:round/>
                <a:headEnd/>
                <a:tailEnd/>
              </a:ln>
            </p:spPr>
            <p:txBody>
              <a:bodyPr/>
              <a:lstStyle/>
              <a:p>
                <a:endParaRPr lang="en-US"/>
              </a:p>
            </p:txBody>
          </p:sp>
        </p:grpSp>
        <p:grpSp>
          <p:nvGrpSpPr>
            <p:cNvPr id="364" name="Group 52"/>
            <p:cNvGrpSpPr>
              <a:grpSpLocks/>
            </p:cNvGrpSpPr>
            <p:nvPr/>
          </p:nvGrpSpPr>
          <p:grpSpPr bwMode="auto">
            <a:xfrm>
              <a:off x="2857532" y="1512368"/>
              <a:ext cx="893149" cy="426780"/>
              <a:chOff x="1778" y="3172"/>
              <a:chExt cx="749" cy="413"/>
            </a:xfrm>
          </p:grpSpPr>
          <p:sp>
            <p:nvSpPr>
              <p:cNvPr id="613" name="Oval 53"/>
              <p:cNvSpPr>
                <a:spLocks noChangeArrowheads="1"/>
              </p:cNvSpPr>
              <p:nvPr/>
            </p:nvSpPr>
            <p:spPr bwMode="auto">
              <a:xfrm>
                <a:off x="1778" y="3172"/>
                <a:ext cx="749" cy="413"/>
              </a:xfrm>
              <a:prstGeom prst="ellipse">
                <a:avLst/>
              </a:prstGeom>
              <a:solidFill>
                <a:srgbClr val="0070C0"/>
              </a:solidFill>
              <a:ln w="57150">
                <a:solidFill>
                  <a:schemeClr val="tx1"/>
                </a:solidFill>
                <a:round/>
                <a:headEnd/>
                <a:tailEnd/>
              </a:ln>
            </p:spPr>
            <p:txBody>
              <a:bodyPr wrap="none" anchor="ctr"/>
              <a:lstStyle/>
              <a:p>
                <a:endParaRPr lang="en-US" sz="1200" b="1">
                  <a:solidFill>
                    <a:srgbClr val="000099"/>
                  </a:solidFill>
                </a:endParaRPr>
              </a:p>
            </p:txBody>
          </p:sp>
          <p:sp>
            <p:nvSpPr>
              <p:cNvPr id="614" name="Line 54"/>
              <p:cNvSpPr>
                <a:spLocks noChangeShapeType="1"/>
              </p:cNvSpPr>
              <p:nvPr/>
            </p:nvSpPr>
            <p:spPr bwMode="auto">
              <a:xfrm>
                <a:off x="1907" y="3585"/>
                <a:ext cx="0" cy="0"/>
              </a:xfrm>
              <a:prstGeom prst="line">
                <a:avLst/>
              </a:prstGeom>
              <a:noFill/>
              <a:ln w="57150">
                <a:solidFill>
                  <a:schemeClr val="tx1"/>
                </a:solidFill>
                <a:round/>
                <a:headEnd/>
                <a:tailEnd/>
              </a:ln>
            </p:spPr>
            <p:txBody>
              <a:bodyPr/>
              <a:lstStyle/>
              <a:p>
                <a:endParaRPr lang="en-US"/>
              </a:p>
            </p:txBody>
          </p:sp>
          <p:sp>
            <p:nvSpPr>
              <p:cNvPr id="615" name="Text Box 55"/>
              <p:cNvSpPr txBox="1">
                <a:spLocks noChangeArrowheads="1"/>
              </p:cNvSpPr>
              <p:nvPr/>
            </p:nvSpPr>
            <p:spPr bwMode="auto">
              <a:xfrm>
                <a:off x="1918" y="3241"/>
                <a:ext cx="263" cy="338"/>
              </a:xfrm>
              <a:prstGeom prst="rect">
                <a:avLst/>
              </a:prstGeom>
              <a:noFill/>
              <a:ln w="9525">
                <a:noFill/>
                <a:miter lim="800000"/>
                <a:headEnd/>
                <a:tailEnd/>
              </a:ln>
            </p:spPr>
            <p:txBody>
              <a:bodyPr wrap="none">
                <a:spAutoFit/>
              </a:bodyPr>
              <a:lstStyle/>
              <a:p>
                <a:endParaRPr lang="en-US" sz="1600" b="1" dirty="0">
                  <a:latin typeface="Times New Roman" pitchFamily="18" charset="0"/>
                </a:endParaRPr>
              </a:p>
            </p:txBody>
          </p:sp>
        </p:grpSp>
        <p:sp>
          <p:nvSpPr>
            <p:cNvPr id="365" name="Line 66"/>
            <p:cNvSpPr>
              <a:spLocks noChangeShapeType="1"/>
            </p:cNvSpPr>
            <p:nvPr/>
          </p:nvSpPr>
          <p:spPr bwMode="auto">
            <a:xfrm>
              <a:off x="2660530" y="2436709"/>
              <a:ext cx="3602069" cy="58066"/>
            </a:xfrm>
            <a:prstGeom prst="line">
              <a:avLst/>
            </a:prstGeom>
            <a:noFill/>
            <a:ln w="57150">
              <a:solidFill>
                <a:srgbClr val="800080"/>
              </a:solidFill>
              <a:round/>
              <a:headEnd/>
              <a:tailEnd/>
            </a:ln>
          </p:spPr>
          <p:txBody>
            <a:bodyPr/>
            <a:lstStyle/>
            <a:p>
              <a:endParaRPr lang="en-US"/>
            </a:p>
          </p:txBody>
        </p:sp>
        <p:sp>
          <p:nvSpPr>
            <p:cNvPr id="366" name="Rectangle 365"/>
            <p:cNvSpPr/>
            <p:nvPr/>
          </p:nvSpPr>
          <p:spPr bwMode="auto">
            <a:xfrm>
              <a:off x="4110038" y="6411913"/>
              <a:ext cx="1339850" cy="30638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b="1" dirty="0"/>
            </a:p>
          </p:txBody>
        </p:sp>
        <p:grpSp>
          <p:nvGrpSpPr>
            <p:cNvPr id="367" name="Group 366"/>
            <p:cNvGrpSpPr/>
            <p:nvPr/>
          </p:nvGrpSpPr>
          <p:grpSpPr>
            <a:xfrm>
              <a:off x="687211" y="2911108"/>
              <a:ext cx="7931324" cy="1346864"/>
              <a:chOff x="687211" y="2911108"/>
              <a:chExt cx="7931324" cy="1346864"/>
            </a:xfrm>
          </p:grpSpPr>
          <p:sp>
            <p:nvSpPr>
              <p:cNvPr id="391" name="Line 198"/>
              <p:cNvSpPr>
                <a:spLocks noChangeShapeType="1"/>
              </p:cNvSpPr>
              <p:nvPr/>
            </p:nvSpPr>
            <p:spPr bwMode="auto">
              <a:xfrm flipH="1" flipV="1">
                <a:off x="8046857" y="3258266"/>
                <a:ext cx="367196" cy="251883"/>
              </a:xfrm>
              <a:prstGeom prst="line">
                <a:avLst/>
              </a:prstGeom>
              <a:noFill/>
              <a:ln w="57150">
                <a:solidFill>
                  <a:srgbClr val="C00000"/>
                </a:solidFill>
                <a:round/>
                <a:headEnd/>
                <a:tailEnd/>
              </a:ln>
            </p:spPr>
            <p:txBody>
              <a:bodyPr/>
              <a:lstStyle/>
              <a:p>
                <a:endParaRPr lang="en-US"/>
              </a:p>
            </p:txBody>
          </p:sp>
          <p:sp>
            <p:nvSpPr>
              <p:cNvPr id="392" name="Line 198"/>
              <p:cNvSpPr>
                <a:spLocks noChangeShapeType="1"/>
              </p:cNvSpPr>
              <p:nvPr/>
            </p:nvSpPr>
            <p:spPr bwMode="auto">
              <a:xfrm flipV="1">
                <a:off x="8091635" y="3687857"/>
                <a:ext cx="290877" cy="301805"/>
              </a:xfrm>
              <a:prstGeom prst="line">
                <a:avLst/>
              </a:prstGeom>
              <a:noFill/>
              <a:ln w="57150">
                <a:solidFill>
                  <a:srgbClr val="C00000"/>
                </a:solidFill>
                <a:round/>
                <a:headEnd/>
                <a:tailEnd/>
              </a:ln>
            </p:spPr>
            <p:txBody>
              <a:bodyPr/>
              <a:lstStyle/>
              <a:p>
                <a:endParaRPr lang="en-US"/>
              </a:p>
            </p:txBody>
          </p:sp>
          <p:sp>
            <p:nvSpPr>
              <p:cNvPr id="393" name="Line 198"/>
              <p:cNvSpPr>
                <a:spLocks noChangeShapeType="1"/>
              </p:cNvSpPr>
              <p:nvPr/>
            </p:nvSpPr>
            <p:spPr bwMode="auto">
              <a:xfrm flipV="1">
                <a:off x="933096" y="3231041"/>
                <a:ext cx="315389" cy="293257"/>
              </a:xfrm>
              <a:prstGeom prst="line">
                <a:avLst/>
              </a:prstGeom>
              <a:noFill/>
              <a:ln w="57150">
                <a:solidFill>
                  <a:srgbClr val="C00000"/>
                </a:solidFill>
                <a:round/>
                <a:headEnd/>
                <a:tailEnd/>
              </a:ln>
            </p:spPr>
            <p:txBody>
              <a:bodyPr/>
              <a:lstStyle/>
              <a:p>
                <a:endParaRPr lang="en-US"/>
              </a:p>
            </p:txBody>
          </p:sp>
          <p:sp>
            <p:nvSpPr>
              <p:cNvPr id="394" name="Line 198"/>
              <p:cNvSpPr>
                <a:spLocks noChangeShapeType="1"/>
              </p:cNvSpPr>
              <p:nvPr/>
            </p:nvSpPr>
            <p:spPr bwMode="auto">
              <a:xfrm flipH="1" flipV="1">
                <a:off x="931812" y="3682257"/>
                <a:ext cx="295531" cy="337199"/>
              </a:xfrm>
              <a:prstGeom prst="line">
                <a:avLst/>
              </a:prstGeom>
              <a:noFill/>
              <a:ln w="57150">
                <a:solidFill>
                  <a:srgbClr val="C00000"/>
                </a:solidFill>
                <a:round/>
                <a:headEnd/>
                <a:tailEnd/>
              </a:ln>
            </p:spPr>
            <p:txBody>
              <a:bodyPr/>
              <a:lstStyle/>
              <a:p>
                <a:endParaRPr lang="en-US"/>
              </a:p>
            </p:txBody>
          </p:sp>
          <p:grpSp>
            <p:nvGrpSpPr>
              <p:cNvPr id="395" name="Group 15"/>
              <p:cNvGrpSpPr>
                <a:grpSpLocks/>
              </p:cNvGrpSpPr>
              <p:nvPr/>
            </p:nvGrpSpPr>
            <p:grpSpPr bwMode="auto">
              <a:xfrm>
                <a:off x="1355095" y="3124724"/>
                <a:ext cx="6575425" cy="989115"/>
                <a:chOff x="1364057" y="3670423"/>
                <a:chExt cx="6575691" cy="988536"/>
              </a:xfrm>
            </p:grpSpPr>
            <p:grpSp>
              <p:nvGrpSpPr>
                <p:cNvPr id="542" name="Group 697"/>
                <p:cNvGrpSpPr>
                  <a:grpSpLocks/>
                </p:cNvGrpSpPr>
                <p:nvPr/>
              </p:nvGrpSpPr>
              <p:grpSpPr bwMode="auto">
                <a:xfrm>
                  <a:off x="1364057" y="3670423"/>
                  <a:ext cx="6575691" cy="988536"/>
                  <a:chOff x="1364057" y="3670423"/>
                  <a:chExt cx="6575691" cy="988536"/>
                </a:xfrm>
              </p:grpSpPr>
              <p:grpSp>
                <p:nvGrpSpPr>
                  <p:cNvPr id="544" name="Group 543"/>
                  <p:cNvGrpSpPr>
                    <a:grpSpLocks/>
                  </p:cNvGrpSpPr>
                  <p:nvPr/>
                </p:nvGrpSpPr>
                <p:grpSpPr bwMode="auto">
                  <a:xfrm>
                    <a:off x="1364057" y="3670423"/>
                    <a:ext cx="6575691" cy="988536"/>
                    <a:chOff x="1349544" y="3684957"/>
                    <a:chExt cx="6575691" cy="988536"/>
                  </a:xfrm>
                </p:grpSpPr>
                <p:sp>
                  <p:nvSpPr>
                    <p:cNvPr id="549" name="Line 199"/>
                    <p:cNvSpPr>
                      <a:spLocks noChangeShapeType="1"/>
                    </p:cNvSpPr>
                    <p:nvPr/>
                  </p:nvSpPr>
                  <p:spPr bwMode="auto">
                    <a:xfrm flipV="1">
                      <a:off x="7188555" y="4332770"/>
                      <a:ext cx="92570" cy="145370"/>
                    </a:xfrm>
                    <a:prstGeom prst="line">
                      <a:avLst/>
                    </a:prstGeom>
                    <a:noFill/>
                    <a:ln w="57150">
                      <a:solidFill>
                        <a:srgbClr val="C00000"/>
                      </a:solidFill>
                      <a:round/>
                      <a:headEnd/>
                      <a:tailEnd/>
                    </a:ln>
                  </p:spPr>
                  <p:txBody>
                    <a:bodyPr/>
                    <a:lstStyle/>
                    <a:p>
                      <a:endParaRPr lang="en-US"/>
                    </a:p>
                  </p:txBody>
                </p:sp>
                <p:sp>
                  <p:nvSpPr>
                    <p:cNvPr id="550" name="Line 200"/>
                    <p:cNvSpPr>
                      <a:spLocks noChangeShapeType="1"/>
                    </p:cNvSpPr>
                    <p:nvPr/>
                  </p:nvSpPr>
                  <p:spPr bwMode="auto">
                    <a:xfrm>
                      <a:off x="7167984" y="3885479"/>
                      <a:ext cx="180556" cy="124548"/>
                    </a:xfrm>
                    <a:prstGeom prst="line">
                      <a:avLst/>
                    </a:prstGeom>
                    <a:noFill/>
                    <a:ln w="57150">
                      <a:solidFill>
                        <a:srgbClr val="C00000"/>
                      </a:solidFill>
                      <a:round/>
                      <a:headEnd/>
                      <a:tailEnd/>
                    </a:ln>
                  </p:spPr>
                  <p:txBody>
                    <a:bodyPr/>
                    <a:lstStyle/>
                    <a:p>
                      <a:endParaRPr lang="en-US"/>
                    </a:p>
                  </p:txBody>
                </p:sp>
                <p:sp>
                  <p:nvSpPr>
                    <p:cNvPr id="551" name="Line 149"/>
                    <p:cNvSpPr>
                      <a:spLocks noChangeShapeType="1"/>
                    </p:cNvSpPr>
                    <p:nvPr/>
                  </p:nvSpPr>
                  <p:spPr bwMode="auto">
                    <a:xfrm>
                      <a:off x="6694905" y="3704822"/>
                      <a:ext cx="138855" cy="5591"/>
                    </a:xfrm>
                    <a:prstGeom prst="line">
                      <a:avLst/>
                    </a:prstGeom>
                    <a:noFill/>
                    <a:ln w="57150">
                      <a:solidFill>
                        <a:srgbClr val="C00000"/>
                      </a:solidFill>
                      <a:round/>
                      <a:headEnd/>
                      <a:tailEnd/>
                    </a:ln>
                  </p:spPr>
                  <p:txBody>
                    <a:bodyPr/>
                    <a:lstStyle/>
                    <a:p>
                      <a:endParaRPr lang="en-US"/>
                    </a:p>
                  </p:txBody>
                </p:sp>
                <p:sp>
                  <p:nvSpPr>
                    <p:cNvPr id="552" name="Line 199"/>
                    <p:cNvSpPr>
                      <a:spLocks noChangeShapeType="1"/>
                    </p:cNvSpPr>
                    <p:nvPr/>
                  </p:nvSpPr>
                  <p:spPr bwMode="auto">
                    <a:xfrm flipV="1">
                      <a:off x="7455303" y="4583558"/>
                      <a:ext cx="136568" cy="89935"/>
                    </a:xfrm>
                    <a:prstGeom prst="line">
                      <a:avLst/>
                    </a:prstGeom>
                    <a:noFill/>
                    <a:ln w="57150">
                      <a:solidFill>
                        <a:srgbClr val="C00000"/>
                      </a:solidFill>
                      <a:round/>
                      <a:headEnd/>
                      <a:tailEnd/>
                    </a:ln>
                  </p:spPr>
                  <p:txBody>
                    <a:bodyPr/>
                    <a:lstStyle/>
                    <a:p>
                      <a:endParaRPr lang="en-US"/>
                    </a:p>
                  </p:txBody>
                </p:sp>
                <p:sp>
                  <p:nvSpPr>
                    <p:cNvPr id="553" name="Line 200"/>
                    <p:cNvSpPr>
                      <a:spLocks noChangeShapeType="1"/>
                    </p:cNvSpPr>
                    <p:nvPr/>
                  </p:nvSpPr>
                  <p:spPr bwMode="auto">
                    <a:xfrm>
                      <a:off x="7444257" y="3756983"/>
                      <a:ext cx="142852" cy="64576"/>
                    </a:xfrm>
                    <a:prstGeom prst="line">
                      <a:avLst/>
                    </a:prstGeom>
                    <a:noFill/>
                    <a:ln w="57150">
                      <a:solidFill>
                        <a:srgbClr val="C00000"/>
                      </a:solidFill>
                      <a:round/>
                      <a:headEnd/>
                      <a:tailEnd/>
                    </a:ln>
                  </p:spPr>
                  <p:txBody>
                    <a:bodyPr/>
                    <a:lstStyle/>
                    <a:p>
                      <a:endParaRPr lang="en-US"/>
                    </a:p>
                  </p:txBody>
                </p:sp>
                <p:sp>
                  <p:nvSpPr>
                    <p:cNvPr id="554" name="Line 199"/>
                    <p:cNvSpPr>
                      <a:spLocks noChangeShapeType="1"/>
                    </p:cNvSpPr>
                    <p:nvPr/>
                  </p:nvSpPr>
                  <p:spPr bwMode="auto">
                    <a:xfrm flipV="1">
                      <a:off x="7560078" y="3959671"/>
                      <a:ext cx="136568" cy="89935"/>
                    </a:xfrm>
                    <a:prstGeom prst="line">
                      <a:avLst/>
                    </a:prstGeom>
                    <a:noFill/>
                    <a:ln w="57150">
                      <a:solidFill>
                        <a:srgbClr val="C00000"/>
                      </a:solidFill>
                      <a:round/>
                      <a:headEnd/>
                      <a:tailEnd/>
                    </a:ln>
                  </p:spPr>
                  <p:txBody>
                    <a:bodyPr/>
                    <a:lstStyle/>
                    <a:p>
                      <a:endParaRPr lang="en-US"/>
                    </a:p>
                  </p:txBody>
                </p:sp>
                <p:sp>
                  <p:nvSpPr>
                    <p:cNvPr id="555" name="Line 199"/>
                    <p:cNvSpPr>
                      <a:spLocks noChangeShapeType="1"/>
                    </p:cNvSpPr>
                    <p:nvPr/>
                  </p:nvSpPr>
                  <p:spPr bwMode="auto">
                    <a:xfrm flipV="1">
                      <a:off x="7915710" y="3997769"/>
                      <a:ext cx="9525" cy="357189"/>
                    </a:xfrm>
                    <a:prstGeom prst="line">
                      <a:avLst/>
                    </a:prstGeom>
                    <a:noFill/>
                    <a:ln w="57150">
                      <a:solidFill>
                        <a:srgbClr val="C00000"/>
                      </a:solidFill>
                      <a:round/>
                      <a:headEnd/>
                      <a:tailEnd/>
                    </a:ln>
                  </p:spPr>
                  <p:txBody>
                    <a:bodyPr/>
                    <a:lstStyle/>
                    <a:p>
                      <a:endParaRPr lang="en-US"/>
                    </a:p>
                  </p:txBody>
                </p:sp>
                <p:sp>
                  <p:nvSpPr>
                    <p:cNvPr id="556" name="Line 199"/>
                    <p:cNvSpPr>
                      <a:spLocks noChangeShapeType="1"/>
                    </p:cNvSpPr>
                    <p:nvPr/>
                  </p:nvSpPr>
                  <p:spPr bwMode="auto">
                    <a:xfrm flipV="1">
                      <a:off x="6478884" y="4294682"/>
                      <a:ext cx="92570" cy="145370"/>
                    </a:xfrm>
                    <a:prstGeom prst="line">
                      <a:avLst/>
                    </a:prstGeom>
                    <a:noFill/>
                    <a:ln w="57150">
                      <a:solidFill>
                        <a:srgbClr val="C00000"/>
                      </a:solidFill>
                      <a:round/>
                      <a:headEnd/>
                      <a:tailEnd/>
                    </a:ln>
                  </p:spPr>
                  <p:txBody>
                    <a:bodyPr/>
                    <a:lstStyle/>
                    <a:p>
                      <a:endParaRPr lang="en-US"/>
                    </a:p>
                  </p:txBody>
                </p:sp>
                <p:sp>
                  <p:nvSpPr>
                    <p:cNvPr id="557" name="Line 200"/>
                    <p:cNvSpPr>
                      <a:spLocks noChangeShapeType="1"/>
                    </p:cNvSpPr>
                    <p:nvPr/>
                  </p:nvSpPr>
                  <p:spPr bwMode="auto">
                    <a:xfrm>
                      <a:off x="6458313" y="3847391"/>
                      <a:ext cx="188650" cy="148860"/>
                    </a:xfrm>
                    <a:prstGeom prst="line">
                      <a:avLst/>
                    </a:prstGeom>
                    <a:noFill/>
                    <a:ln w="57150">
                      <a:solidFill>
                        <a:srgbClr val="C00000"/>
                      </a:solidFill>
                      <a:round/>
                      <a:headEnd/>
                      <a:tailEnd/>
                    </a:ln>
                  </p:spPr>
                  <p:txBody>
                    <a:bodyPr/>
                    <a:lstStyle/>
                    <a:p>
                      <a:endParaRPr lang="en-US"/>
                    </a:p>
                  </p:txBody>
                </p:sp>
                <p:sp>
                  <p:nvSpPr>
                    <p:cNvPr id="558" name="Line 197"/>
                    <p:cNvSpPr>
                      <a:spLocks noChangeShapeType="1"/>
                    </p:cNvSpPr>
                    <p:nvPr/>
                  </p:nvSpPr>
                  <p:spPr bwMode="auto">
                    <a:xfrm>
                      <a:off x="2014954" y="4283500"/>
                      <a:ext cx="77142" cy="162143"/>
                    </a:xfrm>
                    <a:prstGeom prst="line">
                      <a:avLst/>
                    </a:prstGeom>
                    <a:noFill/>
                    <a:ln w="57150">
                      <a:solidFill>
                        <a:srgbClr val="C00000"/>
                      </a:solidFill>
                      <a:round/>
                      <a:headEnd/>
                      <a:tailEnd/>
                    </a:ln>
                  </p:spPr>
                  <p:txBody>
                    <a:bodyPr/>
                    <a:lstStyle/>
                    <a:p>
                      <a:endParaRPr lang="en-US"/>
                    </a:p>
                  </p:txBody>
                </p:sp>
                <p:sp>
                  <p:nvSpPr>
                    <p:cNvPr id="559" name="Line 198"/>
                    <p:cNvSpPr>
                      <a:spLocks noChangeShapeType="1"/>
                    </p:cNvSpPr>
                    <p:nvPr/>
                  </p:nvSpPr>
                  <p:spPr bwMode="auto">
                    <a:xfrm flipV="1">
                      <a:off x="1891907" y="3825027"/>
                      <a:ext cx="71999" cy="139778"/>
                    </a:xfrm>
                    <a:prstGeom prst="line">
                      <a:avLst/>
                    </a:prstGeom>
                    <a:noFill/>
                    <a:ln w="57150">
                      <a:solidFill>
                        <a:srgbClr val="C00000"/>
                      </a:solidFill>
                      <a:round/>
                      <a:headEnd/>
                      <a:tailEnd/>
                    </a:ln>
                  </p:spPr>
                  <p:txBody>
                    <a:bodyPr/>
                    <a:lstStyle/>
                    <a:p>
                      <a:endParaRPr lang="en-US"/>
                    </a:p>
                  </p:txBody>
                </p:sp>
                <p:sp>
                  <p:nvSpPr>
                    <p:cNvPr id="560" name="Line 198"/>
                    <p:cNvSpPr>
                      <a:spLocks noChangeShapeType="1"/>
                    </p:cNvSpPr>
                    <p:nvPr/>
                  </p:nvSpPr>
                  <p:spPr bwMode="auto">
                    <a:xfrm flipV="1">
                      <a:off x="1663307" y="3716783"/>
                      <a:ext cx="99264" cy="57521"/>
                    </a:xfrm>
                    <a:prstGeom prst="line">
                      <a:avLst/>
                    </a:prstGeom>
                    <a:noFill/>
                    <a:ln w="57150">
                      <a:solidFill>
                        <a:srgbClr val="C00000"/>
                      </a:solidFill>
                      <a:round/>
                      <a:headEnd/>
                      <a:tailEnd/>
                    </a:ln>
                  </p:spPr>
                  <p:txBody>
                    <a:bodyPr/>
                    <a:lstStyle/>
                    <a:p>
                      <a:endParaRPr lang="en-US"/>
                    </a:p>
                  </p:txBody>
                </p:sp>
                <p:sp>
                  <p:nvSpPr>
                    <p:cNvPr id="561" name="Line 198"/>
                    <p:cNvSpPr>
                      <a:spLocks noChangeShapeType="1"/>
                    </p:cNvSpPr>
                    <p:nvPr/>
                  </p:nvSpPr>
                  <p:spPr bwMode="auto">
                    <a:xfrm flipH="1" flipV="1">
                      <a:off x="1349544" y="3967901"/>
                      <a:ext cx="60602" cy="368007"/>
                    </a:xfrm>
                    <a:prstGeom prst="line">
                      <a:avLst/>
                    </a:prstGeom>
                    <a:noFill/>
                    <a:ln w="57150">
                      <a:solidFill>
                        <a:srgbClr val="C00000"/>
                      </a:solidFill>
                      <a:round/>
                      <a:headEnd/>
                      <a:tailEnd/>
                    </a:ln>
                  </p:spPr>
                  <p:txBody>
                    <a:bodyPr/>
                    <a:lstStyle/>
                    <a:p>
                      <a:endParaRPr lang="en-US"/>
                    </a:p>
                  </p:txBody>
                </p:sp>
                <p:sp>
                  <p:nvSpPr>
                    <p:cNvPr id="562" name="Line 198"/>
                    <p:cNvSpPr>
                      <a:spLocks noChangeShapeType="1"/>
                    </p:cNvSpPr>
                    <p:nvPr/>
                  </p:nvSpPr>
                  <p:spPr bwMode="auto">
                    <a:xfrm flipV="1">
                      <a:off x="1544245" y="4206027"/>
                      <a:ext cx="71999" cy="139778"/>
                    </a:xfrm>
                    <a:prstGeom prst="line">
                      <a:avLst/>
                    </a:prstGeom>
                    <a:noFill/>
                    <a:ln w="57150">
                      <a:solidFill>
                        <a:srgbClr val="C00000"/>
                      </a:solidFill>
                      <a:round/>
                      <a:headEnd/>
                      <a:tailEnd/>
                    </a:ln>
                  </p:spPr>
                  <p:txBody>
                    <a:bodyPr/>
                    <a:lstStyle/>
                    <a:p>
                      <a:endParaRPr lang="en-US"/>
                    </a:p>
                  </p:txBody>
                </p:sp>
                <p:sp>
                  <p:nvSpPr>
                    <p:cNvPr id="563" name="Line 198"/>
                    <p:cNvSpPr>
                      <a:spLocks noChangeShapeType="1"/>
                    </p:cNvSpPr>
                    <p:nvPr/>
                  </p:nvSpPr>
                  <p:spPr bwMode="auto">
                    <a:xfrm flipH="1" flipV="1">
                      <a:off x="1616243" y="3896465"/>
                      <a:ext cx="74890" cy="101307"/>
                    </a:xfrm>
                    <a:prstGeom prst="line">
                      <a:avLst/>
                    </a:prstGeom>
                    <a:noFill/>
                    <a:ln w="57150">
                      <a:solidFill>
                        <a:srgbClr val="C00000"/>
                      </a:solidFill>
                      <a:round/>
                      <a:headEnd/>
                      <a:tailEnd/>
                    </a:ln>
                  </p:spPr>
                  <p:txBody>
                    <a:bodyPr/>
                    <a:lstStyle/>
                    <a:p>
                      <a:endParaRPr lang="en-US"/>
                    </a:p>
                  </p:txBody>
                </p:sp>
                <p:grpSp>
                  <p:nvGrpSpPr>
                    <p:cNvPr id="564" name="Group 151"/>
                    <p:cNvGrpSpPr>
                      <a:grpSpLocks/>
                    </p:cNvGrpSpPr>
                    <p:nvPr/>
                  </p:nvGrpSpPr>
                  <p:grpSpPr bwMode="auto">
                    <a:xfrm>
                      <a:off x="2342578" y="3684957"/>
                      <a:ext cx="3963814" cy="942029"/>
                      <a:chOff x="1325" y="2540"/>
                      <a:chExt cx="3083" cy="674"/>
                    </a:xfrm>
                  </p:grpSpPr>
                  <p:sp>
                    <p:nvSpPr>
                      <p:cNvPr id="569" name="Line 152"/>
                      <p:cNvSpPr>
                        <a:spLocks noChangeShapeType="1"/>
                      </p:cNvSpPr>
                      <p:nvPr/>
                    </p:nvSpPr>
                    <p:spPr bwMode="auto">
                      <a:xfrm>
                        <a:off x="2286" y="2878"/>
                        <a:ext cx="50" cy="3"/>
                      </a:xfrm>
                      <a:prstGeom prst="line">
                        <a:avLst/>
                      </a:prstGeom>
                      <a:noFill/>
                      <a:ln w="57150">
                        <a:solidFill>
                          <a:srgbClr val="CC0000"/>
                        </a:solidFill>
                        <a:round/>
                        <a:headEnd/>
                        <a:tailEnd/>
                      </a:ln>
                    </p:spPr>
                    <p:txBody>
                      <a:bodyPr/>
                      <a:lstStyle/>
                      <a:p>
                        <a:endParaRPr lang="en-US"/>
                      </a:p>
                    </p:txBody>
                  </p:sp>
                  <p:grpSp>
                    <p:nvGrpSpPr>
                      <p:cNvPr id="570" name="Group 153"/>
                      <p:cNvGrpSpPr>
                        <a:grpSpLocks/>
                      </p:cNvGrpSpPr>
                      <p:nvPr/>
                    </p:nvGrpSpPr>
                    <p:grpSpPr bwMode="auto">
                      <a:xfrm>
                        <a:off x="1325" y="2540"/>
                        <a:ext cx="3083" cy="674"/>
                        <a:chOff x="1325" y="2540"/>
                        <a:chExt cx="3083" cy="674"/>
                      </a:xfrm>
                    </p:grpSpPr>
                    <p:sp>
                      <p:nvSpPr>
                        <p:cNvPr id="572" name="Line 154"/>
                        <p:cNvSpPr>
                          <a:spLocks noChangeShapeType="1"/>
                        </p:cNvSpPr>
                        <p:nvPr/>
                      </p:nvSpPr>
                      <p:spPr bwMode="auto">
                        <a:xfrm>
                          <a:off x="1369" y="2541"/>
                          <a:ext cx="91" cy="0"/>
                        </a:xfrm>
                        <a:prstGeom prst="line">
                          <a:avLst/>
                        </a:prstGeom>
                        <a:noFill/>
                        <a:ln w="57150">
                          <a:solidFill>
                            <a:srgbClr val="CC0000"/>
                          </a:solidFill>
                          <a:round/>
                          <a:headEnd/>
                          <a:tailEnd/>
                        </a:ln>
                      </p:spPr>
                      <p:txBody>
                        <a:bodyPr/>
                        <a:lstStyle/>
                        <a:p>
                          <a:endParaRPr lang="en-US"/>
                        </a:p>
                      </p:txBody>
                    </p:sp>
                    <p:sp>
                      <p:nvSpPr>
                        <p:cNvPr id="573" name="Line 155"/>
                        <p:cNvSpPr>
                          <a:spLocks noChangeShapeType="1"/>
                        </p:cNvSpPr>
                        <p:nvPr/>
                      </p:nvSpPr>
                      <p:spPr bwMode="auto">
                        <a:xfrm>
                          <a:off x="1928" y="2541"/>
                          <a:ext cx="92" cy="0"/>
                        </a:xfrm>
                        <a:prstGeom prst="line">
                          <a:avLst/>
                        </a:prstGeom>
                        <a:noFill/>
                        <a:ln w="57150">
                          <a:solidFill>
                            <a:srgbClr val="CC0000"/>
                          </a:solidFill>
                          <a:round/>
                          <a:headEnd/>
                          <a:tailEnd/>
                        </a:ln>
                      </p:spPr>
                      <p:txBody>
                        <a:bodyPr/>
                        <a:lstStyle/>
                        <a:p>
                          <a:endParaRPr lang="en-US"/>
                        </a:p>
                      </p:txBody>
                    </p:sp>
                    <p:sp>
                      <p:nvSpPr>
                        <p:cNvPr id="574" name="Line 156"/>
                        <p:cNvSpPr>
                          <a:spLocks noChangeShapeType="1"/>
                        </p:cNvSpPr>
                        <p:nvPr/>
                      </p:nvSpPr>
                      <p:spPr bwMode="auto">
                        <a:xfrm>
                          <a:off x="2482" y="2545"/>
                          <a:ext cx="92" cy="0"/>
                        </a:xfrm>
                        <a:prstGeom prst="line">
                          <a:avLst/>
                        </a:prstGeom>
                        <a:noFill/>
                        <a:ln w="57150">
                          <a:solidFill>
                            <a:srgbClr val="CC0000"/>
                          </a:solidFill>
                          <a:round/>
                          <a:headEnd/>
                          <a:tailEnd/>
                        </a:ln>
                      </p:spPr>
                      <p:txBody>
                        <a:bodyPr/>
                        <a:lstStyle/>
                        <a:p>
                          <a:endParaRPr lang="en-US"/>
                        </a:p>
                      </p:txBody>
                    </p:sp>
                    <p:sp>
                      <p:nvSpPr>
                        <p:cNvPr id="575" name="Line 157"/>
                        <p:cNvSpPr>
                          <a:spLocks noChangeShapeType="1"/>
                        </p:cNvSpPr>
                        <p:nvPr/>
                      </p:nvSpPr>
                      <p:spPr bwMode="auto">
                        <a:xfrm>
                          <a:off x="3056" y="2545"/>
                          <a:ext cx="92" cy="0"/>
                        </a:xfrm>
                        <a:prstGeom prst="line">
                          <a:avLst/>
                        </a:prstGeom>
                        <a:noFill/>
                        <a:ln w="57150">
                          <a:solidFill>
                            <a:srgbClr val="CC0000"/>
                          </a:solidFill>
                          <a:round/>
                          <a:headEnd/>
                          <a:tailEnd/>
                        </a:ln>
                      </p:spPr>
                      <p:txBody>
                        <a:bodyPr/>
                        <a:lstStyle/>
                        <a:p>
                          <a:endParaRPr lang="en-US"/>
                        </a:p>
                      </p:txBody>
                    </p:sp>
                    <p:sp>
                      <p:nvSpPr>
                        <p:cNvPr id="576" name="Line 158"/>
                        <p:cNvSpPr>
                          <a:spLocks noChangeShapeType="1"/>
                        </p:cNvSpPr>
                        <p:nvPr/>
                      </p:nvSpPr>
                      <p:spPr bwMode="auto">
                        <a:xfrm>
                          <a:off x="3612" y="2545"/>
                          <a:ext cx="92" cy="0"/>
                        </a:xfrm>
                        <a:prstGeom prst="line">
                          <a:avLst/>
                        </a:prstGeom>
                        <a:noFill/>
                        <a:ln w="57150">
                          <a:solidFill>
                            <a:srgbClr val="CC0000"/>
                          </a:solidFill>
                          <a:round/>
                          <a:headEnd/>
                          <a:tailEnd/>
                        </a:ln>
                      </p:spPr>
                      <p:txBody>
                        <a:bodyPr/>
                        <a:lstStyle/>
                        <a:p>
                          <a:endParaRPr lang="en-US"/>
                        </a:p>
                      </p:txBody>
                    </p:sp>
                    <p:sp>
                      <p:nvSpPr>
                        <p:cNvPr id="577" name="Line 159"/>
                        <p:cNvSpPr>
                          <a:spLocks noChangeShapeType="1"/>
                        </p:cNvSpPr>
                        <p:nvPr/>
                      </p:nvSpPr>
                      <p:spPr bwMode="auto">
                        <a:xfrm>
                          <a:off x="4142" y="2540"/>
                          <a:ext cx="123" cy="5"/>
                        </a:xfrm>
                        <a:prstGeom prst="line">
                          <a:avLst/>
                        </a:prstGeom>
                        <a:noFill/>
                        <a:ln w="57150">
                          <a:solidFill>
                            <a:srgbClr val="CC0000"/>
                          </a:solidFill>
                          <a:round/>
                          <a:headEnd/>
                          <a:tailEnd/>
                        </a:ln>
                      </p:spPr>
                      <p:txBody>
                        <a:bodyPr/>
                        <a:lstStyle/>
                        <a:p>
                          <a:endParaRPr lang="en-US"/>
                        </a:p>
                      </p:txBody>
                    </p:sp>
                    <p:sp>
                      <p:nvSpPr>
                        <p:cNvPr id="578" name="Line 160"/>
                        <p:cNvSpPr>
                          <a:spLocks noChangeShapeType="1"/>
                        </p:cNvSpPr>
                        <p:nvPr/>
                      </p:nvSpPr>
                      <p:spPr bwMode="auto">
                        <a:xfrm>
                          <a:off x="1443" y="3210"/>
                          <a:ext cx="91" cy="0"/>
                        </a:xfrm>
                        <a:prstGeom prst="line">
                          <a:avLst/>
                        </a:prstGeom>
                        <a:noFill/>
                        <a:ln w="57150">
                          <a:solidFill>
                            <a:srgbClr val="CC0000"/>
                          </a:solidFill>
                          <a:round/>
                          <a:headEnd/>
                          <a:tailEnd/>
                        </a:ln>
                      </p:spPr>
                      <p:txBody>
                        <a:bodyPr/>
                        <a:lstStyle/>
                        <a:p>
                          <a:endParaRPr lang="en-US"/>
                        </a:p>
                      </p:txBody>
                    </p:sp>
                    <p:sp>
                      <p:nvSpPr>
                        <p:cNvPr id="579" name="Line 161"/>
                        <p:cNvSpPr>
                          <a:spLocks noChangeShapeType="1"/>
                        </p:cNvSpPr>
                        <p:nvPr/>
                      </p:nvSpPr>
                      <p:spPr bwMode="auto">
                        <a:xfrm>
                          <a:off x="2002" y="3210"/>
                          <a:ext cx="92" cy="0"/>
                        </a:xfrm>
                        <a:prstGeom prst="line">
                          <a:avLst/>
                        </a:prstGeom>
                        <a:noFill/>
                        <a:ln w="57150">
                          <a:solidFill>
                            <a:srgbClr val="CC0000"/>
                          </a:solidFill>
                          <a:round/>
                          <a:headEnd/>
                          <a:tailEnd/>
                        </a:ln>
                      </p:spPr>
                      <p:txBody>
                        <a:bodyPr/>
                        <a:lstStyle/>
                        <a:p>
                          <a:endParaRPr lang="en-US"/>
                        </a:p>
                      </p:txBody>
                    </p:sp>
                    <p:sp>
                      <p:nvSpPr>
                        <p:cNvPr id="580" name="Line 162"/>
                        <p:cNvSpPr>
                          <a:spLocks noChangeShapeType="1"/>
                        </p:cNvSpPr>
                        <p:nvPr/>
                      </p:nvSpPr>
                      <p:spPr bwMode="auto">
                        <a:xfrm>
                          <a:off x="2555" y="3214"/>
                          <a:ext cx="93" cy="0"/>
                        </a:xfrm>
                        <a:prstGeom prst="line">
                          <a:avLst/>
                        </a:prstGeom>
                        <a:noFill/>
                        <a:ln w="57150">
                          <a:solidFill>
                            <a:srgbClr val="CC0000"/>
                          </a:solidFill>
                          <a:round/>
                          <a:headEnd/>
                          <a:tailEnd/>
                        </a:ln>
                      </p:spPr>
                      <p:txBody>
                        <a:bodyPr/>
                        <a:lstStyle/>
                        <a:p>
                          <a:endParaRPr lang="en-US"/>
                        </a:p>
                      </p:txBody>
                    </p:sp>
                    <p:sp>
                      <p:nvSpPr>
                        <p:cNvPr id="581" name="Line 163"/>
                        <p:cNvSpPr>
                          <a:spLocks noChangeShapeType="1"/>
                        </p:cNvSpPr>
                        <p:nvPr/>
                      </p:nvSpPr>
                      <p:spPr bwMode="auto">
                        <a:xfrm>
                          <a:off x="3089" y="3214"/>
                          <a:ext cx="92" cy="0"/>
                        </a:xfrm>
                        <a:prstGeom prst="line">
                          <a:avLst/>
                        </a:prstGeom>
                        <a:noFill/>
                        <a:ln w="57150">
                          <a:solidFill>
                            <a:srgbClr val="CC0000"/>
                          </a:solidFill>
                          <a:round/>
                          <a:headEnd/>
                          <a:tailEnd/>
                        </a:ln>
                      </p:spPr>
                      <p:txBody>
                        <a:bodyPr/>
                        <a:lstStyle/>
                        <a:p>
                          <a:endParaRPr lang="en-US"/>
                        </a:p>
                      </p:txBody>
                    </p:sp>
                    <p:sp>
                      <p:nvSpPr>
                        <p:cNvPr id="582" name="Line 164"/>
                        <p:cNvSpPr>
                          <a:spLocks noChangeShapeType="1"/>
                        </p:cNvSpPr>
                        <p:nvPr/>
                      </p:nvSpPr>
                      <p:spPr bwMode="auto">
                        <a:xfrm>
                          <a:off x="3645" y="3214"/>
                          <a:ext cx="92" cy="0"/>
                        </a:xfrm>
                        <a:prstGeom prst="line">
                          <a:avLst/>
                        </a:prstGeom>
                        <a:noFill/>
                        <a:ln w="57150">
                          <a:solidFill>
                            <a:srgbClr val="CC0000"/>
                          </a:solidFill>
                          <a:round/>
                          <a:headEnd/>
                          <a:tailEnd/>
                        </a:ln>
                      </p:spPr>
                      <p:txBody>
                        <a:bodyPr/>
                        <a:lstStyle/>
                        <a:p>
                          <a:endParaRPr lang="en-US"/>
                        </a:p>
                      </p:txBody>
                    </p:sp>
                    <p:sp>
                      <p:nvSpPr>
                        <p:cNvPr id="583" name="Line 165"/>
                        <p:cNvSpPr>
                          <a:spLocks noChangeShapeType="1"/>
                        </p:cNvSpPr>
                        <p:nvPr/>
                      </p:nvSpPr>
                      <p:spPr bwMode="auto">
                        <a:xfrm>
                          <a:off x="4206" y="3214"/>
                          <a:ext cx="67" cy="0"/>
                        </a:xfrm>
                        <a:prstGeom prst="line">
                          <a:avLst/>
                        </a:prstGeom>
                        <a:noFill/>
                        <a:ln w="57150">
                          <a:solidFill>
                            <a:srgbClr val="CC0000"/>
                          </a:solidFill>
                          <a:round/>
                          <a:headEnd/>
                          <a:tailEnd/>
                        </a:ln>
                      </p:spPr>
                      <p:txBody>
                        <a:bodyPr/>
                        <a:lstStyle/>
                        <a:p>
                          <a:endParaRPr lang="en-US"/>
                        </a:p>
                      </p:txBody>
                    </p:sp>
                    <p:sp>
                      <p:nvSpPr>
                        <p:cNvPr id="584" name="Line 166"/>
                        <p:cNvSpPr>
                          <a:spLocks noChangeShapeType="1"/>
                        </p:cNvSpPr>
                        <p:nvPr/>
                      </p:nvSpPr>
                      <p:spPr bwMode="auto">
                        <a:xfrm>
                          <a:off x="1763" y="2878"/>
                          <a:ext cx="50" cy="3"/>
                        </a:xfrm>
                        <a:prstGeom prst="line">
                          <a:avLst/>
                        </a:prstGeom>
                        <a:noFill/>
                        <a:ln w="57150">
                          <a:solidFill>
                            <a:srgbClr val="CC0000"/>
                          </a:solidFill>
                          <a:round/>
                          <a:headEnd/>
                          <a:tailEnd/>
                        </a:ln>
                      </p:spPr>
                      <p:txBody>
                        <a:bodyPr/>
                        <a:lstStyle/>
                        <a:p>
                          <a:endParaRPr lang="en-US"/>
                        </a:p>
                      </p:txBody>
                    </p:sp>
                    <p:sp>
                      <p:nvSpPr>
                        <p:cNvPr id="585" name="Line 167"/>
                        <p:cNvSpPr>
                          <a:spLocks noChangeShapeType="1"/>
                        </p:cNvSpPr>
                        <p:nvPr/>
                      </p:nvSpPr>
                      <p:spPr bwMode="auto">
                        <a:xfrm>
                          <a:off x="2798" y="2878"/>
                          <a:ext cx="51" cy="3"/>
                        </a:xfrm>
                        <a:prstGeom prst="line">
                          <a:avLst/>
                        </a:prstGeom>
                        <a:noFill/>
                        <a:ln w="57150">
                          <a:solidFill>
                            <a:srgbClr val="CC0000"/>
                          </a:solidFill>
                          <a:round/>
                          <a:headEnd/>
                          <a:tailEnd/>
                        </a:ln>
                      </p:spPr>
                      <p:txBody>
                        <a:bodyPr/>
                        <a:lstStyle/>
                        <a:p>
                          <a:endParaRPr lang="en-US"/>
                        </a:p>
                      </p:txBody>
                    </p:sp>
                    <p:sp>
                      <p:nvSpPr>
                        <p:cNvPr id="586" name="Line 168"/>
                        <p:cNvSpPr>
                          <a:spLocks noChangeShapeType="1"/>
                        </p:cNvSpPr>
                        <p:nvPr/>
                      </p:nvSpPr>
                      <p:spPr bwMode="auto">
                        <a:xfrm>
                          <a:off x="3319" y="2878"/>
                          <a:ext cx="51" cy="3"/>
                        </a:xfrm>
                        <a:prstGeom prst="line">
                          <a:avLst/>
                        </a:prstGeom>
                        <a:noFill/>
                        <a:ln w="57150">
                          <a:solidFill>
                            <a:srgbClr val="CC0000"/>
                          </a:solidFill>
                          <a:round/>
                          <a:headEnd/>
                          <a:tailEnd/>
                        </a:ln>
                      </p:spPr>
                      <p:txBody>
                        <a:bodyPr/>
                        <a:lstStyle/>
                        <a:p>
                          <a:endParaRPr lang="en-US"/>
                        </a:p>
                      </p:txBody>
                    </p:sp>
                    <p:sp>
                      <p:nvSpPr>
                        <p:cNvPr id="587" name="Line 169"/>
                        <p:cNvSpPr>
                          <a:spLocks noChangeShapeType="1"/>
                        </p:cNvSpPr>
                        <p:nvPr/>
                      </p:nvSpPr>
                      <p:spPr bwMode="auto">
                        <a:xfrm>
                          <a:off x="3840" y="2878"/>
                          <a:ext cx="51" cy="3"/>
                        </a:xfrm>
                        <a:prstGeom prst="line">
                          <a:avLst/>
                        </a:prstGeom>
                        <a:noFill/>
                        <a:ln w="57150">
                          <a:solidFill>
                            <a:srgbClr val="CC0000"/>
                          </a:solidFill>
                          <a:round/>
                          <a:headEnd/>
                          <a:tailEnd/>
                        </a:ln>
                      </p:spPr>
                      <p:txBody>
                        <a:bodyPr/>
                        <a:lstStyle/>
                        <a:p>
                          <a:endParaRPr lang="en-US"/>
                        </a:p>
                      </p:txBody>
                    </p:sp>
                    <p:sp>
                      <p:nvSpPr>
                        <p:cNvPr id="588" name="Line 170"/>
                        <p:cNvSpPr>
                          <a:spLocks noChangeShapeType="1"/>
                        </p:cNvSpPr>
                        <p:nvPr/>
                      </p:nvSpPr>
                      <p:spPr bwMode="auto">
                        <a:xfrm flipH="1">
                          <a:off x="1616" y="2660"/>
                          <a:ext cx="21" cy="86"/>
                        </a:xfrm>
                        <a:prstGeom prst="line">
                          <a:avLst/>
                        </a:prstGeom>
                        <a:noFill/>
                        <a:ln w="57150">
                          <a:solidFill>
                            <a:srgbClr val="CC0000"/>
                          </a:solidFill>
                          <a:round/>
                          <a:headEnd/>
                          <a:tailEnd/>
                        </a:ln>
                      </p:spPr>
                      <p:txBody>
                        <a:bodyPr/>
                        <a:lstStyle/>
                        <a:p>
                          <a:endParaRPr lang="en-US"/>
                        </a:p>
                      </p:txBody>
                    </p:sp>
                    <p:sp>
                      <p:nvSpPr>
                        <p:cNvPr id="589" name="Line 171"/>
                        <p:cNvSpPr>
                          <a:spLocks noChangeShapeType="1"/>
                        </p:cNvSpPr>
                        <p:nvPr/>
                      </p:nvSpPr>
                      <p:spPr bwMode="auto">
                        <a:xfrm flipH="1">
                          <a:off x="2088" y="2654"/>
                          <a:ext cx="89" cy="92"/>
                        </a:xfrm>
                        <a:prstGeom prst="line">
                          <a:avLst/>
                        </a:prstGeom>
                        <a:noFill/>
                        <a:ln w="57150">
                          <a:solidFill>
                            <a:srgbClr val="CC0000"/>
                          </a:solidFill>
                          <a:round/>
                          <a:headEnd/>
                          <a:tailEnd/>
                        </a:ln>
                      </p:spPr>
                      <p:txBody>
                        <a:bodyPr/>
                        <a:lstStyle/>
                        <a:p>
                          <a:endParaRPr lang="en-US"/>
                        </a:p>
                      </p:txBody>
                    </p:sp>
                    <p:sp>
                      <p:nvSpPr>
                        <p:cNvPr id="590" name="Line 172"/>
                        <p:cNvSpPr>
                          <a:spLocks noChangeShapeType="1"/>
                        </p:cNvSpPr>
                        <p:nvPr/>
                      </p:nvSpPr>
                      <p:spPr bwMode="auto">
                        <a:xfrm>
                          <a:off x="1758" y="2654"/>
                          <a:ext cx="126" cy="117"/>
                        </a:xfrm>
                        <a:prstGeom prst="line">
                          <a:avLst/>
                        </a:prstGeom>
                        <a:noFill/>
                        <a:ln w="57150">
                          <a:solidFill>
                            <a:srgbClr val="CC0000"/>
                          </a:solidFill>
                          <a:round/>
                          <a:headEnd/>
                          <a:tailEnd/>
                        </a:ln>
                      </p:spPr>
                      <p:txBody>
                        <a:bodyPr/>
                        <a:lstStyle/>
                        <a:p>
                          <a:endParaRPr lang="en-US"/>
                        </a:p>
                      </p:txBody>
                    </p:sp>
                    <p:sp>
                      <p:nvSpPr>
                        <p:cNvPr id="591" name="Line 173"/>
                        <p:cNvSpPr>
                          <a:spLocks noChangeShapeType="1"/>
                        </p:cNvSpPr>
                        <p:nvPr/>
                      </p:nvSpPr>
                      <p:spPr bwMode="auto">
                        <a:xfrm>
                          <a:off x="1708" y="2654"/>
                          <a:ext cx="55" cy="426"/>
                        </a:xfrm>
                        <a:prstGeom prst="line">
                          <a:avLst/>
                        </a:prstGeom>
                        <a:noFill/>
                        <a:ln w="57150">
                          <a:solidFill>
                            <a:srgbClr val="CC0000"/>
                          </a:solidFill>
                          <a:round/>
                          <a:headEnd/>
                          <a:tailEnd/>
                        </a:ln>
                      </p:spPr>
                      <p:txBody>
                        <a:bodyPr/>
                        <a:lstStyle/>
                        <a:p>
                          <a:endParaRPr lang="en-US"/>
                        </a:p>
                      </p:txBody>
                    </p:sp>
                    <p:sp>
                      <p:nvSpPr>
                        <p:cNvPr id="592" name="Line 174"/>
                        <p:cNvSpPr>
                          <a:spLocks noChangeShapeType="1"/>
                        </p:cNvSpPr>
                        <p:nvPr/>
                      </p:nvSpPr>
                      <p:spPr bwMode="auto">
                        <a:xfrm flipH="1">
                          <a:off x="1813" y="2987"/>
                          <a:ext cx="115" cy="93"/>
                        </a:xfrm>
                        <a:prstGeom prst="line">
                          <a:avLst/>
                        </a:prstGeom>
                        <a:noFill/>
                        <a:ln w="57150">
                          <a:solidFill>
                            <a:srgbClr val="CC0000"/>
                          </a:solidFill>
                          <a:round/>
                          <a:headEnd/>
                          <a:tailEnd/>
                        </a:ln>
                      </p:spPr>
                      <p:txBody>
                        <a:bodyPr/>
                        <a:lstStyle/>
                        <a:p>
                          <a:endParaRPr lang="en-US"/>
                        </a:p>
                      </p:txBody>
                    </p:sp>
                    <p:sp>
                      <p:nvSpPr>
                        <p:cNvPr id="593" name="Line 175"/>
                        <p:cNvSpPr>
                          <a:spLocks noChangeShapeType="1"/>
                        </p:cNvSpPr>
                        <p:nvPr/>
                      </p:nvSpPr>
                      <p:spPr bwMode="auto">
                        <a:xfrm flipH="1">
                          <a:off x="2380" y="2987"/>
                          <a:ext cx="80" cy="93"/>
                        </a:xfrm>
                        <a:prstGeom prst="line">
                          <a:avLst/>
                        </a:prstGeom>
                        <a:noFill/>
                        <a:ln w="57150">
                          <a:solidFill>
                            <a:srgbClr val="CC0000"/>
                          </a:solidFill>
                          <a:round/>
                          <a:headEnd/>
                          <a:tailEnd/>
                        </a:ln>
                      </p:spPr>
                      <p:txBody>
                        <a:bodyPr/>
                        <a:lstStyle/>
                        <a:p>
                          <a:endParaRPr lang="en-US"/>
                        </a:p>
                      </p:txBody>
                    </p:sp>
                    <p:sp>
                      <p:nvSpPr>
                        <p:cNvPr id="594" name="Line 176"/>
                        <p:cNvSpPr>
                          <a:spLocks noChangeShapeType="1"/>
                        </p:cNvSpPr>
                        <p:nvPr/>
                      </p:nvSpPr>
                      <p:spPr bwMode="auto">
                        <a:xfrm>
                          <a:off x="2725" y="2977"/>
                          <a:ext cx="73" cy="92"/>
                        </a:xfrm>
                        <a:prstGeom prst="line">
                          <a:avLst/>
                        </a:prstGeom>
                        <a:noFill/>
                        <a:ln w="57150">
                          <a:solidFill>
                            <a:srgbClr val="CC0000"/>
                          </a:solidFill>
                          <a:round/>
                          <a:headEnd/>
                          <a:tailEnd/>
                        </a:ln>
                      </p:spPr>
                      <p:txBody>
                        <a:bodyPr/>
                        <a:lstStyle/>
                        <a:p>
                          <a:endParaRPr lang="en-US"/>
                        </a:p>
                      </p:txBody>
                    </p:sp>
                    <p:sp>
                      <p:nvSpPr>
                        <p:cNvPr id="595" name="Line 177"/>
                        <p:cNvSpPr>
                          <a:spLocks noChangeShapeType="1"/>
                        </p:cNvSpPr>
                        <p:nvPr/>
                      </p:nvSpPr>
                      <p:spPr bwMode="auto">
                        <a:xfrm flipH="1">
                          <a:off x="2943" y="2987"/>
                          <a:ext cx="61" cy="93"/>
                        </a:xfrm>
                        <a:prstGeom prst="line">
                          <a:avLst/>
                        </a:prstGeom>
                        <a:noFill/>
                        <a:ln w="57150">
                          <a:solidFill>
                            <a:srgbClr val="CC0000"/>
                          </a:solidFill>
                          <a:round/>
                          <a:headEnd/>
                          <a:tailEnd/>
                        </a:ln>
                      </p:spPr>
                      <p:txBody>
                        <a:bodyPr/>
                        <a:lstStyle/>
                        <a:p>
                          <a:endParaRPr lang="en-US"/>
                        </a:p>
                      </p:txBody>
                    </p:sp>
                    <p:sp>
                      <p:nvSpPr>
                        <p:cNvPr id="596" name="Line 178"/>
                        <p:cNvSpPr>
                          <a:spLocks noChangeShapeType="1"/>
                        </p:cNvSpPr>
                        <p:nvPr/>
                      </p:nvSpPr>
                      <p:spPr bwMode="auto">
                        <a:xfrm>
                          <a:off x="3221" y="2987"/>
                          <a:ext cx="81" cy="119"/>
                        </a:xfrm>
                        <a:prstGeom prst="line">
                          <a:avLst/>
                        </a:prstGeom>
                        <a:noFill/>
                        <a:ln w="57150">
                          <a:solidFill>
                            <a:srgbClr val="CC0000"/>
                          </a:solidFill>
                          <a:round/>
                          <a:headEnd/>
                          <a:tailEnd/>
                        </a:ln>
                      </p:spPr>
                      <p:txBody>
                        <a:bodyPr/>
                        <a:lstStyle/>
                        <a:p>
                          <a:endParaRPr lang="en-US"/>
                        </a:p>
                      </p:txBody>
                    </p:sp>
                    <p:sp>
                      <p:nvSpPr>
                        <p:cNvPr id="597" name="Line 179"/>
                        <p:cNvSpPr>
                          <a:spLocks noChangeShapeType="1"/>
                        </p:cNvSpPr>
                        <p:nvPr/>
                      </p:nvSpPr>
                      <p:spPr bwMode="auto">
                        <a:xfrm flipH="1">
                          <a:off x="3461" y="2992"/>
                          <a:ext cx="59" cy="88"/>
                        </a:xfrm>
                        <a:prstGeom prst="line">
                          <a:avLst/>
                        </a:prstGeom>
                        <a:noFill/>
                        <a:ln w="57150">
                          <a:solidFill>
                            <a:srgbClr val="CC0000"/>
                          </a:solidFill>
                          <a:round/>
                          <a:headEnd/>
                          <a:tailEnd/>
                        </a:ln>
                      </p:spPr>
                      <p:txBody>
                        <a:bodyPr/>
                        <a:lstStyle/>
                        <a:p>
                          <a:endParaRPr lang="en-US"/>
                        </a:p>
                      </p:txBody>
                    </p:sp>
                    <p:sp>
                      <p:nvSpPr>
                        <p:cNvPr id="598" name="Line 180"/>
                        <p:cNvSpPr>
                          <a:spLocks noChangeShapeType="1"/>
                        </p:cNvSpPr>
                        <p:nvPr/>
                      </p:nvSpPr>
                      <p:spPr bwMode="auto">
                        <a:xfrm>
                          <a:off x="2975" y="2638"/>
                          <a:ext cx="81" cy="108"/>
                        </a:xfrm>
                        <a:prstGeom prst="line">
                          <a:avLst/>
                        </a:prstGeom>
                        <a:noFill/>
                        <a:ln w="57150">
                          <a:solidFill>
                            <a:srgbClr val="CC0000"/>
                          </a:solidFill>
                          <a:round/>
                          <a:headEnd/>
                          <a:tailEnd/>
                        </a:ln>
                      </p:spPr>
                      <p:txBody>
                        <a:bodyPr/>
                        <a:lstStyle/>
                        <a:p>
                          <a:endParaRPr lang="en-US"/>
                        </a:p>
                      </p:txBody>
                    </p:sp>
                    <p:sp>
                      <p:nvSpPr>
                        <p:cNvPr id="599" name="Line 181"/>
                        <p:cNvSpPr>
                          <a:spLocks noChangeShapeType="1"/>
                        </p:cNvSpPr>
                        <p:nvPr/>
                      </p:nvSpPr>
                      <p:spPr bwMode="auto">
                        <a:xfrm flipH="1">
                          <a:off x="3148" y="2638"/>
                          <a:ext cx="73" cy="108"/>
                        </a:xfrm>
                        <a:prstGeom prst="line">
                          <a:avLst/>
                        </a:prstGeom>
                        <a:noFill/>
                        <a:ln w="57150">
                          <a:solidFill>
                            <a:srgbClr val="CC0000"/>
                          </a:solidFill>
                          <a:round/>
                          <a:headEnd/>
                          <a:tailEnd/>
                        </a:ln>
                      </p:spPr>
                      <p:txBody>
                        <a:bodyPr/>
                        <a:lstStyle/>
                        <a:p>
                          <a:endParaRPr lang="en-US"/>
                        </a:p>
                      </p:txBody>
                    </p:sp>
                    <p:sp>
                      <p:nvSpPr>
                        <p:cNvPr id="600" name="Line 182"/>
                        <p:cNvSpPr>
                          <a:spLocks noChangeShapeType="1"/>
                        </p:cNvSpPr>
                        <p:nvPr/>
                      </p:nvSpPr>
                      <p:spPr bwMode="auto">
                        <a:xfrm>
                          <a:off x="3437" y="2654"/>
                          <a:ext cx="75" cy="92"/>
                        </a:xfrm>
                        <a:prstGeom prst="line">
                          <a:avLst/>
                        </a:prstGeom>
                        <a:noFill/>
                        <a:ln w="57150">
                          <a:solidFill>
                            <a:srgbClr val="CC0000"/>
                          </a:solidFill>
                          <a:round/>
                          <a:headEnd/>
                          <a:tailEnd/>
                        </a:ln>
                      </p:spPr>
                      <p:txBody>
                        <a:bodyPr/>
                        <a:lstStyle/>
                        <a:p>
                          <a:endParaRPr lang="en-US"/>
                        </a:p>
                      </p:txBody>
                    </p:sp>
                    <p:sp>
                      <p:nvSpPr>
                        <p:cNvPr id="601" name="Line 183"/>
                        <p:cNvSpPr>
                          <a:spLocks noChangeShapeType="1"/>
                        </p:cNvSpPr>
                        <p:nvPr/>
                      </p:nvSpPr>
                      <p:spPr bwMode="auto">
                        <a:xfrm flipH="1">
                          <a:off x="3700" y="2638"/>
                          <a:ext cx="81" cy="108"/>
                        </a:xfrm>
                        <a:prstGeom prst="line">
                          <a:avLst/>
                        </a:prstGeom>
                        <a:noFill/>
                        <a:ln w="57150">
                          <a:solidFill>
                            <a:srgbClr val="CC0000"/>
                          </a:solidFill>
                          <a:round/>
                          <a:headEnd/>
                          <a:tailEnd/>
                        </a:ln>
                      </p:spPr>
                      <p:txBody>
                        <a:bodyPr/>
                        <a:lstStyle/>
                        <a:p>
                          <a:endParaRPr lang="en-US"/>
                        </a:p>
                      </p:txBody>
                    </p:sp>
                    <p:sp>
                      <p:nvSpPr>
                        <p:cNvPr id="602" name="Line 184"/>
                        <p:cNvSpPr>
                          <a:spLocks noChangeShapeType="1"/>
                        </p:cNvSpPr>
                        <p:nvPr/>
                      </p:nvSpPr>
                      <p:spPr bwMode="auto">
                        <a:xfrm>
                          <a:off x="2412" y="2638"/>
                          <a:ext cx="94" cy="108"/>
                        </a:xfrm>
                        <a:prstGeom prst="line">
                          <a:avLst/>
                        </a:prstGeom>
                        <a:noFill/>
                        <a:ln w="57150">
                          <a:solidFill>
                            <a:srgbClr val="CC0000"/>
                          </a:solidFill>
                          <a:round/>
                          <a:headEnd/>
                          <a:tailEnd/>
                        </a:ln>
                      </p:spPr>
                      <p:txBody>
                        <a:bodyPr/>
                        <a:lstStyle/>
                        <a:p>
                          <a:endParaRPr lang="en-US"/>
                        </a:p>
                      </p:txBody>
                    </p:sp>
                    <p:sp>
                      <p:nvSpPr>
                        <p:cNvPr id="603" name="Line 185"/>
                        <p:cNvSpPr>
                          <a:spLocks noChangeShapeType="1"/>
                        </p:cNvSpPr>
                        <p:nvPr/>
                      </p:nvSpPr>
                      <p:spPr bwMode="auto">
                        <a:xfrm flipH="1">
                          <a:off x="2648" y="2638"/>
                          <a:ext cx="63" cy="108"/>
                        </a:xfrm>
                        <a:prstGeom prst="line">
                          <a:avLst/>
                        </a:prstGeom>
                        <a:noFill/>
                        <a:ln w="57150">
                          <a:solidFill>
                            <a:srgbClr val="CC0000"/>
                          </a:solidFill>
                          <a:round/>
                          <a:headEnd/>
                          <a:tailEnd/>
                        </a:ln>
                      </p:spPr>
                      <p:txBody>
                        <a:bodyPr/>
                        <a:lstStyle/>
                        <a:p>
                          <a:endParaRPr lang="en-US"/>
                        </a:p>
                      </p:txBody>
                    </p:sp>
                    <p:sp>
                      <p:nvSpPr>
                        <p:cNvPr id="604" name="Line 186"/>
                        <p:cNvSpPr>
                          <a:spLocks noChangeShapeType="1"/>
                        </p:cNvSpPr>
                        <p:nvPr/>
                      </p:nvSpPr>
                      <p:spPr bwMode="auto">
                        <a:xfrm>
                          <a:off x="2307" y="2654"/>
                          <a:ext cx="0" cy="415"/>
                        </a:xfrm>
                        <a:prstGeom prst="line">
                          <a:avLst/>
                        </a:prstGeom>
                        <a:noFill/>
                        <a:ln w="57150">
                          <a:solidFill>
                            <a:srgbClr val="CC0000"/>
                          </a:solidFill>
                          <a:round/>
                          <a:headEnd/>
                          <a:tailEnd/>
                        </a:ln>
                      </p:spPr>
                      <p:txBody>
                        <a:bodyPr/>
                        <a:lstStyle/>
                        <a:p>
                          <a:endParaRPr lang="en-US"/>
                        </a:p>
                      </p:txBody>
                    </p:sp>
                    <p:sp>
                      <p:nvSpPr>
                        <p:cNvPr id="605" name="Line 187"/>
                        <p:cNvSpPr>
                          <a:spLocks noChangeShapeType="1"/>
                        </p:cNvSpPr>
                        <p:nvPr/>
                      </p:nvSpPr>
                      <p:spPr bwMode="auto">
                        <a:xfrm>
                          <a:off x="3781" y="2958"/>
                          <a:ext cx="69" cy="129"/>
                        </a:xfrm>
                        <a:prstGeom prst="line">
                          <a:avLst/>
                        </a:prstGeom>
                        <a:noFill/>
                        <a:ln w="57150">
                          <a:solidFill>
                            <a:srgbClr val="CC0000"/>
                          </a:solidFill>
                          <a:round/>
                          <a:headEnd/>
                          <a:tailEnd/>
                        </a:ln>
                      </p:spPr>
                      <p:txBody>
                        <a:bodyPr/>
                        <a:lstStyle/>
                        <a:p>
                          <a:endParaRPr lang="en-US"/>
                        </a:p>
                      </p:txBody>
                    </p:sp>
                    <p:sp>
                      <p:nvSpPr>
                        <p:cNvPr id="606" name="Line 188"/>
                        <p:cNvSpPr>
                          <a:spLocks noChangeShapeType="1"/>
                        </p:cNvSpPr>
                        <p:nvPr/>
                      </p:nvSpPr>
                      <p:spPr bwMode="auto">
                        <a:xfrm>
                          <a:off x="1325" y="2605"/>
                          <a:ext cx="86" cy="166"/>
                        </a:xfrm>
                        <a:prstGeom prst="line">
                          <a:avLst/>
                        </a:prstGeom>
                        <a:noFill/>
                        <a:ln w="57150">
                          <a:solidFill>
                            <a:srgbClr val="CC0000"/>
                          </a:solidFill>
                          <a:round/>
                          <a:headEnd/>
                          <a:tailEnd/>
                        </a:ln>
                      </p:spPr>
                      <p:txBody>
                        <a:bodyPr/>
                        <a:lstStyle/>
                        <a:p>
                          <a:endParaRPr lang="en-US"/>
                        </a:p>
                      </p:txBody>
                    </p:sp>
                    <p:sp>
                      <p:nvSpPr>
                        <p:cNvPr id="607" name="Line 189"/>
                        <p:cNvSpPr>
                          <a:spLocks noChangeShapeType="1"/>
                        </p:cNvSpPr>
                        <p:nvPr/>
                      </p:nvSpPr>
                      <p:spPr bwMode="auto">
                        <a:xfrm flipH="1">
                          <a:off x="1369" y="2987"/>
                          <a:ext cx="42" cy="119"/>
                        </a:xfrm>
                        <a:prstGeom prst="line">
                          <a:avLst/>
                        </a:prstGeom>
                        <a:noFill/>
                        <a:ln w="57150">
                          <a:solidFill>
                            <a:srgbClr val="CC0000"/>
                          </a:solidFill>
                          <a:round/>
                          <a:headEnd/>
                          <a:tailEnd/>
                        </a:ln>
                      </p:spPr>
                      <p:txBody>
                        <a:bodyPr/>
                        <a:lstStyle/>
                        <a:p>
                          <a:endParaRPr lang="en-US"/>
                        </a:p>
                      </p:txBody>
                    </p:sp>
                    <p:sp>
                      <p:nvSpPr>
                        <p:cNvPr id="608" name="Line 190"/>
                        <p:cNvSpPr>
                          <a:spLocks noChangeShapeType="1"/>
                        </p:cNvSpPr>
                        <p:nvPr/>
                      </p:nvSpPr>
                      <p:spPr bwMode="auto">
                        <a:xfrm>
                          <a:off x="1675" y="2977"/>
                          <a:ext cx="43" cy="103"/>
                        </a:xfrm>
                        <a:prstGeom prst="line">
                          <a:avLst/>
                        </a:prstGeom>
                        <a:noFill/>
                        <a:ln w="57150">
                          <a:solidFill>
                            <a:srgbClr val="CC0000"/>
                          </a:solidFill>
                          <a:round/>
                          <a:headEnd/>
                          <a:tailEnd/>
                        </a:ln>
                      </p:spPr>
                      <p:txBody>
                        <a:bodyPr/>
                        <a:lstStyle/>
                        <a:p>
                          <a:endParaRPr lang="en-US"/>
                        </a:p>
                      </p:txBody>
                    </p:sp>
                    <p:sp>
                      <p:nvSpPr>
                        <p:cNvPr id="609" name="Line 191"/>
                        <p:cNvSpPr>
                          <a:spLocks noChangeShapeType="1"/>
                        </p:cNvSpPr>
                        <p:nvPr/>
                      </p:nvSpPr>
                      <p:spPr bwMode="auto">
                        <a:xfrm>
                          <a:off x="2177" y="2977"/>
                          <a:ext cx="59" cy="103"/>
                        </a:xfrm>
                        <a:prstGeom prst="line">
                          <a:avLst/>
                        </a:prstGeom>
                        <a:noFill/>
                        <a:ln w="57150">
                          <a:solidFill>
                            <a:srgbClr val="CC0000"/>
                          </a:solidFill>
                          <a:round/>
                          <a:headEnd/>
                          <a:tailEnd/>
                        </a:ln>
                      </p:spPr>
                      <p:txBody>
                        <a:bodyPr/>
                        <a:lstStyle/>
                        <a:p>
                          <a:endParaRPr lang="en-US"/>
                        </a:p>
                      </p:txBody>
                    </p:sp>
                    <p:sp>
                      <p:nvSpPr>
                        <p:cNvPr id="610" name="Line 192"/>
                        <p:cNvSpPr>
                          <a:spLocks noChangeShapeType="1"/>
                        </p:cNvSpPr>
                        <p:nvPr/>
                      </p:nvSpPr>
                      <p:spPr bwMode="auto">
                        <a:xfrm>
                          <a:off x="3980" y="2654"/>
                          <a:ext cx="40" cy="117"/>
                        </a:xfrm>
                        <a:prstGeom prst="line">
                          <a:avLst/>
                        </a:prstGeom>
                        <a:noFill/>
                        <a:ln w="57150">
                          <a:solidFill>
                            <a:srgbClr val="CC0000"/>
                          </a:solidFill>
                          <a:round/>
                          <a:headEnd/>
                          <a:tailEnd/>
                        </a:ln>
                      </p:spPr>
                      <p:txBody>
                        <a:bodyPr/>
                        <a:lstStyle/>
                        <a:p>
                          <a:endParaRPr lang="en-US"/>
                        </a:p>
                      </p:txBody>
                    </p:sp>
                    <p:sp>
                      <p:nvSpPr>
                        <p:cNvPr id="611" name="Line 193"/>
                        <p:cNvSpPr>
                          <a:spLocks noChangeShapeType="1"/>
                        </p:cNvSpPr>
                        <p:nvPr/>
                      </p:nvSpPr>
                      <p:spPr bwMode="auto">
                        <a:xfrm flipH="1">
                          <a:off x="4309" y="2654"/>
                          <a:ext cx="99" cy="136"/>
                        </a:xfrm>
                        <a:prstGeom prst="line">
                          <a:avLst/>
                        </a:prstGeom>
                        <a:noFill/>
                        <a:ln w="57150">
                          <a:solidFill>
                            <a:srgbClr val="CC0000"/>
                          </a:solidFill>
                          <a:round/>
                          <a:headEnd/>
                          <a:tailEnd/>
                        </a:ln>
                      </p:spPr>
                      <p:txBody>
                        <a:bodyPr/>
                        <a:lstStyle/>
                        <a:p>
                          <a:endParaRPr lang="en-US"/>
                        </a:p>
                      </p:txBody>
                    </p:sp>
                    <p:sp>
                      <p:nvSpPr>
                        <p:cNvPr id="612" name="Line 194"/>
                        <p:cNvSpPr>
                          <a:spLocks noChangeShapeType="1"/>
                        </p:cNvSpPr>
                        <p:nvPr/>
                      </p:nvSpPr>
                      <p:spPr bwMode="auto">
                        <a:xfrm>
                          <a:off x="4309" y="2958"/>
                          <a:ext cx="99" cy="129"/>
                        </a:xfrm>
                        <a:prstGeom prst="line">
                          <a:avLst/>
                        </a:prstGeom>
                        <a:noFill/>
                        <a:ln w="57150">
                          <a:solidFill>
                            <a:srgbClr val="CC0000"/>
                          </a:solidFill>
                          <a:round/>
                          <a:headEnd/>
                          <a:tailEnd/>
                        </a:ln>
                      </p:spPr>
                      <p:txBody>
                        <a:bodyPr/>
                        <a:lstStyle/>
                        <a:p>
                          <a:endParaRPr lang="en-US"/>
                        </a:p>
                      </p:txBody>
                    </p:sp>
                  </p:grpSp>
                  <p:sp>
                    <p:nvSpPr>
                      <p:cNvPr id="571" name="Line 195"/>
                      <p:cNvSpPr>
                        <a:spLocks noChangeShapeType="1"/>
                      </p:cNvSpPr>
                      <p:nvPr/>
                    </p:nvSpPr>
                    <p:spPr bwMode="auto">
                      <a:xfrm flipH="1">
                        <a:off x="4065" y="3001"/>
                        <a:ext cx="59" cy="82"/>
                      </a:xfrm>
                      <a:prstGeom prst="line">
                        <a:avLst/>
                      </a:prstGeom>
                      <a:noFill/>
                      <a:ln w="57150">
                        <a:solidFill>
                          <a:srgbClr val="CC0000"/>
                        </a:solidFill>
                        <a:round/>
                        <a:headEnd/>
                        <a:tailEnd/>
                      </a:ln>
                    </p:spPr>
                    <p:txBody>
                      <a:bodyPr/>
                      <a:lstStyle/>
                      <a:p>
                        <a:endParaRPr lang="en-US"/>
                      </a:p>
                    </p:txBody>
                  </p:sp>
                </p:grpSp>
                <p:sp>
                  <p:nvSpPr>
                    <p:cNvPr id="565" name="Line 196"/>
                    <p:cNvSpPr>
                      <a:spLocks noChangeShapeType="1"/>
                    </p:cNvSpPr>
                    <p:nvPr/>
                  </p:nvSpPr>
                  <p:spPr bwMode="auto">
                    <a:xfrm>
                      <a:off x="2174380" y="4149313"/>
                      <a:ext cx="138855" cy="5591"/>
                    </a:xfrm>
                    <a:prstGeom prst="line">
                      <a:avLst/>
                    </a:prstGeom>
                    <a:noFill/>
                    <a:ln w="57150">
                      <a:solidFill>
                        <a:srgbClr val="C00000"/>
                      </a:solidFill>
                      <a:round/>
                      <a:headEnd/>
                      <a:tailEnd/>
                    </a:ln>
                  </p:spPr>
                  <p:txBody>
                    <a:bodyPr/>
                    <a:lstStyle/>
                    <a:p>
                      <a:endParaRPr lang="en-US"/>
                    </a:p>
                  </p:txBody>
                </p:sp>
                <p:sp>
                  <p:nvSpPr>
                    <p:cNvPr id="566" name="Line 198"/>
                    <p:cNvSpPr>
                      <a:spLocks noChangeShapeType="1"/>
                    </p:cNvSpPr>
                    <p:nvPr/>
                  </p:nvSpPr>
                  <p:spPr bwMode="auto">
                    <a:xfrm>
                      <a:off x="1763320" y="4579166"/>
                      <a:ext cx="118314" cy="13917"/>
                    </a:xfrm>
                    <a:prstGeom prst="line">
                      <a:avLst/>
                    </a:prstGeom>
                    <a:noFill/>
                    <a:ln w="57150">
                      <a:solidFill>
                        <a:srgbClr val="C00000"/>
                      </a:solidFill>
                      <a:round/>
                      <a:headEnd/>
                      <a:tailEnd/>
                    </a:ln>
                  </p:spPr>
                  <p:txBody>
                    <a:bodyPr/>
                    <a:lstStyle/>
                    <a:p>
                      <a:endParaRPr lang="en-US"/>
                    </a:p>
                  </p:txBody>
                </p:sp>
                <p:sp>
                  <p:nvSpPr>
                    <p:cNvPr id="567" name="Line 149"/>
                    <p:cNvSpPr>
                      <a:spLocks noChangeShapeType="1"/>
                    </p:cNvSpPr>
                    <p:nvPr/>
                  </p:nvSpPr>
                  <p:spPr bwMode="auto">
                    <a:xfrm>
                      <a:off x="6952031" y="4176218"/>
                      <a:ext cx="138855" cy="5591"/>
                    </a:xfrm>
                    <a:prstGeom prst="line">
                      <a:avLst/>
                    </a:prstGeom>
                    <a:noFill/>
                    <a:ln w="57150">
                      <a:solidFill>
                        <a:srgbClr val="C00000"/>
                      </a:solidFill>
                      <a:round/>
                      <a:headEnd/>
                      <a:tailEnd/>
                    </a:ln>
                  </p:spPr>
                  <p:txBody>
                    <a:bodyPr/>
                    <a:lstStyle/>
                    <a:p>
                      <a:endParaRPr lang="en-US"/>
                    </a:p>
                  </p:txBody>
                </p:sp>
                <p:sp>
                  <p:nvSpPr>
                    <p:cNvPr id="568" name="Line 149"/>
                    <p:cNvSpPr>
                      <a:spLocks noChangeShapeType="1"/>
                    </p:cNvSpPr>
                    <p:nvPr/>
                  </p:nvSpPr>
                  <p:spPr bwMode="auto">
                    <a:xfrm>
                      <a:off x="6728194" y="4647705"/>
                      <a:ext cx="138855" cy="5591"/>
                    </a:xfrm>
                    <a:prstGeom prst="line">
                      <a:avLst/>
                    </a:prstGeom>
                    <a:noFill/>
                    <a:ln w="57150">
                      <a:solidFill>
                        <a:srgbClr val="C00000"/>
                      </a:solidFill>
                      <a:round/>
                      <a:headEnd/>
                      <a:tailEnd/>
                    </a:ln>
                  </p:spPr>
                  <p:txBody>
                    <a:bodyPr/>
                    <a:lstStyle/>
                    <a:p>
                      <a:endParaRPr lang="en-US"/>
                    </a:p>
                  </p:txBody>
                </p:sp>
              </p:grpSp>
              <p:grpSp>
                <p:nvGrpSpPr>
                  <p:cNvPr id="545" name="Group 693"/>
                  <p:cNvGrpSpPr>
                    <a:grpSpLocks/>
                  </p:cNvGrpSpPr>
                  <p:nvPr/>
                </p:nvGrpSpPr>
                <p:grpSpPr bwMode="auto">
                  <a:xfrm>
                    <a:off x="5970954" y="4123841"/>
                    <a:ext cx="1849523" cy="496117"/>
                    <a:chOff x="5970954" y="4123841"/>
                    <a:chExt cx="1849523" cy="496117"/>
                  </a:xfrm>
                </p:grpSpPr>
                <p:sp>
                  <p:nvSpPr>
                    <p:cNvPr id="546" name="Line 149"/>
                    <p:cNvSpPr>
                      <a:spLocks noChangeShapeType="1"/>
                    </p:cNvSpPr>
                    <p:nvPr/>
                  </p:nvSpPr>
                  <p:spPr bwMode="auto">
                    <a:xfrm>
                      <a:off x="5970954" y="4614367"/>
                      <a:ext cx="138855" cy="5591"/>
                    </a:xfrm>
                    <a:prstGeom prst="line">
                      <a:avLst/>
                    </a:prstGeom>
                    <a:noFill/>
                    <a:ln w="57150">
                      <a:solidFill>
                        <a:srgbClr val="C00000"/>
                      </a:solidFill>
                      <a:round/>
                      <a:headEnd/>
                      <a:tailEnd/>
                    </a:ln>
                  </p:spPr>
                  <p:txBody>
                    <a:bodyPr/>
                    <a:lstStyle/>
                    <a:p>
                      <a:endParaRPr lang="en-US"/>
                    </a:p>
                  </p:txBody>
                </p:sp>
                <p:sp>
                  <p:nvSpPr>
                    <p:cNvPr id="547" name="Line 149"/>
                    <p:cNvSpPr>
                      <a:spLocks noChangeShapeType="1"/>
                    </p:cNvSpPr>
                    <p:nvPr/>
                  </p:nvSpPr>
                  <p:spPr bwMode="auto">
                    <a:xfrm>
                      <a:off x="6223308" y="4123841"/>
                      <a:ext cx="138855" cy="5591"/>
                    </a:xfrm>
                    <a:prstGeom prst="line">
                      <a:avLst/>
                    </a:prstGeom>
                    <a:noFill/>
                    <a:ln w="57150">
                      <a:solidFill>
                        <a:srgbClr val="C00000"/>
                      </a:solidFill>
                      <a:round/>
                      <a:headEnd/>
                      <a:tailEnd/>
                    </a:ln>
                  </p:spPr>
                  <p:txBody>
                    <a:bodyPr/>
                    <a:lstStyle/>
                    <a:p>
                      <a:endParaRPr lang="en-US"/>
                    </a:p>
                  </p:txBody>
                </p:sp>
                <p:sp>
                  <p:nvSpPr>
                    <p:cNvPr id="548" name="Line 199"/>
                    <p:cNvSpPr>
                      <a:spLocks noChangeShapeType="1"/>
                    </p:cNvSpPr>
                    <p:nvPr/>
                  </p:nvSpPr>
                  <p:spPr bwMode="auto">
                    <a:xfrm>
                      <a:off x="7693434" y="4273441"/>
                      <a:ext cx="127043" cy="91042"/>
                    </a:xfrm>
                    <a:prstGeom prst="line">
                      <a:avLst/>
                    </a:prstGeom>
                    <a:noFill/>
                    <a:ln w="57150">
                      <a:solidFill>
                        <a:srgbClr val="C00000"/>
                      </a:solidFill>
                      <a:round/>
                      <a:headEnd/>
                      <a:tailEnd/>
                    </a:ln>
                  </p:spPr>
                  <p:txBody>
                    <a:bodyPr/>
                    <a:lstStyle/>
                    <a:p>
                      <a:endParaRPr lang="en-US"/>
                    </a:p>
                  </p:txBody>
                </p:sp>
              </p:grpSp>
            </p:grpSp>
            <p:sp>
              <p:nvSpPr>
                <p:cNvPr id="543" name="Line 200"/>
                <p:cNvSpPr>
                  <a:spLocks noChangeShapeType="1"/>
                </p:cNvSpPr>
                <p:nvPr/>
              </p:nvSpPr>
              <p:spPr bwMode="auto">
                <a:xfrm flipV="1">
                  <a:off x="6848475" y="3857624"/>
                  <a:ext cx="152400" cy="161925"/>
                </a:xfrm>
                <a:prstGeom prst="line">
                  <a:avLst/>
                </a:prstGeom>
                <a:noFill/>
                <a:ln w="57150">
                  <a:solidFill>
                    <a:srgbClr val="C00000"/>
                  </a:solidFill>
                  <a:round/>
                  <a:headEnd/>
                  <a:tailEnd/>
                </a:ln>
              </p:spPr>
              <p:txBody>
                <a:bodyPr/>
                <a:lstStyle/>
                <a:p>
                  <a:endParaRPr lang="en-US"/>
                </a:p>
              </p:txBody>
            </p:sp>
          </p:grpSp>
          <p:sp>
            <p:nvSpPr>
              <p:cNvPr id="396" name="Line 85"/>
              <p:cNvSpPr>
                <a:spLocks noChangeShapeType="1"/>
              </p:cNvSpPr>
              <p:nvPr/>
            </p:nvSpPr>
            <p:spPr bwMode="auto">
              <a:xfrm>
                <a:off x="1871663" y="3286125"/>
                <a:ext cx="0" cy="0"/>
              </a:xfrm>
              <a:prstGeom prst="line">
                <a:avLst/>
              </a:prstGeom>
              <a:noFill/>
              <a:ln w="57150">
                <a:solidFill>
                  <a:schemeClr val="tx1"/>
                </a:solidFill>
                <a:round/>
                <a:headEnd/>
                <a:tailEnd/>
              </a:ln>
            </p:spPr>
            <p:txBody>
              <a:bodyPr/>
              <a:lstStyle/>
              <a:p>
                <a:endParaRPr lang="en-US"/>
              </a:p>
            </p:txBody>
          </p:sp>
          <p:sp>
            <p:nvSpPr>
              <p:cNvPr id="397" name="Line 87"/>
              <p:cNvSpPr>
                <a:spLocks noChangeShapeType="1"/>
              </p:cNvSpPr>
              <p:nvPr/>
            </p:nvSpPr>
            <p:spPr bwMode="auto">
              <a:xfrm>
                <a:off x="3709988" y="3760788"/>
                <a:ext cx="0" cy="0"/>
              </a:xfrm>
              <a:prstGeom prst="line">
                <a:avLst/>
              </a:prstGeom>
              <a:noFill/>
              <a:ln w="57150">
                <a:solidFill>
                  <a:schemeClr val="tx1"/>
                </a:solidFill>
                <a:round/>
                <a:headEnd/>
                <a:tailEnd/>
              </a:ln>
            </p:spPr>
            <p:txBody>
              <a:bodyPr/>
              <a:lstStyle/>
              <a:p>
                <a:endParaRPr lang="en-US"/>
              </a:p>
            </p:txBody>
          </p:sp>
          <p:sp>
            <p:nvSpPr>
              <p:cNvPr id="398" name="Line 89"/>
              <p:cNvSpPr>
                <a:spLocks noChangeShapeType="1"/>
              </p:cNvSpPr>
              <p:nvPr/>
            </p:nvSpPr>
            <p:spPr bwMode="auto">
              <a:xfrm>
                <a:off x="3043238" y="3760788"/>
                <a:ext cx="0" cy="0"/>
              </a:xfrm>
              <a:prstGeom prst="line">
                <a:avLst/>
              </a:prstGeom>
              <a:noFill/>
              <a:ln w="57150">
                <a:solidFill>
                  <a:schemeClr val="tx1"/>
                </a:solidFill>
                <a:round/>
                <a:headEnd/>
                <a:tailEnd/>
              </a:ln>
            </p:spPr>
            <p:txBody>
              <a:bodyPr/>
              <a:lstStyle/>
              <a:p>
                <a:endParaRPr lang="en-US"/>
              </a:p>
            </p:txBody>
          </p:sp>
          <p:sp>
            <p:nvSpPr>
              <p:cNvPr id="399" name="Line 91"/>
              <p:cNvSpPr>
                <a:spLocks noChangeShapeType="1"/>
              </p:cNvSpPr>
              <p:nvPr/>
            </p:nvSpPr>
            <p:spPr bwMode="auto">
              <a:xfrm>
                <a:off x="2616200" y="3286125"/>
                <a:ext cx="0" cy="0"/>
              </a:xfrm>
              <a:prstGeom prst="line">
                <a:avLst/>
              </a:prstGeom>
              <a:noFill/>
              <a:ln w="57150">
                <a:solidFill>
                  <a:schemeClr val="tx1"/>
                </a:solidFill>
                <a:round/>
                <a:headEnd/>
                <a:tailEnd/>
              </a:ln>
            </p:spPr>
            <p:txBody>
              <a:bodyPr/>
              <a:lstStyle/>
              <a:p>
                <a:endParaRPr lang="en-US"/>
              </a:p>
            </p:txBody>
          </p:sp>
          <p:sp>
            <p:nvSpPr>
              <p:cNvPr id="400" name="Line 93"/>
              <p:cNvSpPr>
                <a:spLocks noChangeShapeType="1"/>
              </p:cNvSpPr>
              <p:nvPr/>
            </p:nvSpPr>
            <p:spPr bwMode="auto">
              <a:xfrm>
                <a:off x="2378075" y="3760788"/>
                <a:ext cx="0" cy="0"/>
              </a:xfrm>
              <a:prstGeom prst="line">
                <a:avLst/>
              </a:prstGeom>
              <a:noFill/>
              <a:ln w="57150">
                <a:solidFill>
                  <a:schemeClr val="tx1"/>
                </a:solidFill>
                <a:round/>
                <a:headEnd/>
                <a:tailEnd/>
              </a:ln>
            </p:spPr>
            <p:txBody>
              <a:bodyPr/>
              <a:lstStyle/>
              <a:p>
                <a:endParaRPr lang="en-US"/>
              </a:p>
            </p:txBody>
          </p:sp>
          <p:sp>
            <p:nvSpPr>
              <p:cNvPr id="401" name="Line 95"/>
              <p:cNvSpPr>
                <a:spLocks noChangeShapeType="1"/>
              </p:cNvSpPr>
              <p:nvPr/>
            </p:nvSpPr>
            <p:spPr bwMode="auto">
              <a:xfrm>
                <a:off x="3335338" y="3286125"/>
                <a:ext cx="0" cy="0"/>
              </a:xfrm>
              <a:prstGeom prst="line">
                <a:avLst/>
              </a:prstGeom>
              <a:noFill/>
              <a:ln w="57150">
                <a:solidFill>
                  <a:schemeClr val="tx1"/>
                </a:solidFill>
                <a:round/>
                <a:headEnd/>
                <a:tailEnd/>
              </a:ln>
            </p:spPr>
            <p:txBody>
              <a:bodyPr/>
              <a:lstStyle/>
              <a:p>
                <a:endParaRPr lang="en-US"/>
              </a:p>
            </p:txBody>
          </p:sp>
          <p:sp>
            <p:nvSpPr>
              <p:cNvPr id="402" name="Line 97"/>
              <p:cNvSpPr>
                <a:spLocks noChangeShapeType="1"/>
              </p:cNvSpPr>
              <p:nvPr/>
            </p:nvSpPr>
            <p:spPr bwMode="auto">
              <a:xfrm>
                <a:off x="4056063" y="3286125"/>
                <a:ext cx="0" cy="0"/>
              </a:xfrm>
              <a:prstGeom prst="line">
                <a:avLst/>
              </a:prstGeom>
              <a:noFill/>
              <a:ln w="57150">
                <a:solidFill>
                  <a:schemeClr val="tx1"/>
                </a:solidFill>
                <a:round/>
                <a:headEnd/>
                <a:tailEnd/>
              </a:ln>
            </p:spPr>
            <p:txBody>
              <a:bodyPr/>
              <a:lstStyle/>
              <a:p>
                <a:endParaRPr lang="en-US"/>
              </a:p>
            </p:txBody>
          </p:sp>
          <p:sp>
            <p:nvSpPr>
              <p:cNvPr id="403" name="Line 99"/>
              <p:cNvSpPr>
                <a:spLocks noChangeShapeType="1"/>
              </p:cNvSpPr>
              <p:nvPr/>
            </p:nvSpPr>
            <p:spPr bwMode="auto">
              <a:xfrm>
                <a:off x="4775200" y="3286125"/>
                <a:ext cx="0" cy="0"/>
              </a:xfrm>
              <a:prstGeom prst="line">
                <a:avLst/>
              </a:prstGeom>
              <a:noFill/>
              <a:ln w="57150">
                <a:solidFill>
                  <a:schemeClr val="tx1"/>
                </a:solidFill>
                <a:round/>
                <a:headEnd/>
                <a:tailEnd/>
              </a:ln>
            </p:spPr>
            <p:txBody>
              <a:bodyPr/>
              <a:lstStyle/>
              <a:p>
                <a:endParaRPr lang="en-US"/>
              </a:p>
            </p:txBody>
          </p:sp>
          <p:sp>
            <p:nvSpPr>
              <p:cNvPr id="404" name="Line 101"/>
              <p:cNvSpPr>
                <a:spLocks noChangeShapeType="1"/>
              </p:cNvSpPr>
              <p:nvPr/>
            </p:nvSpPr>
            <p:spPr bwMode="auto">
              <a:xfrm>
                <a:off x="5495925" y="3286125"/>
                <a:ext cx="0" cy="0"/>
              </a:xfrm>
              <a:prstGeom prst="line">
                <a:avLst/>
              </a:prstGeom>
              <a:noFill/>
              <a:ln w="57150">
                <a:solidFill>
                  <a:schemeClr val="tx1"/>
                </a:solidFill>
                <a:round/>
                <a:headEnd/>
                <a:tailEnd/>
              </a:ln>
            </p:spPr>
            <p:txBody>
              <a:bodyPr/>
              <a:lstStyle/>
              <a:p>
                <a:endParaRPr lang="en-US"/>
              </a:p>
            </p:txBody>
          </p:sp>
          <p:sp>
            <p:nvSpPr>
              <p:cNvPr id="405" name="Line 103"/>
              <p:cNvSpPr>
                <a:spLocks noChangeShapeType="1"/>
              </p:cNvSpPr>
              <p:nvPr/>
            </p:nvSpPr>
            <p:spPr bwMode="auto">
              <a:xfrm>
                <a:off x="6215063" y="3286125"/>
                <a:ext cx="0" cy="0"/>
              </a:xfrm>
              <a:prstGeom prst="line">
                <a:avLst/>
              </a:prstGeom>
              <a:noFill/>
              <a:ln w="57150">
                <a:solidFill>
                  <a:schemeClr val="tx1"/>
                </a:solidFill>
                <a:round/>
                <a:headEnd/>
                <a:tailEnd/>
              </a:ln>
            </p:spPr>
            <p:txBody>
              <a:bodyPr/>
              <a:lstStyle/>
              <a:p>
                <a:endParaRPr lang="en-US"/>
              </a:p>
            </p:txBody>
          </p:sp>
          <p:sp>
            <p:nvSpPr>
              <p:cNvPr id="406" name="Line 105"/>
              <p:cNvSpPr>
                <a:spLocks noChangeShapeType="1"/>
              </p:cNvSpPr>
              <p:nvPr/>
            </p:nvSpPr>
            <p:spPr bwMode="auto">
              <a:xfrm>
                <a:off x="4375150" y="3760788"/>
                <a:ext cx="0" cy="0"/>
              </a:xfrm>
              <a:prstGeom prst="line">
                <a:avLst/>
              </a:prstGeom>
              <a:noFill/>
              <a:ln w="57150">
                <a:solidFill>
                  <a:schemeClr val="tx1"/>
                </a:solidFill>
                <a:round/>
                <a:headEnd/>
                <a:tailEnd/>
              </a:ln>
            </p:spPr>
            <p:txBody>
              <a:bodyPr/>
              <a:lstStyle/>
              <a:p>
                <a:endParaRPr lang="en-US"/>
              </a:p>
            </p:txBody>
          </p:sp>
          <p:sp>
            <p:nvSpPr>
              <p:cNvPr id="407" name="Line 107"/>
              <p:cNvSpPr>
                <a:spLocks noChangeShapeType="1"/>
              </p:cNvSpPr>
              <p:nvPr/>
            </p:nvSpPr>
            <p:spPr bwMode="auto">
              <a:xfrm>
                <a:off x="5041900" y="3760788"/>
                <a:ext cx="0" cy="0"/>
              </a:xfrm>
              <a:prstGeom prst="line">
                <a:avLst/>
              </a:prstGeom>
              <a:noFill/>
              <a:ln w="57150">
                <a:solidFill>
                  <a:schemeClr val="tx1"/>
                </a:solidFill>
                <a:round/>
                <a:headEnd/>
                <a:tailEnd/>
              </a:ln>
            </p:spPr>
            <p:txBody>
              <a:bodyPr/>
              <a:lstStyle/>
              <a:p>
                <a:endParaRPr lang="en-US"/>
              </a:p>
            </p:txBody>
          </p:sp>
          <p:sp>
            <p:nvSpPr>
              <p:cNvPr id="408" name="Line 109"/>
              <p:cNvSpPr>
                <a:spLocks noChangeShapeType="1"/>
              </p:cNvSpPr>
              <p:nvPr/>
            </p:nvSpPr>
            <p:spPr bwMode="auto">
              <a:xfrm>
                <a:off x="5708650" y="3760788"/>
                <a:ext cx="0" cy="0"/>
              </a:xfrm>
              <a:prstGeom prst="line">
                <a:avLst/>
              </a:prstGeom>
              <a:noFill/>
              <a:ln w="57150">
                <a:solidFill>
                  <a:schemeClr val="tx1"/>
                </a:solidFill>
                <a:round/>
                <a:headEnd/>
                <a:tailEnd/>
              </a:ln>
            </p:spPr>
            <p:txBody>
              <a:bodyPr/>
              <a:lstStyle/>
              <a:p>
                <a:endParaRPr lang="en-US"/>
              </a:p>
            </p:txBody>
          </p:sp>
          <p:sp>
            <p:nvSpPr>
              <p:cNvPr id="409" name="Line 111"/>
              <p:cNvSpPr>
                <a:spLocks noChangeShapeType="1"/>
              </p:cNvSpPr>
              <p:nvPr/>
            </p:nvSpPr>
            <p:spPr bwMode="auto">
              <a:xfrm>
                <a:off x="3136900" y="4227513"/>
                <a:ext cx="0" cy="0"/>
              </a:xfrm>
              <a:prstGeom prst="line">
                <a:avLst/>
              </a:prstGeom>
              <a:noFill/>
              <a:ln w="57150">
                <a:solidFill>
                  <a:schemeClr val="tx1"/>
                </a:solidFill>
                <a:round/>
                <a:headEnd/>
                <a:tailEnd/>
              </a:ln>
            </p:spPr>
            <p:txBody>
              <a:bodyPr/>
              <a:lstStyle/>
              <a:p>
                <a:endParaRPr lang="en-US"/>
              </a:p>
            </p:txBody>
          </p:sp>
          <p:sp>
            <p:nvSpPr>
              <p:cNvPr id="410" name="Line 113"/>
              <p:cNvSpPr>
                <a:spLocks noChangeShapeType="1"/>
              </p:cNvSpPr>
              <p:nvPr/>
            </p:nvSpPr>
            <p:spPr bwMode="auto">
              <a:xfrm>
                <a:off x="3841750" y="4227513"/>
                <a:ext cx="0" cy="0"/>
              </a:xfrm>
              <a:prstGeom prst="line">
                <a:avLst/>
              </a:prstGeom>
              <a:noFill/>
              <a:ln w="57150">
                <a:solidFill>
                  <a:schemeClr val="tx1"/>
                </a:solidFill>
                <a:round/>
                <a:headEnd/>
                <a:tailEnd/>
              </a:ln>
            </p:spPr>
            <p:txBody>
              <a:bodyPr/>
              <a:lstStyle/>
              <a:p>
                <a:endParaRPr lang="en-US"/>
              </a:p>
            </p:txBody>
          </p:sp>
          <p:sp>
            <p:nvSpPr>
              <p:cNvPr id="411" name="Line 115"/>
              <p:cNvSpPr>
                <a:spLocks noChangeShapeType="1"/>
              </p:cNvSpPr>
              <p:nvPr/>
            </p:nvSpPr>
            <p:spPr bwMode="auto">
              <a:xfrm>
                <a:off x="4545013" y="4227513"/>
                <a:ext cx="0" cy="0"/>
              </a:xfrm>
              <a:prstGeom prst="line">
                <a:avLst/>
              </a:prstGeom>
              <a:noFill/>
              <a:ln w="57150">
                <a:solidFill>
                  <a:schemeClr val="tx1"/>
                </a:solidFill>
                <a:round/>
                <a:headEnd/>
                <a:tailEnd/>
              </a:ln>
            </p:spPr>
            <p:txBody>
              <a:bodyPr/>
              <a:lstStyle/>
              <a:p>
                <a:endParaRPr lang="en-US"/>
              </a:p>
            </p:txBody>
          </p:sp>
          <p:sp>
            <p:nvSpPr>
              <p:cNvPr id="412" name="Line 117"/>
              <p:cNvSpPr>
                <a:spLocks noChangeShapeType="1"/>
              </p:cNvSpPr>
              <p:nvPr/>
            </p:nvSpPr>
            <p:spPr bwMode="auto">
              <a:xfrm>
                <a:off x="5249863" y="4227513"/>
                <a:ext cx="0" cy="0"/>
              </a:xfrm>
              <a:prstGeom prst="line">
                <a:avLst/>
              </a:prstGeom>
              <a:noFill/>
              <a:ln w="57150">
                <a:solidFill>
                  <a:schemeClr val="tx1"/>
                </a:solidFill>
                <a:round/>
                <a:headEnd/>
                <a:tailEnd/>
              </a:ln>
            </p:spPr>
            <p:txBody>
              <a:bodyPr/>
              <a:lstStyle/>
              <a:p>
                <a:endParaRPr lang="en-US"/>
              </a:p>
            </p:txBody>
          </p:sp>
          <p:sp>
            <p:nvSpPr>
              <p:cNvPr id="413" name="Line 119"/>
              <p:cNvSpPr>
                <a:spLocks noChangeShapeType="1"/>
              </p:cNvSpPr>
              <p:nvPr/>
            </p:nvSpPr>
            <p:spPr bwMode="auto">
              <a:xfrm>
                <a:off x="5954713" y="4227513"/>
                <a:ext cx="0" cy="0"/>
              </a:xfrm>
              <a:prstGeom prst="line">
                <a:avLst/>
              </a:prstGeom>
              <a:noFill/>
              <a:ln w="57150">
                <a:solidFill>
                  <a:schemeClr val="tx1"/>
                </a:solidFill>
                <a:round/>
                <a:headEnd/>
                <a:tailEnd/>
              </a:ln>
            </p:spPr>
            <p:txBody>
              <a:bodyPr/>
              <a:lstStyle/>
              <a:p>
                <a:endParaRPr lang="en-US"/>
              </a:p>
            </p:txBody>
          </p:sp>
          <p:sp>
            <p:nvSpPr>
              <p:cNvPr id="414" name="Line 121"/>
              <p:cNvSpPr>
                <a:spLocks noChangeShapeType="1"/>
              </p:cNvSpPr>
              <p:nvPr/>
            </p:nvSpPr>
            <p:spPr bwMode="auto">
              <a:xfrm>
                <a:off x="2432050" y="4227513"/>
                <a:ext cx="0" cy="0"/>
              </a:xfrm>
              <a:prstGeom prst="line">
                <a:avLst/>
              </a:prstGeom>
              <a:noFill/>
              <a:ln w="57150">
                <a:solidFill>
                  <a:schemeClr val="tx1"/>
                </a:solidFill>
                <a:round/>
                <a:headEnd/>
                <a:tailEnd/>
              </a:ln>
            </p:spPr>
            <p:txBody>
              <a:bodyPr/>
              <a:lstStyle/>
              <a:p>
                <a:endParaRPr lang="en-US"/>
              </a:p>
            </p:txBody>
          </p:sp>
          <p:sp>
            <p:nvSpPr>
              <p:cNvPr id="415" name="Line 123"/>
              <p:cNvSpPr>
                <a:spLocks noChangeShapeType="1"/>
              </p:cNvSpPr>
              <p:nvPr/>
            </p:nvSpPr>
            <p:spPr bwMode="auto">
              <a:xfrm>
                <a:off x="6657975" y="4227513"/>
                <a:ext cx="0" cy="0"/>
              </a:xfrm>
              <a:prstGeom prst="line">
                <a:avLst/>
              </a:prstGeom>
              <a:noFill/>
              <a:ln w="57150">
                <a:solidFill>
                  <a:schemeClr val="tx1"/>
                </a:solidFill>
                <a:round/>
                <a:headEnd/>
                <a:tailEnd/>
              </a:ln>
            </p:spPr>
            <p:txBody>
              <a:bodyPr/>
              <a:lstStyle/>
              <a:p>
                <a:endParaRPr lang="en-US"/>
              </a:p>
            </p:txBody>
          </p:sp>
          <p:sp>
            <p:nvSpPr>
              <p:cNvPr id="416" name="Line 145"/>
              <p:cNvSpPr>
                <a:spLocks noChangeShapeType="1"/>
              </p:cNvSpPr>
              <p:nvPr/>
            </p:nvSpPr>
            <p:spPr bwMode="auto">
              <a:xfrm>
                <a:off x="3482975" y="3743325"/>
                <a:ext cx="0" cy="0"/>
              </a:xfrm>
              <a:prstGeom prst="line">
                <a:avLst/>
              </a:prstGeom>
              <a:noFill/>
              <a:ln w="9525">
                <a:solidFill>
                  <a:schemeClr val="tx1"/>
                </a:solidFill>
                <a:round/>
                <a:headEnd/>
                <a:tailEnd/>
              </a:ln>
            </p:spPr>
            <p:txBody>
              <a:bodyPr/>
              <a:lstStyle/>
              <a:p>
                <a:endParaRPr lang="en-US"/>
              </a:p>
            </p:txBody>
          </p:sp>
          <p:sp>
            <p:nvSpPr>
              <p:cNvPr id="417" name="Line 146"/>
              <p:cNvSpPr>
                <a:spLocks noChangeShapeType="1"/>
              </p:cNvSpPr>
              <p:nvPr/>
            </p:nvSpPr>
            <p:spPr bwMode="auto">
              <a:xfrm>
                <a:off x="4175125" y="3278188"/>
                <a:ext cx="0" cy="7937"/>
              </a:xfrm>
              <a:prstGeom prst="line">
                <a:avLst/>
              </a:prstGeom>
              <a:noFill/>
              <a:ln w="9525">
                <a:solidFill>
                  <a:schemeClr val="tx1"/>
                </a:solidFill>
                <a:round/>
                <a:headEnd/>
                <a:tailEnd/>
              </a:ln>
            </p:spPr>
            <p:txBody>
              <a:bodyPr/>
              <a:lstStyle/>
              <a:p>
                <a:endParaRPr lang="en-US"/>
              </a:p>
            </p:txBody>
          </p:sp>
          <p:grpSp>
            <p:nvGrpSpPr>
              <p:cNvPr id="418" name="Group 417"/>
              <p:cNvGrpSpPr/>
              <p:nvPr/>
            </p:nvGrpSpPr>
            <p:grpSpPr>
              <a:xfrm>
                <a:off x="1091704" y="3042302"/>
                <a:ext cx="601699" cy="369395"/>
                <a:chOff x="1077913" y="3054064"/>
                <a:chExt cx="601699" cy="369395"/>
              </a:xfrm>
            </p:grpSpPr>
            <p:sp>
              <p:nvSpPr>
                <p:cNvPr id="539" name="Oval 102"/>
                <p:cNvSpPr>
                  <a:spLocks noChangeArrowheads="1"/>
                </p:cNvSpPr>
                <p:nvPr/>
              </p:nvSpPr>
              <p:spPr bwMode="auto">
                <a:xfrm>
                  <a:off x="1077913" y="3069587"/>
                  <a:ext cx="601699" cy="353872"/>
                </a:xfrm>
                <a:prstGeom prst="ellipse">
                  <a:avLst/>
                </a:prstGeom>
                <a:solidFill>
                  <a:srgbClr val="FFFF00"/>
                </a:solidFill>
                <a:ln w="57150">
                  <a:solidFill>
                    <a:schemeClr val="tx1"/>
                  </a:solidFill>
                  <a:round/>
                  <a:headEnd/>
                  <a:tailEnd/>
                </a:ln>
              </p:spPr>
              <p:txBody>
                <a:bodyPr wrap="none" anchor="ctr"/>
                <a:lstStyle/>
                <a:p>
                  <a:endParaRPr lang="en-US" sz="1200" b="1">
                    <a:solidFill>
                      <a:srgbClr val="000099"/>
                    </a:solidFill>
                  </a:endParaRPr>
                </a:p>
              </p:txBody>
            </p:sp>
            <p:sp>
              <p:nvSpPr>
                <p:cNvPr id="540" name="Oval 539"/>
                <p:cNvSpPr/>
                <p:nvPr/>
              </p:nvSpPr>
              <p:spPr>
                <a:xfrm>
                  <a:off x="1130599" y="3219012"/>
                  <a:ext cx="491216" cy="174748"/>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Text Box 134"/>
                <p:cNvSpPr txBox="1">
                  <a:spLocks noChangeArrowheads="1"/>
                </p:cNvSpPr>
                <p:nvPr/>
              </p:nvSpPr>
              <p:spPr bwMode="auto">
                <a:xfrm>
                  <a:off x="1114242" y="3054064"/>
                  <a:ext cx="313384" cy="317529"/>
                </a:xfrm>
                <a:prstGeom prst="rect">
                  <a:avLst/>
                </a:prstGeom>
                <a:noFill/>
                <a:ln w="9525">
                  <a:noFill/>
                  <a:miter lim="800000"/>
                  <a:headEnd/>
                  <a:tailEnd/>
                </a:ln>
              </p:spPr>
              <p:txBody>
                <a:bodyPr wrap="none">
                  <a:spAutoFit/>
                </a:bodyPr>
                <a:lstStyle/>
                <a:p>
                  <a:endParaRPr lang="en-US" sz="1400" b="1" dirty="0">
                    <a:latin typeface="Times New Roman" pitchFamily="18" charset="0"/>
                  </a:endParaRPr>
                </a:p>
              </p:txBody>
            </p:sp>
          </p:grpSp>
          <p:grpSp>
            <p:nvGrpSpPr>
              <p:cNvPr id="419" name="Group 418"/>
              <p:cNvGrpSpPr/>
              <p:nvPr/>
            </p:nvGrpSpPr>
            <p:grpSpPr>
              <a:xfrm>
                <a:off x="1606733" y="3364328"/>
                <a:ext cx="601699" cy="369395"/>
                <a:chOff x="1077913" y="3054064"/>
                <a:chExt cx="601699" cy="369395"/>
              </a:xfrm>
            </p:grpSpPr>
            <p:sp>
              <p:nvSpPr>
                <p:cNvPr id="536" name="Oval 102"/>
                <p:cNvSpPr>
                  <a:spLocks noChangeArrowheads="1"/>
                </p:cNvSpPr>
                <p:nvPr/>
              </p:nvSpPr>
              <p:spPr bwMode="auto">
                <a:xfrm>
                  <a:off x="1077913" y="3069587"/>
                  <a:ext cx="601699" cy="353872"/>
                </a:xfrm>
                <a:prstGeom prst="ellipse">
                  <a:avLst/>
                </a:prstGeom>
                <a:solidFill>
                  <a:srgbClr val="FFFF00"/>
                </a:solidFill>
                <a:ln w="57150">
                  <a:solidFill>
                    <a:schemeClr val="tx1"/>
                  </a:solidFill>
                  <a:round/>
                  <a:headEnd/>
                  <a:tailEnd/>
                </a:ln>
              </p:spPr>
              <p:txBody>
                <a:bodyPr wrap="none" anchor="ctr"/>
                <a:lstStyle/>
                <a:p>
                  <a:endParaRPr lang="en-US" sz="1200" b="1">
                    <a:solidFill>
                      <a:srgbClr val="000099"/>
                    </a:solidFill>
                  </a:endParaRPr>
                </a:p>
              </p:txBody>
            </p:sp>
            <p:sp>
              <p:nvSpPr>
                <p:cNvPr id="537" name="Oval 536"/>
                <p:cNvSpPr/>
                <p:nvPr/>
              </p:nvSpPr>
              <p:spPr>
                <a:xfrm>
                  <a:off x="1130599" y="3219012"/>
                  <a:ext cx="491216" cy="174748"/>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Text Box 134"/>
                <p:cNvSpPr txBox="1">
                  <a:spLocks noChangeArrowheads="1"/>
                </p:cNvSpPr>
                <p:nvPr/>
              </p:nvSpPr>
              <p:spPr bwMode="auto">
                <a:xfrm>
                  <a:off x="1114242" y="3054064"/>
                  <a:ext cx="313384" cy="317529"/>
                </a:xfrm>
                <a:prstGeom prst="rect">
                  <a:avLst/>
                </a:prstGeom>
                <a:noFill/>
                <a:ln w="9525">
                  <a:noFill/>
                  <a:miter lim="800000"/>
                  <a:headEnd/>
                  <a:tailEnd/>
                </a:ln>
              </p:spPr>
              <p:txBody>
                <a:bodyPr wrap="none">
                  <a:spAutoFit/>
                </a:bodyPr>
                <a:lstStyle/>
                <a:p>
                  <a:endParaRPr lang="en-US" sz="1400" b="1" dirty="0">
                    <a:latin typeface="Times New Roman" pitchFamily="18" charset="0"/>
                  </a:endParaRPr>
                </a:p>
              </p:txBody>
            </p:sp>
          </p:grpSp>
          <p:grpSp>
            <p:nvGrpSpPr>
              <p:cNvPr id="420" name="Group 419"/>
              <p:cNvGrpSpPr/>
              <p:nvPr/>
            </p:nvGrpSpPr>
            <p:grpSpPr>
              <a:xfrm>
                <a:off x="1788467" y="2911108"/>
                <a:ext cx="601699" cy="370626"/>
                <a:chOff x="1077913" y="3052833"/>
                <a:chExt cx="601699" cy="370626"/>
              </a:xfrm>
            </p:grpSpPr>
            <p:sp>
              <p:nvSpPr>
                <p:cNvPr id="533" name="Oval 102"/>
                <p:cNvSpPr>
                  <a:spLocks noChangeArrowheads="1"/>
                </p:cNvSpPr>
                <p:nvPr/>
              </p:nvSpPr>
              <p:spPr bwMode="auto">
                <a:xfrm>
                  <a:off x="1077913" y="3069587"/>
                  <a:ext cx="601699" cy="353872"/>
                </a:xfrm>
                <a:prstGeom prst="ellipse">
                  <a:avLst/>
                </a:prstGeom>
                <a:solidFill>
                  <a:srgbClr val="FFFF00"/>
                </a:solidFill>
                <a:ln w="57150">
                  <a:solidFill>
                    <a:schemeClr val="tx1"/>
                  </a:solidFill>
                  <a:round/>
                  <a:headEnd/>
                  <a:tailEnd/>
                </a:ln>
              </p:spPr>
              <p:txBody>
                <a:bodyPr wrap="none" anchor="ctr"/>
                <a:lstStyle/>
                <a:p>
                  <a:endParaRPr lang="en-US" sz="1200" b="1">
                    <a:solidFill>
                      <a:srgbClr val="000099"/>
                    </a:solidFill>
                  </a:endParaRPr>
                </a:p>
              </p:txBody>
            </p:sp>
            <p:sp>
              <p:nvSpPr>
                <p:cNvPr id="534" name="Oval 533"/>
                <p:cNvSpPr/>
                <p:nvPr/>
              </p:nvSpPr>
              <p:spPr>
                <a:xfrm>
                  <a:off x="1130599" y="3219012"/>
                  <a:ext cx="491216" cy="174748"/>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Text Box 134"/>
                <p:cNvSpPr txBox="1">
                  <a:spLocks noChangeArrowheads="1"/>
                </p:cNvSpPr>
                <p:nvPr/>
              </p:nvSpPr>
              <p:spPr bwMode="auto">
                <a:xfrm>
                  <a:off x="1117062" y="3052833"/>
                  <a:ext cx="530649" cy="317529"/>
                </a:xfrm>
                <a:prstGeom prst="rect">
                  <a:avLst/>
                </a:prstGeom>
                <a:noFill/>
                <a:ln w="9525">
                  <a:noFill/>
                  <a:miter lim="800000"/>
                  <a:headEnd/>
                  <a:tailEnd/>
                </a:ln>
              </p:spPr>
              <p:txBody>
                <a:bodyPr wrap="square">
                  <a:spAutoFit/>
                </a:bodyPr>
                <a:lstStyle/>
                <a:p>
                  <a:endParaRPr lang="en-US" sz="1400" b="1" dirty="0">
                    <a:latin typeface="Times New Roman" pitchFamily="18" charset="0"/>
                  </a:endParaRPr>
                </a:p>
              </p:txBody>
            </p:sp>
          </p:grpSp>
          <p:grpSp>
            <p:nvGrpSpPr>
              <p:cNvPr id="421" name="Group 420"/>
              <p:cNvGrpSpPr/>
              <p:nvPr/>
            </p:nvGrpSpPr>
            <p:grpSpPr>
              <a:xfrm>
                <a:off x="1169006" y="3775763"/>
                <a:ext cx="601699" cy="369395"/>
                <a:chOff x="1077913" y="3054064"/>
                <a:chExt cx="601699" cy="369395"/>
              </a:xfrm>
            </p:grpSpPr>
            <p:sp>
              <p:nvSpPr>
                <p:cNvPr id="530" name="Oval 102"/>
                <p:cNvSpPr>
                  <a:spLocks noChangeArrowheads="1"/>
                </p:cNvSpPr>
                <p:nvPr/>
              </p:nvSpPr>
              <p:spPr bwMode="auto">
                <a:xfrm>
                  <a:off x="1077913" y="3069587"/>
                  <a:ext cx="601699" cy="353872"/>
                </a:xfrm>
                <a:prstGeom prst="ellipse">
                  <a:avLst/>
                </a:prstGeom>
                <a:solidFill>
                  <a:srgbClr val="FFFF00"/>
                </a:solidFill>
                <a:ln w="57150">
                  <a:solidFill>
                    <a:schemeClr val="tx1"/>
                  </a:solidFill>
                  <a:round/>
                  <a:headEnd/>
                  <a:tailEnd/>
                </a:ln>
              </p:spPr>
              <p:txBody>
                <a:bodyPr wrap="none" anchor="ctr"/>
                <a:lstStyle/>
                <a:p>
                  <a:endParaRPr lang="en-US" sz="1200" b="1">
                    <a:solidFill>
                      <a:srgbClr val="000099"/>
                    </a:solidFill>
                  </a:endParaRPr>
                </a:p>
              </p:txBody>
            </p:sp>
            <p:sp>
              <p:nvSpPr>
                <p:cNvPr id="531" name="Oval 530"/>
                <p:cNvSpPr/>
                <p:nvPr/>
              </p:nvSpPr>
              <p:spPr>
                <a:xfrm>
                  <a:off x="1130599" y="3219012"/>
                  <a:ext cx="491216" cy="174748"/>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Text Box 134"/>
                <p:cNvSpPr txBox="1">
                  <a:spLocks noChangeArrowheads="1"/>
                </p:cNvSpPr>
                <p:nvPr/>
              </p:nvSpPr>
              <p:spPr bwMode="auto">
                <a:xfrm>
                  <a:off x="1114242" y="3054064"/>
                  <a:ext cx="313384" cy="317529"/>
                </a:xfrm>
                <a:prstGeom prst="rect">
                  <a:avLst/>
                </a:prstGeom>
                <a:noFill/>
                <a:ln w="9525">
                  <a:noFill/>
                  <a:miter lim="800000"/>
                  <a:headEnd/>
                  <a:tailEnd/>
                </a:ln>
              </p:spPr>
              <p:txBody>
                <a:bodyPr wrap="none">
                  <a:spAutoFit/>
                </a:bodyPr>
                <a:lstStyle/>
                <a:p>
                  <a:endParaRPr lang="en-US" sz="1400" b="1" dirty="0">
                    <a:latin typeface="Times New Roman" pitchFamily="18" charset="0"/>
                  </a:endParaRPr>
                </a:p>
              </p:txBody>
            </p:sp>
          </p:grpSp>
          <p:grpSp>
            <p:nvGrpSpPr>
              <p:cNvPr id="422" name="Group 421"/>
              <p:cNvGrpSpPr/>
              <p:nvPr/>
            </p:nvGrpSpPr>
            <p:grpSpPr>
              <a:xfrm>
                <a:off x="1896689" y="3843975"/>
                <a:ext cx="601699" cy="369395"/>
                <a:chOff x="1077913" y="3054064"/>
                <a:chExt cx="601699" cy="369395"/>
              </a:xfrm>
            </p:grpSpPr>
            <p:sp>
              <p:nvSpPr>
                <p:cNvPr id="527" name="Oval 102"/>
                <p:cNvSpPr>
                  <a:spLocks noChangeArrowheads="1"/>
                </p:cNvSpPr>
                <p:nvPr/>
              </p:nvSpPr>
              <p:spPr bwMode="auto">
                <a:xfrm>
                  <a:off x="1077913" y="3069587"/>
                  <a:ext cx="601699" cy="353872"/>
                </a:xfrm>
                <a:prstGeom prst="ellipse">
                  <a:avLst/>
                </a:prstGeom>
                <a:solidFill>
                  <a:srgbClr val="FFFF00"/>
                </a:solidFill>
                <a:ln w="57150">
                  <a:solidFill>
                    <a:schemeClr val="tx1"/>
                  </a:solidFill>
                  <a:round/>
                  <a:headEnd/>
                  <a:tailEnd/>
                </a:ln>
              </p:spPr>
              <p:txBody>
                <a:bodyPr wrap="none" anchor="ctr"/>
                <a:lstStyle/>
                <a:p>
                  <a:endParaRPr lang="en-US" sz="1200" b="1">
                    <a:solidFill>
                      <a:srgbClr val="000099"/>
                    </a:solidFill>
                  </a:endParaRPr>
                </a:p>
              </p:txBody>
            </p:sp>
            <p:sp>
              <p:nvSpPr>
                <p:cNvPr id="528" name="Oval 527"/>
                <p:cNvSpPr/>
                <p:nvPr/>
              </p:nvSpPr>
              <p:spPr>
                <a:xfrm>
                  <a:off x="1130599" y="3219012"/>
                  <a:ext cx="491216" cy="174748"/>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Text Box 134"/>
                <p:cNvSpPr txBox="1">
                  <a:spLocks noChangeArrowheads="1"/>
                </p:cNvSpPr>
                <p:nvPr/>
              </p:nvSpPr>
              <p:spPr bwMode="auto">
                <a:xfrm>
                  <a:off x="1114242" y="3054064"/>
                  <a:ext cx="313384" cy="317529"/>
                </a:xfrm>
                <a:prstGeom prst="rect">
                  <a:avLst/>
                </a:prstGeom>
                <a:noFill/>
                <a:ln w="9525">
                  <a:noFill/>
                  <a:miter lim="800000"/>
                  <a:headEnd/>
                  <a:tailEnd/>
                </a:ln>
              </p:spPr>
              <p:txBody>
                <a:bodyPr wrap="none">
                  <a:spAutoFit/>
                </a:bodyPr>
                <a:lstStyle/>
                <a:p>
                  <a:endParaRPr lang="en-US" sz="1400" b="1" dirty="0">
                    <a:latin typeface="Times New Roman" pitchFamily="18" charset="0"/>
                  </a:endParaRPr>
                </a:p>
              </p:txBody>
            </p:sp>
          </p:grpSp>
          <p:grpSp>
            <p:nvGrpSpPr>
              <p:cNvPr id="423" name="Group 422"/>
              <p:cNvGrpSpPr/>
              <p:nvPr/>
            </p:nvGrpSpPr>
            <p:grpSpPr>
              <a:xfrm>
                <a:off x="2624200" y="3859945"/>
                <a:ext cx="601699" cy="369395"/>
                <a:chOff x="1077913" y="3054064"/>
                <a:chExt cx="601699" cy="369395"/>
              </a:xfrm>
            </p:grpSpPr>
            <p:sp>
              <p:nvSpPr>
                <p:cNvPr id="524" name="Oval 102"/>
                <p:cNvSpPr>
                  <a:spLocks noChangeArrowheads="1"/>
                </p:cNvSpPr>
                <p:nvPr/>
              </p:nvSpPr>
              <p:spPr bwMode="auto">
                <a:xfrm>
                  <a:off x="1077913" y="3069587"/>
                  <a:ext cx="601699" cy="353872"/>
                </a:xfrm>
                <a:prstGeom prst="ellipse">
                  <a:avLst/>
                </a:prstGeom>
                <a:solidFill>
                  <a:srgbClr val="FFFF00"/>
                </a:solidFill>
                <a:ln w="57150">
                  <a:solidFill>
                    <a:schemeClr val="tx1"/>
                  </a:solidFill>
                  <a:round/>
                  <a:headEnd/>
                  <a:tailEnd/>
                </a:ln>
              </p:spPr>
              <p:txBody>
                <a:bodyPr wrap="none" anchor="ctr"/>
                <a:lstStyle/>
                <a:p>
                  <a:endParaRPr lang="en-US" sz="1200" b="1">
                    <a:solidFill>
                      <a:srgbClr val="000099"/>
                    </a:solidFill>
                  </a:endParaRPr>
                </a:p>
              </p:txBody>
            </p:sp>
            <p:sp>
              <p:nvSpPr>
                <p:cNvPr id="525" name="Oval 524"/>
                <p:cNvSpPr/>
                <p:nvPr/>
              </p:nvSpPr>
              <p:spPr>
                <a:xfrm>
                  <a:off x="1130599" y="3219012"/>
                  <a:ext cx="491216" cy="174748"/>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Text Box 134"/>
                <p:cNvSpPr txBox="1">
                  <a:spLocks noChangeArrowheads="1"/>
                </p:cNvSpPr>
                <p:nvPr/>
              </p:nvSpPr>
              <p:spPr bwMode="auto">
                <a:xfrm>
                  <a:off x="1114242" y="3054064"/>
                  <a:ext cx="313384" cy="317529"/>
                </a:xfrm>
                <a:prstGeom prst="rect">
                  <a:avLst/>
                </a:prstGeom>
                <a:noFill/>
                <a:ln w="9525">
                  <a:noFill/>
                  <a:miter lim="800000"/>
                  <a:headEnd/>
                  <a:tailEnd/>
                </a:ln>
              </p:spPr>
              <p:txBody>
                <a:bodyPr wrap="none">
                  <a:spAutoFit/>
                </a:bodyPr>
                <a:lstStyle/>
                <a:p>
                  <a:endParaRPr lang="en-US" sz="1400" b="1" dirty="0">
                    <a:latin typeface="Times New Roman" pitchFamily="18" charset="0"/>
                  </a:endParaRPr>
                </a:p>
              </p:txBody>
            </p:sp>
          </p:grpSp>
          <p:grpSp>
            <p:nvGrpSpPr>
              <p:cNvPr id="424" name="Group 423"/>
              <p:cNvGrpSpPr/>
              <p:nvPr/>
            </p:nvGrpSpPr>
            <p:grpSpPr>
              <a:xfrm>
                <a:off x="3348090" y="3846767"/>
                <a:ext cx="601699" cy="369395"/>
                <a:chOff x="1077913" y="3054064"/>
                <a:chExt cx="601699" cy="369395"/>
              </a:xfrm>
            </p:grpSpPr>
            <p:sp>
              <p:nvSpPr>
                <p:cNvPr id="521" name="Oval 102"/>
                <p:cNvSpPr>
                  <a:spLocks noChangeArrowheads="1"/>
                </p:cNvSpPr>
                <p:nvPr/>
              </p:nvSpPr>
              <p:spPr bwMode="auto">
                <a:xfrm>
                  <a:off x="1077913" y="3069587"/>
                  <a:ext cx="601699" cy="353872"/>
                </a:xfrm>
                <a:prstGeom prst="ellipse">
                  <a:avLst/>
                </a:prstGeom>
                <a:solidFill>
                  <a:srgbClr val="FFFF00"/>
                </a:solidFill>
                <a:ln w="57150">
                  <a:solidFill>
                    <a:schemeClr val="tx1"/>
                  </a:solidFill>
                  <a:round/>
                  <a:headEnd/>
                  <a:tailEnd/>
                </a:ln>
              </p:spPr>
              <p:txBody>
                <a:bodyPr wrap="none" anchor="ctr"/>
                <a:lstStyle/>
                <a:p>
                  <a:endParaRPr lang="en-US" sz="1200" b="1">
                    <a:solidFill>
                      <a:srgbClr val="000099"/>
                    </a:solidFill>
                  </a:endParaRPr>
                </a:p>
              </p:txBody>
            </p:sp>
            <p:sp>
              <p:nvSpPr>
                <p:cNvPr id="522" name="Oval 521"/>
                <p:cNvSpPr/>
                <p:nvPr/>
              </p:nvSpPr>
              <p:spPr>
                <a:xfrm>
                  <a:off x="1130599" y="3219012"/>
                  <a:ext cx="491216" cy="174748"/>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Text Box 134"/>
                <p:cNvSpPr txBox="1">
                  <a:spLocks noChangeArrowheads="1"/>
                </p:cNvSpPr>
                <p:nvPr/>
              </p:nvSpPr>
              <p:spPr bwMode="auto">
                <a:xfrm>
                  <a:off x="1114242" y="3054064"/>
                  <a:ext cx="313384" cy="317529"/>
                </a:xfrm>
                <a:prstGeom prst="rect">
                  <a:avLst/>
                </a:prstGeom>
                <a:noFill/>
                <a:ln w="9525">
                  <a:noFill/>
                  <a:miter lim="800000"/>
                  <a:headEnd/>
                  <a:tailEnd/>
                </a:ln>
              </p:spPr>
              <p:txBody>
                <a:bodyPr wrap="none">
                  <a:spAutoFit/>
                </a:bodyPr>
                <a:lstStyle/>
                <a:p>
                  <a:endParaRPr lang="en-US" sz="1400" b="1" dirty="0">
                    <a:latin typeface="Times New Roman" pitchFamily="18" charset="0"/>
                  </a:endParaRPr>
                </a:p>
              </p:txBody>
            </p:sp>
          </p:grpSp>
          <p:grpSp>
            <p:nvGrpSpPr>
              <p:cNvPr id="425" name="Group 424"/>
              <p:cNvGrpSpPr/>
              <p:nvPr/>
            </p:nvGrpSpPr>
            <p:grpSpPr>
              <a:xfrm>
                <a:off x="2289806" y="3394803"/>
                <a:ext cx="601699" cy="369395"/>
                <a:chOff x="1077913" y="3054064"/>
                <a:chExt cx="601699" cy="369395"/>
              </a:xfrm>
            </p:grpSpPr>
            <p:sp>
              <p:nvSpPr>
                <p:cNvPr id="518" name="Oval 102"/>
                <p:cNvSpPr>
                  <a:spLocks noChangeArrowheads="1"/>
                </p:cNvSpPr>
                <p:nvPr/>
              </p:nvSpPr>
              <p:spPr bwMode="auto">
                <a:xfrm>
                  <a:off x="1077913" y="3069587"/>
                  <a:ext cx="601699" cy="353872"/>
                </a:xfrm>
                <a:prstGeom prst="ellipse">
                  <a:avLst/>
                </a:prstGeom>
                <a:solidFill>
                  <a:srgbClr val="FFFF00"/>
                </a:solidFill>
                <a:ln w="57150">
                  <a:solidFill>
                    <a:schemeClr val="tx1"/>
                  </a:solidFill>
                  <a:round/>
                  <a:headEnd/>
                  <a:tailEnd/>
                </a:ln>
              </p:spPr>
              <p:txBody>
                <a:bodyPr wrap="none" anchor="ctr"/>
                <a:lstStyle/>
                <a:p>
                  <a:endParaRPr lang="en-US" sz="1200" b="1">
                    <a:solidFill>
                      <a:srgbClr val="000099"/>
                    </a:solidFill>
                  </a:endParaRPr>
                </a:p>
              </p:txBody>
            </p:sp>
            <p:sp>
              <p:nvSpPr>
                <p:cNvPr id="519" name="Oval 518"/>
                <p:cNvSpPr/>
                <p:nvPr/>
              </p:nvSpPr>
              <p:spPr>
                <a:xfrm>
                  <a:off x="1130599" y="3219012"/>
                  <a:ext cx="491216" cy="174748"/>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Text Box 134"/>
                <p:cNvSpPr txBox="1">
                  <a:spLocks noChangeArrowheads="1"/>
                </p:cNvSpPr>
                <p:nvPr/>
              </p:nvSpPr>
              <p:spPr bwMode="auto">
                <a:xfrm>
                  <a:off x="1114242" y="3054064"/>
                  <a:ext cx="313384" cy="317529"/>
                </a:xfrm>
                <a:prstGeom prst="rect">
                  <a:avLst/>
                </a:prstGeom>
                <a:noFill/>
                <a:ln w="9525">
                  <a:noFill/>
                  <a:miter lim="800000"/>
                  <a:headEnd/>
                  <a:tailEnd/>
                </a:ln>
              </p:spPr>
              <p:txBody>
                <a:bodyPr wrap="none">
                  <a:spAutoFit/>
                </a:bodyPr>
                <a:lstStyle/>
                <a:p>
                  <a:endParaRPr lang="en-US" sz="1400" b="1" dirty="0">
                    <a:latin typeface="Times New Roman" pitchFamily="18" charset="0"/>
                  </a:endParaRPr>
                </a:p>
              </p:txBody>
            </p:sp>
          </p:grpSp>
          <p:grpSp>
            <p:nvGrpSpPr>
              <p:cNvPr id="426" name="Group 425"/>
              <p:cNvGrpSpPr/>
              <p:nvPr/>
            </p:nvGrpSpPr>
            <p:grpSpPr>
              <a:xfrm>
                <a:off x="2967940" y="3403010"/>
                <a:ext cx="601699" cy="369395"/>
                <a:chOff x="1077913" y="3054064"/>
                <a:chExt cx="601699" cy="369395"/>
              </a:xfrm>
            </p:grpSpPr>
            <p:sp>
              <p:nvSpPr>
                <p:cNvPr id="515" name="Oval 102"/>
                <p:cNvSpPr>
                  <a:spLocks noChangeArrowheads="1"/>
                </p:cNvSpPr>
                <p:nvPr/>
              </p:nvSpPr>
              <p:spPr bwMode="auto">
                <a:xfrm>
                  <a:off x="1077913" y="3069587"/>
                  <a:ext cx="601699" cy="353872"/>
                </a:xfrm>
                <a:prstGeom prst="ellipse">
                  <a:avLst/>
                </a:prstGeom>
                <a:solidFill>
                  <a:srgbClr val="FFFF00"/>
                </a:solidFill>
                <a:ln w="57150">
                  <a:solidFill>
                    <a:schemeClr val="tx1"/>
                  </a:solidFill>
                  <a:round/>
                  <a:headEnd/>
                  <a:tailEnd/>
                </a:ln>
              </p:spPr>
              <p:txBody>
                <a:bodyPr wrap="none" anchor="ctr"/>
                <a:lstStyle/>
                <a:p>
                  <a:endParaRPr lang="en-US" sz="1200" b="1">
                    <a:solidFill>
                      <a:srgbClr val="000099"/>
                    </a:solidFill>
                  </a:endParaRPr>
                </a:p>
              </p:txBody>
            </p:sp>
            <p:sp>
              <p:nvSpPr>
                <p:cNvPr id="516" name="Oval 515"/>
                <p:cNvSpPr/>
                <p:nvPr/>
              </p:nvSpPr>
              <p:spPr>
                <a:xfrm>
                  <a:off x="1130599" y="3219012"/>
                  <a:ext cx="491216" cy="174748"/>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Text Box 134"/>
                <p:cNvSpPr txBox="1">
                  <a:spLocks noChangeArrowheads="1"/>
                </p:cNvSpPr>
                <p:nvPr/>
              </p:nvSpPr>
              <p:spPr bwMode="auto">
                <a:xfrm>
                  <a:off x="1114242" y="3054064"/>
                  <a:ext cx="313384" cy="317529"/>
                </a:xfrm>
                <a:prstGeom prst="rect">
                  <a:avLst/>
                </a:prstGeom>
                <a:noFill/>
                <a:ln w="9525">
                  <a:noFill/>
                  <a:miter lim="800000"/>
                  <a:headEnd/>
                  <a:tailEnd/>
                </a:ln>
              </p:spPr>
              <p:txBody>
                <a:bodyPr wrap="none">
                  <a:spAutoFit/>
                </a:bodyPr>
                <a:lstStyle/>
                <a:p>
                  <a:endParaRPr lang="en-US" sz="1400" b="1" dirty="0">
                    <a:latin typeface="Times New Roman" pitchFamily="18" charset="0"/>
                  </a:endParaRPr>
                </a:p>
              </p:txBody>
            </p:sp>
          </p:grpSp>
          <p:grpSp>
            <p:nvGrpSpPr>
              <p:cNvPr id="427" name="Group 426"/>
              <p:cNvGrpSpPr/>
              <p:nvPr/>
            </p:nvGrpSpPr>
            <p:grpSpPr>
              <a:xfrm>
                <a:off x="2509169" y="2928338"/>
                <a:ext cx="601699" cy="369325"/>
                <a:chOff x="1077913" y="3054134"/>
                <a:chExt cx="601699" cy="369325"/>
              </a:xfrm>
            </p:grpSpPr>
            <p:sp>
              <p:nvSpPr>
                <p:cNvPr id="512" name="Oval 102"/>
                <p:cNvSpPr>
                  <a:spLocks noChangeArrowheads="1"/>
                </p:cNvSpPr>
                <p:nvPr/>
              </p:nvSpPr>
              <p:spPr bwMode="auto">
                <a:xfrm>
                  <a:off x="1077913" y="3069587"/>
                  <a:ext cx="601699" cy="353872"/>
                </a:xfrm>
                <a:prstGeom prst="ellipse">
                  <a:avLst/>
                </a:prstGeom>
                <a:solidFill>
                  <a:srgbClr val="FFFF00"/>
                </a:solidFill>
                <a:ln w="57150">
                  <a:solidFill>
                    <a:schemeClr val="tx1"/>
                  </a:solidFill>
                  <a:round/>
                  <a:headEnd/>
                  <a:tailEnd/>
                </a:ln>
              </p:spPr>
              <p:txBody>
                <a:bodyPr wrap="none" anchor="ctr"/>
                <a:lstStyle/>
                <a:p>
                  <a:endParaRPr lang="en-US" sz="1200" b="1">
                    <a:solidFill>
                      <a:srgbClr val="000099"/>
                    </a:solidFill>
                  </a:endParaRPr>
                </a:p>
              </p:txBody>
            </p:sp>
            <p:sp>
              <p:nvSpPr>
                <p:cNvPr id="513" name="Oval 512"/>
                <p:cNvSpPr/>
                <p:nvPr/>
              </p:nvSpPr>
              <p:spPr>
                <a:xfrm>
                  <a:off x="1130599" y="3219012"/>
                  <a:ext cx="491216" cy="174748"/>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Text Box 134"/>
                <p:cNvSpPr txBox="1">
                  <a:spLocks noChangeArrowheads="1"/>
                </p:cNvSpPr>
                <p:nvPr/>
              </p:nvSpPr>
              <p:spPr bwMode="auto">
                <a:xfrm>
                  <a:off x="1123208" y="3054134"/>
                  <a:ext cx="313384" cy="317529"/>
                </a:xfrm>
                <a:prstGeom prst="rect">
                  <a:avLst/>
                </a:prstGeom>
                <a:noFill/>
                <a:ln w="9525">
                  <a:noFill/>
                  <a:miter lim="800000"/>
                  <a:headEnd/>
                  <a:tailEnd/>
                </a:ln>
              </p:spPr>
              <p:txBody>
                <a:bodyPr wrap="none">
                  <a:spAutoFit/>
                </a:bodyPr>
                <a:lstStyle/>
                <a:p>
                  <a:endParaRPr lang="en-US" sz="1400" b="1" dirty="0">
                    <a:latin typeface="Times New Roman" pitchFamily="18" charset="0"/>
                  </a:endParaRPr>
                </a:p>
              </p:txBody>
            </p:sp>
          </p:grpSp>
          <p:grpSp>
            <p:nvGrpSpPr>
              <p:cNvPr id="428" name="Group 427"/>
              <p:cNvGrpSpPr/>
              <p:nvPr/>
            </p:nvGrpSpPr>
            <p:grpSpPr>
              <a:xfrm>
                <a:off x="3241766" y="2934091"/>
                <a:ext cx="601699" cy="369325"/>
                <a:chOff x="1077913" y="3054134"/>
                <a:chExt cx="601699" cy="369325"/>
              </a:xfrm>
            </p:grpSpPr>
            <p:sp>
              <p:nvSpPr>
                <p:cNvPr id="509" name="Oval 102"/>
                <p:cNvSpPr>
                  <a:spLocks noChangeArrowheads="1"/>
                </p:cNvSpPr>
                <p:nvPr/>
              </p:nvSpPr>
              <p:spPr bwMode="auto">
                <a:xfrm>
                  <a:off x="1077913" y="3069587"/>
                  <a:ext cx="601699" cy="353872"/>
                </a:xfrm>
                <a:prstGeom prst="ellipse">
                  <a:avLst/>
                </a:prstGeom>
                <a:solidFill>
                  <a:srgbClr val="FFFF00"/>
                </a:solidFill>
                <a:ln w="57150">
                  <a:solidFill>
                    <a:schemeClr val="tx1"/>
                  </a:solidFill>
                  <a:round/>
                  <a:headEnd/>
                  <a:tailEnd/>
                </a:ln>
              </p:spPr>
              <p:txBody>
                <a:bodyPr wrap="none" anchor="ctr"/>
                <a:lstStyle/>
                <a:p>
                  <a:endParaRPr lang="en-US" sz="1200" b="1">
                    <a:solidFill>
                      <a:srgbClr val="000099"/>
                    </a:solidFill>
                  </a:endParaRPr>
                </a:p>
              </p:txBody>
            </p:sp>
            <p:sp>
              <p:nvSpPr>
                <p:cNvPr id="510" name="Oval 509"/>
                <p:cNvSpPr/>
                <p:nvPr/>
              </p:nvSpPr>
              <p:spPr>
                <a:xfrm>
                  <a:off x="1130599" y="3219012"/>
                  <a:ext cx="491216" cy="174748"/>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Text Box 134"/>
                <p:cNvSpPr txBox="1">
                  <a:spLocks noChangeArrowheads="1"/>
                </p:cNvSpPr>
                <p:nvPr/>
              </p:nvSpPr>
              <p:spPr bwMode="auto">
                <a:xfrm>
                  <a:off x="1123208" y="3054134"/>
                  <a:ext cx="313384" cy="317529"/>
                </a:xfrm>
                <a:prstGeom prst="rect">
                  <a:avLst/>
                </a:prstGeom>
                <a:noFill/>
                <a:ln w="9525">
                  <a:noFill/>
                  <a:miter lim="800000"/>
                  <a:headEnd/>
                  <a:tailEnd/>
                </a:ln>
              </p:spPr>
              <p:txBody>
                <a:bodyPr wrap="none">
                  <a:spAutoFit/>
                </a:bodyPr>
                <a:lstStyle/>
                <a:p>
                  <a:endParaRPr lang="en-US" sz="1400" b="1" dirty="0">
                    <a:latin typeface="Times New Roman" pitchFamily="18" charset="0"/>
                  </a:endParaRPr>
                </a:p>
              </p:txBody>
            </p:sp>
          </p:grpSp>
          <p:grpSp>
            <p:nvGrpSpPr>
              <p:cNvPr id="429" name="Group 428"/>
              <p:cNvGrpSpPr/>
              <p:nvPr/>
            </p:nvGrpSpPr>
            <p:grpSpPr>
              <a:xfrm>
                <a:off x="3637198" y="3403402"/>
                <a:ext cx="601699" cy="369395"/>
                <a:chOff x="1077913" y="3054064"/>
                <a:chExt cx="601699" cy="369395"/>
              </a:xfrm>
            </p:grpSpPr>
            <p:sp>
              <p:nvSpPr>
                <p:cNvPr id="506" name="Oval 102"/>
                <p:cNvSpPr>
                  <a:spLocks noChangeArrowheads="1"/>
                </p:cNvSpPr>
                <p:nvPr/>
              </p:nvSpPr>
              <p:spPr bwMode="auto">
                <a:xfrm>
                  <a:off x="1077913" y="3069587"/>
                  <a:ext cx="601699" cy="353872"/>
                </a:xfrm>
                <a:prstGeom prst="ellipse">
                  <a:avLst/>
                </a:prstGeom>
                <a:solidFill>
                  <a:srgbClr val="FFFF00"/>
                </a:solidFill>
                <a:ln w="57150">
                  <a:solidFill>
                    <a:schemeClr val="tx1"/>
                  </a:solidFill>
                  <a:round/>
                  <a:headEnd/>
                  <a:tailEnd/>
                </a:ln>
              </p:spPr>
              <p:txBody>
                <a:bodyPr wrap="none" anchor="ctr"/>
                <a:lstStyle/>
                <a:p>
                  <a:endParaRPr lang="en-US" sz="1200" b="1">
                    <a:solidFill>
                      <a:srgbClr val="000099"/>
                    </a:solidFill>
                  </a:endParaRPr>
                </a:p>
              </p:txBody>
            </p:sp>
            <p:sp>
              <p:nvSpPr>
                <p:cNvPr id="507" name="Oval 506"/>
                <p:cNvSpPr/>
                <p:nvPr/>
              </p:nvSpPr>
              <p:spPr>
                <a:xfrm>
                  <a:off x="1130599" y="3219012"/>
                  <a:ext cx="491216" cy="174748"/>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Text Box 134"/>
                <p:cNvSpPr txBox="1">
                  <a:spLocks noChangeArrowheads="1"/>
                </p:cNvSpPr>
                <p:nvPr/>
              </p:nvSpPr>
              <p:spPr bwMode="auto">
                <a:xfrm>
                  <a:off x="1114242" y="3054064"/>
                  <a:ext cx="313384" cy="317529"/>
                </a:xfrm>
                <a:prstGeom prst="rect">
                  <a:avLst/>
                </a:prstGeom>
                <a:noFill/>
                <a:ln w="9525">
                  <a:noFill/>
                  <a:miter lim="800000"/>
                  <a:headEnd/>
                  <a:tailEnd/>
                </a:ln>
              </p:spPr>
              <p:txBody>
                <a:bodyPr wrap="none">
                  <a:spAutoFit/>
                </a:bodyPr>
                <a:lstStyle/>
                <a:p>
                  <a:endParaRPr lang="en-US" sz="1400" b="1" dirty="0">
                    <a:latin typeface="Times New Roman" pitchFamily="18" charset="0"/>
                  </a:endParaRPr>
                </a:p>
              </p:txBody>
            </p:sp>
          </p:grpSp>
          <p:grpSp>
            <p:nvGrpSpPr>
              <p:cNvPr id="430" name="Group 429"/>
              <p:cNvGrpSpPr/>
              <p:nvPr/>
            </p:nvGrpSpPr>
            <p:grpSpPr>
              <a:xfrm>
                <a:off x="4046503" y="3854889"/>
                <a:ext cx="601699" cy="369395"/>
                <a:chOff x="1077913" y="3054064"/>
                <a:chExt cx="601699" cy="369395"/>
              </a:xfrm>
            </p:grpSpPr>
            <p:sp>
              <p:nvSpPr>
                <p:cNvPr id="503" name="Oval 102"/>
                <p:cNvSpPr>
                  <a:spLocks noChangeArrowheads="1"/>
                </p:cNvSpPr>
                <p:nvPr/>
              </p:nvSpPr>
              <p:spPr bwMode="auto">
                <a:xfrm>
                  <a:off x="1077913" y="3069587"/>
                  <a:ext cx="601699" cy="353872"/>
                </a:xfrm>
                <a:prstGeom prst="ellipse">
                  <a:avLst/>
                </a:prstGeom>
                <a:solidFill>
                  <a:srgbClr val="FFFF00"/>
                </a:solidFill>
                <a:ln w="57150">
                  <a:solidFill>
                    <a:schemeClr val="tx1"/>
                  </a:solidFill>
                  <a:round/>
                  <a:headEnd/>
                  <a:tailEnd/>
                </a:ln>
              </p:spPr>
              <p:txBody>
                <a:bodyPr wrap="none" anchor="ctr"/>
                <a:lstStyle/>
                <a:p>
                  <a:endParaRPr lang="en-US" sz="1200" b="1">
                    <a:solidFill>
                      <a:srgbClr val="000099"/>
                    </a:solidFill>
                  </a:endParaRPr>
                </a:p>
              </p:txBody>
            </p:sp>
            <p:sp>
              <p:nvSpPr>
                <p:cNvPr id="504" name="Oval 503"/>
                <p:cNvSpPr/>
                <p:nvPr/>
              </p:nvSpPr>
              <p:spPr>
                <a:xfrm>
                  <a:off x="1130599" y="3219012"/>
                  <a:ext cx="491216" cy="174748"/>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Text Box 134"/>
                <p:cNvSpPr txBox="1">
                  <a:spLocks noChangeArrowheads="1"/>
                </p:cNvSpPr>
                <p:nvPr/>
              </p:nvSpPr>
              <p:spPr bwMode="auto">
                <a:xfrm>
                  <a:off x="1114242" y="3054064"/>
                  <a:ext cx="313384" cy="317529"/>
                </a:xfrm>
                <a:prstGeom prst="rect">
                  <a:avLst/>
                </a:prstGeom>
                <a:noFill/>
                <a:ln w="9525">
                  <a:noFill/>
                  <a:miter lim="800000"/>
                  <a:headEnd/>
                  <a:tailEnd/>
                </a:ln>
              </p:spPr>
              <p:txBody>
                <a:bodyPr wrap="none">
                  <a:spAutoFit/>
                </a:bodyPr>
                <a:lstStyle/>
                <a:p>
                  <a:endParaRPr lang="en-US" sz="1400" b="1" dirty="0">
                    <a:latin typeface="Times New Roman" pitchFamily="18" charset="0"/>
                  </a:endParaRPr>
                </a:p>
              </p:txBody>
            </p:sp>
          </p:grpSp>
          <p:grpSp>
            <p:nvGrpSpPr>
              <p:cNvPr id="431" name="Group 430"/>
              <p:cNvGrpSpPr/>
              <p:nvPr/>
            </p:nvGrpSpPr>
            <p:grpSpPr>
              <a:xfrm>
                <a:off x="4311732" y="3405613"/>
                <a:ext cx="601699" cy="369395"/>
                <a:chOff x="1077913" y="3054064"/>
                <a:chExt cx="601699" cy="369395"/>
              </a:xfrm>
            </p:grpSpPr>
            <p:sp>
              <p:nvSpPr>
                <p:cNvPr id="500" name="Oval 102"/>
                <p:cNvSpPr>
                  <a:spLocks noChangeArrowheads="1"/>
                </p:cNvSpPr>
                <p:nvPr/>
              </p:nvSpPr>
              <p:spPr bwMode="auto">
                <a:xfrm>
                  <a:off x="1077913" y="3069587"/>
                  <a:ext cx="601699" cy="353872"/>
                </a:xfrm>
                <a:prstGeom prst="ellipse">
                  <a:avLst/>
                </a:prstGeom>
                <a:solidFill>
                  <a:srgbClr val="FFFF00"/>
                </a:solidFill>
                <a:ln w="57150">
                  <a:solidFill>
                    <a:schemeClr val="tx1"/>
                  </a:solidFill>
                  <a:round/>
                  <a:headEnd/>
                  <a:tailEnd/>
                </a:ln>
              </p:spPr>
              <p:txBody>
                <a:bodyPr wrap="none" anchor="ctr"/>
                <a:lstStyle/>
                <a:p>
                  <a:endParaRPr lang="en-US" sz="1200" b="1">
                    <a:solidFill>
                      <a:srgbClr val="000099"/>
                    </a:solidFill>
                  </a:endParaRPr>
                </a:p>
              </p:txBody>
            </p:sp>
            <p:sp>
              <p:nvSpPr>
                <p:cNvPr id="501" name="Oval 500"/>
                <p:cNvSpPr/>
                <p:nvPr/>
              </p:nvSpPr>
              <p:spPr>
                <a:xfrm>
                  <a:off x="1130599" y="3219012"/>
                  <a:ext cx="491216" cy="174748"/>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Text Box 134"/>
                <p:cNvSpPr txBox="1">
                  <a:spLocks noChangeArrowheads="1"/>
                </p:cNvSpPr>
                <p:nvPr/>
              </p:nvSpPr>
              <p:spPr bwMode="auto">
                <a:xfrm>
                  <a:off x="1114242" y="3054064"/>
                  <a:ext cx="313384" cy="317529"/>
                </a:xfrm>
                <a:prstGeom prst="rect">
                  <a:avLst/>
                </a:prstGeom>
                <a:noFill/>
                <a:ln w="9525">
                  <a:noFill/>
                  <a:miter lim="800000"/>
                  <a:headEnd/>
                  <a:tailEnd/>
                </a:ln>
              </p:spPr>
              <p:txBody>
                <a:bodyPr wrap="none">
                  <a:spAutoFit/>
                </a:bodyPr>
                <a:lstStyle/>
                <a:p>
                  <a:endParaRPr lang="en-US" sz="1400" b="1" dirty="0">
                    <a:latin typeface="Times New Roman" pitchFamily="18" charset="0"/>
                  </a:endParaRPr>
                </a:p>
              </p:txBody>
            </p:sp>
          </p:grpSp>
          <p:grpSp>
            <p:nvGrpSpPr>
              <p:cNvPr id="432" name="Group 431"/>
              <p:cNvGrpSpPr/>
              <p:nvPr/>
            </p:nvGrpSpPr>
            <p:grpSpPr>
              <a:xfrm>
                <a:off x="3964062" y="2925962"/>
                <a:ext cx="601699" cy="369395"/>
                <a:chOff x="1077913" y="3054064"/>
                <a:chExt cx="601699" cy="369395"/>
              </a:xfrm>
            </p:grpSpPr>
            <p:sp>
              <p:nvSpPr>
                <p:cNvPr id="497" name="Oval 102"/>
                <p:cNvSpPr>
                  <a:spLocks noChangeArrowheads="1"/>
                </p:cNvSpPr>
                <p:nvPr/>
              </p:nvSpPr>
              <p:spPr bwMode="auto">
                <a:xfrm>
                  <a:off x="1077913" y="3069587"/>
                  <a:ext cx="601699" cy="353872"/>
                </a:xfrm>
                <a:prstGeom prst="ellipse">
                  <a:avLst/>
                </a:prstGeom>
                <a:solidFill>
                  <a:srgbClr val="FFFF00"/>
                </a:solidFill>
                <a:ln w="57150">
                  <a:solidFill>
                    <a:schemeClr val="tx1"/>
                  </a:solidFill>
                  <a:round/>
                  <a:headEnd/>
                  <a:tailEnd/>
                </a:ln>
              </p:spPr>
              <p:txBody>
                <a:bodyPr wrap="none" anchor="ctr"/>
                <a:lstStyle/>
                <a:p>
                  <a:endParaRPr lang="en-US" sz="1200" b="1">
                    <a:solidFill>
                      <a:srgbClr val="000099"/>
                    </a:solidFill>
                  </a:endParaRPr>
                </a:p>
              </p:txBody>
            </p:sp>
            <p:sp>
              <p:nvSpPr>
                <p:cNvPr id="498" name="Oval 497"/>
                <p:cNvSpPr/>
                <p:nvPr/>
              </p:nvSpPr>
              <p:spPr>
                <a:xfrm>
                  <a:off x="1130599" y="3219012"/>
                  <a:ext cx="491216" cy="174748"/>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Text Box 134"/>
                <p:cNvSpPr txBox="1">
                  <a:spLocks noChangeArrowheads="1"/>
                </p:cNvSpPr>
                <p:nvPr/>
              </p:nvSpPr>
              <p:spPr bwMode="auto">
                <a:xfrm>
                  <a:off x="1114242" y="3054064"/>
                  <a:ext cx="313384" cy="317529"/>
                </a:xfrm>
                <a:prstGeom prst="rect">
                  <a:avLst/>
                </a:prstGeom>
                <a:noFill/>
                <a:ln w="9525">
                  <a:noFill/>
                  <a:miter lim="800000"/>
                  <a:headEnd/>
                  <a:tailEnd/>
                </a:ln>
              </p:spPr>
              <p:txBody>
                <a:bodyPr wrap="none">
                  <a:spAutoFit/>
                </a:bodyPr>
                <a:lstStyle/>
                <a:p>
                  <a:endParaRPr lang="en-US" sz="1400" b="1" dirty="0">
                    <a:latin typeface="Times New Roman" pitchFamily="18" charset="0"/>
                  </a:endParaRPr>
                </a:p>
              </p:txBody>
            </p:sp>
          </p:grpSp>
          <p:grpSp>
            <p:nvGrpSpPr>
              <p:cNvPr id="433" name="Group 432"/>
              <p:cNvGrpSpPr/>
              <p:nvPr/>
            </p:nvGrpSpPr>
            <p:grpSpPr>
              <a:xfrm>
                <a:off x="4683803" y="2923265"/>
                <a:ext cx="601699" cy="369395"/>
                <a:chOff x="1077913" y="3054064"/>
                <a:chExt cx="601699" cy="369395"/>
              </a:xfrm>
            </p:grpSpPr>
            <p:sp>
              <p:nvSpPr>
                <p:cNvPr id="494" name="Oval 102"/>
                <p:cNvSpPr>
                  <a:spLocks noChangeArrowheads="1"/>
                </p:cNvSpPr>
                <p:nvPr/>
              </p:nvSpPr>
              <p:spPr bwMode="auto">
                <a:xfrm>
                  <a:off x="1077913" y="3069587"/>
                  <a:ext cx="601699" cy="353872"/>
                </a:xfrm>
                <a:prstGeom prst="ellipse">
                  <a:avLst/>
                </a:prstGeom>
                <a:solidFill>
                  <a:srgbClr val="FFFF00"/>
                </a:solidFill>
                <a:ln w="57150">
                  <a:solidFill>
                    <a:schemeClr val="tx1"/>
                  </a:solidFill>
                  <a:round/>
                  <a:headEnd/>
                  <a:tailEnd/>
                </a:ln>
              </p:spPr>
              <p:txBody>
                <a:bodyPr wrap="none" anchor="ctr"/>
                <a:lstStyle/>
                <a:p>
                  <a:endParaRPr lang="en-US" sz="1200" b="1">
                    <a:solidFill>
                      <a:srgbClr val="000099"/>
                    </a:solidFill>
                  </a:endParaRPr>
                </a:p>
              </p:txBody>
            </p:sp>
            <p:sp>
              <p:nvSpPr>
                <p:cNvPr id="495" name="Oval 494"/>
                <p:cNvSpPr/>
                <p:nvPr/>
              </p:nvSpPr>
              <p:spPr>
                <a:xfrm>
                  <a:off x="1130599" y="3219012"/>
                  <a:ext cx="491216" cy="174748"/>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Text Box 134"/>
                <p:cNvSpPr txBox="1">
                  <a:spLocks noChangeArrowheads="1"/>
                </p:cNvSpPr>
                <p:nvPr/>
              </p:nvSpPr>
              <p:spPr bwMode="auto">
                <a:xfrm>
                  <a:off x="1114242" y="3054064"/>
                  <a:ext cx="313384" cy="317529"/>
                </a:xfrm>
                <a:prstGeom prst="rect">
                  <a:avLst/>
                </a:prstGeom>
                <a:noFill/>
                <a:ln w="9525">
                  <a:noFill/>
                  <a:miter lim="800000"/>
                  <a:headEnd/>
                  <a:tailEnd/>
                </a:ln>
              </p:spPr>
              <p:txBody>
                <a:bodyPr wrap="none">
                  <a:spAutoFit/>
                </a:bodyPr>
                <a:lstStyle/>
                <a:p>
                  <a:endParaRPr lang="en-US" sz="1400" b="1" dirty="0">
                    <a:latin typeface="Times New Roman" pitchFamily="18" charset="0"/>
                  </a:endParaRPr>
                </a:p>
              </p:txBody>
            </p:sp>
          </p:grpSp>
          <p:grpSp>
            <p:nvGrpSpPr>
              <p:cNvPr id="434" name="Group 433"/>
              <p:cNvGrpSpPr/>
              <p:nvPr/>
            </p:nvGrpSpPr>
            <p:grpSpPr>
              <a:xfrm>
                <a:off x="4978102" y="3403919"/>
                <a:ext cx="601699" cy="369395"/>
                <a:chOff x="1077913" y="3054064"/>
                <a:chExt cx="601699" cy="369395"/>
              </a:xfrm>
            </p:grpSpPr>
            <p:sp>
              <p:nvSpPr>
                <p:cNvPr id="491" name="Oval 102"/>
                <p:cNvSpPr>
                  <a:spLocks noChangeArrowheads="1"/>
                </p:cNvSpPr>
                <p:nvPr/>
              </p:nvSpPr>
              <p:spPr bwMode="auto">
                <a:xfrm>
                  <a:off x="1077913" y="3069587"/>
                  <a:ext cx="601699" cy="353872"/>
                </a:xfrm>
                <a:prstGeom prst="ellipse">
                  <a:avLst/>
                </a:prstGeom>
                <a:solidFill>
                  <a:srgbClr val="FFFF00"/>
                </a:solidFill>
                <a:ln w="57150">
                  <a:solidFill>
                    <a:schemeClr val="tx1"/>
                  </a:solidFill>
                  <a:round/>
                  <a:headEnd/>
                  <a:tailEnd/>
                </a:ln>
              </p:spPr>
              <p:txBody>
                <a:bodyPr wrap="none" anchor="ctr"/>
                <a:lstStyle/>
                <a:p>
                  <a:endParaRPr lang="en-US" sz="1200" b="1">
                    <a:solidFill>
                      <a:srgbClr val="000099"/>
                    </a:solidFill>
                  </a:endParaRPr>
                </a:p>
              </p:txBody>
            </p:sp>
            <p:sp>
              <p:nvSpPr>
                <p:cNvPr id="492" name="Oval 491"/>
                <p:cNvSpPr/>
                <p:nvPr/>
              </p:nvSpPr>
              <p:spPr>
                <a:xfrm>
                  <a:off x="1130599" y="3219012"/>
                  <a:ext cx="491216" cy="174748"/>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Text Box 134"/>
                <p:cNvSpPr txBox="1">
                  <a:spLocks noChangeArrowheads="1"/>
                </p:cNvSpPr>
                <p:nvPr/>
              </p:nvSpPr>
              <p:spPr bwMode="auto">
                <a:xfrm>
                  <a:off x="1114242" y="3054064"/>
                  <a:ext cx="313384" cy="317529"/>
                </a:xfrm>
                <a:prstGeom prst="rect">
                  <a:avLst/>
                </a:prstGeom>
                <a:noFill/>
                <a:ln w="9525">
                  <a:noFill/>
                  <a:miter lim="800000"/>
                  <a:headEnd/>
                  <a:tailEnd/>
                </a:ln>
              </p:spPr>
              <p:txBody>
                <a:bodyPr wrap="none">
                  <a:spAutoFit/>
                </a:bodyPr>
                <a:lstStyle/>
                <a:p>
                  <a:endParaRPr lang="en-US" sz="1400" b="1" dirty="0">
                    <a:latin typeface="Times New Roman" pitchFamily="18" charset="0"/>
                  </a:endParaRPr>
                </a:p>
              </p:txBody>
            </p:sp>
          </p:grpSp>
          <p:grpSp>
            <p:nvGrpSpPr>
              <p:cNvPr id="435" name="Group 434"/>
              <p:cNvGrpSpPr/>
              <p:nvPr/>
            </p:nvGrpSpPr>
            <p:grpSpPr>
              <a:xfrm>
                <a:off x="5383365" y="2911108"/>
                <a:ext cx="601699" cy="369395"/>
                <a:chOff x="1077913" y="3054064"/>
                <a:chExt cx="601699" cy="369395"/>
              </a:xfrm>
            </p:grpSpPr>
            <p:sp>
              <p:nvSpPr>
                <p:cNvPr id="488" name="Oval 102"/>
                <p:cNvSpPr>
                  <a:spLocks noChangeArrowheads="1"/>
                </p:cNvSpPr>
                <p:nvPr/>
              </p:nvSpPr>
              <p:spPr bwMode="auto">
                <a:xfrm>
                  <a:off x="1077913" y="3069587"/>
                  <a:ext cx="601699" cy="353872"/>
                </a:xfrm>
                <a:prstGeom prst="ellipse">
                  <a:avLst/>
                </a:prstGeom>
                <a:solidFill>
                  <a:srgbClr val="FFFF00"/>
                </a:solidFill>
                <a:ln w="57150">
                  <a:solidFill>
                    <a:schemeClr val="tx1"/>
                  </a:solidFill>
                  <a:round/>
                  <a:headEnd/>
                  <a:tailEnd/>
                </a:ln>
              </p:spPr>
              <p:txBody>
                <a:bodyPr wrap="none" anchor="ctr"/>
                <a:lstStyle/>
                <a:p>
                  <a:endParaRPr lang="en-US" sz="1200" b="1">
                    <a:solidFill>
                      <a:srgbClr val="000099"/>
                    </a:solidFill>
                  </a:endParaRPr>
                </a:p>
              </p:txBody>
            </p:sp>
            <p:sp>
              <p:nvSpPr>
                <p:cNvPr id="489" name="Oval 488"/>
                <p:cNvSpPr/>
                <p:nvPr/>
              </p:nvSpPr>
              <p:spPr>
                <a:xfrm>
                  <a:off x="1130599" y="3219012"/>
                  <a:ext cx="491216" cy="174748"/>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Text Box 134"/>
                <p:cNvSpPr txBox="1">
                  <a:spLocks noChangeArrowheads="1"/>
                </p:cNvSpPr>
                <p:nvPr/>
              </p:nvSpPr>
              <p:spPr bwMode="auto">
                <a:xfrm>
                  <a:off x="1114242" y="3054064"/>
                  <a:ext cx="313384" cy="317529"/>
                </a:xfrm>
                <a:prstGeom prst="rect">
                  <a:avLst/>
                </a:prstGeom>
                <a:noFill/>
                <a:ln w="9525">
                  <a:noFill/>
                  <a:miter lim="800000"/>
                  <a:headEnd/>
                  <a:tailEnd/>
                </a:ln>
              </p:spPr>
              <p:txBody>
                <a:bodyPr wrap="none">
                  <a:spAutoFit/>
                </a:bodyPr>
                <a:lstStyle/>
                <a:p>
                  <a:endParaRPr lang="en-US" sz="1400" b="1" dirty="0">
                    <a:latin typeface="Times New Roman" pitchFamily="18" charset="0"/>
                  </a:endParaRPr>
                </a:p>
              </p:txBody>
            </p:sp>
          </p:grpSp>
          <p:grpSp>
            <p:nvGrpSpPr>
              <p:cNvPr id="436" name="Group 435"/>
              <p:cNvGrpSpPr/>
              <p:nvPr/>
            </p:nvGrpSpPr>
            <p:grpSpPr>
              <a:xfrm>
                <a:off x="4749029" y="3860924"/>
                <a:ext cx="601699" cy="369395"/>
                <a:chOff x="1077913" y="3054064"/>
                <a:chExt cx="601699" cy="369395"/>
              </a:xfrm>
            </p:grpSpPr>
            <p:sp>
              <p:nvSpPr>
                <p:cNvPr id="485" name="Oval 102"/>
                <p:cNvSpPr>
                  <a:spLocks noChangeArrowheads="1"/>
                </p:cNvSpPr>
                <p:nvPr/>
              </p:nvSpPr>
              <p:spPr bwMode="auto">
                <a:xfrm>
                  <a:off x="1077913" y="3069587"/>
                  <a:ext cx="601699" cy="353872"/>
                </a:xfrm>
                <a:prstGeom prst="ellipse">
                  <a:avLst/>
                </a:prstGeom>
                <a:solidFill>
                  <a:srgbClr val="FFFF00"/>
                </a:solidFill>
                <a:ln w="57150">
                  <a:solidFill>
                    <a:schemeClr val="tx1"/>
                  </a:solidFill>
                  <a:round/>
                  <a:headEnd/>
                  <a:tailEnd/>
                </a:ln>
              </p:spPr>
              <p:txBody>
                <a:bodyPr wrap="none" anchor="ctr"/>
                <a:lstStyle/>
                <a:p>
                  <a:endParaRPr lang="en-US" sz="1200" b="1">
                    <a:solidFill>
                      <a:srgbClr val="000099"/>
                    </a:solidFill>
                  </a:endParaRPr>
                </a:p>
              </p:txBody>
            </p:sp>
            <p:sp>
              <p:nvSpPr>
                <p:cNvPr id="486" name="Oval 485"/>
                <p:cNvSpPr/>
                <p:nvPr/>
              </p:nvSpPr>
              <p:spPr>
                <a:xfrm>
                  <a:off x="1130599" y="3219012"/>
                  <a:ext cx="491216" cy="174748"/>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Text Box 134"/>
                <p:cNvSpPr txBox="1">
                  <a:spLocks noChangeArrowheads="1"/>
                </p:cNvSpPr>
                <p:nvPr/>
              </p:nvSpPr>
              <p:spPr bwMode="auto">
                <a:xfrm>
                  <a:off x="1114242" y="3054064"/>
                  <a:ext cx="313384" cy="317529"/>
                </a:xfrm>
                <a:prstGeom prst="rect">
                  <a:avLst/>
                </a:prstGeom>
                <a:noFill/>
                <a:ln w="9525">
                  <a:noFill/>
                  <a:miter lim="800000"/>
                  <a:headEnd/>
                  <a:tailEnd/>
                </a:ln>
              </p:spPr>
              <p:txBody>
                <a:bodyPr wrap="none">
                  <a:spAutoFit/>
                </a:bodyPr>
                <a:lstStyle/>
                <a:p>
                  <a:endParaRPr lang="en-US" sz="1400" b="1" dirty="0">
                    <a:latin typeface="Times New Roman" pitchFamily="18" charset="0"/>
                  </a:endParaRPr>
                </a:p>
              </p:txBody>
            </p:sp>
          </p:grpSp>
          <p:grpSp>
            <p:nvGrpSpPr>
              <p:cNvPr id="437" name="Group 436"/>
              <p:cNvGrpSpPr/>
              <p:nvPr/>
            </p:nvGrpSpPr>
            <p:grpSpPr>
              <a:xfrm>
                <a:off x="5436175" y="3863434"/>
                <a:ext cx="601699" cy="369395"/>
                <a:chOff x="1077913" y="3054064"/>
                <a:chExt cx="601699" cy="369395"/>
              </a:xfrm>
            </p:grpSpPr>
            <p:sp>
              <p:nvSpPr>
                <p:cNvPr id="482" name="Oval 102"/>
                <p:cNvSpPr>
                  <a:spLocks noChangeArrowheads="1"/>
                </p:cNvSpPr>
                <p:nvPr/>
              </p:nvSpPr>
              <p:spPr bwMode="auto">
                <a:xfrm>
                  <a:off x="1077913" y="3069587"/>
                  <a:ext cx="601699" cy="353872"/>
                </a:xfrm>
                <a:prstGeom prst="ellipse">
                  <a:avLst/>
                </a:prstGeom>
                <a:solidFill>
                  <a:srgbClr val="FFFF00"/>
                </a:solidFill>
                <a:ln w="57150">
                  <a:solidFill>
                    <a:schemeClr val="tx1"/>
                  </a:solidFill>
                  <a:round/>
                  <a:headEnd/>
                  <a:tailEnd/>
                </a:ln>
              </p:spPr>
              <p:txBody>
                <a:bodyPr wrap="none" anchor="ctr"/>
                <a:lstStyle/>
                <a:p>
                  <a:endParaRPr lang="en-US" sz="1200" b="1">
                    <a:solidFill>
                      <a:srgbClr val="000099"/>
                    </a:solidFill>
                  </a:endParaRPr>
                </a:p>
              </p:txBody>
            </p:sp>
            <p:sp>
              <p:nvSpPr>
                <p:cNvPr id="483" name="Oval 482"/>
                <p:cNvSpPr/>
                <p:nvPr/>
              </p:nvSpPr>
              <p:spPr>
                <a:xfrm>
                  <a:off x="1130599" y="3219012"/>
                  <a:ext cx="491216" cy="174748"/>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Text Box 134"/>
                <p:cNvSpPr txBox="1">
                  <a:spLocks noChangeArrowheads="1"/>
                </p:cNvSpPr>
                <p:nvPr/>
              </p:nvSpPr>
              <p:spPr bwMode="auto">
                <a:xfrm>
                  <a:off x="1114242" y="3054064"/>
                  <a:ext cx="313384" cy="317529"/>
                </a:xfrm>
                <a:prstGeom prst="rect">
                  <a:avLst/>
                </a:prstGeom>
                <a:noFill/>
                <a:ln w="9525">
                  <a:noFill/>
                  <a:miter lim="800000"/>
                  <a:headEnd/>
                  <a:tailEnd/>
                </a:ln>
              </p:spPr>
              <p:txBody>
                <a:bodyPr wrap="none">
                  <a:spAutoFit/>
                </a:bodyPr>
                <a:lstStyle/>
                <a:p>
                  <a:endParaRPr lang="en-US" sz="1400" b="1" dirty="0">
                    <a:latin typeface="Times New Roman" pitchFamily="18" charset="0"/>
                  </a:endParaRPr>
                </a:p>
              </p:txBody>
            </p:sp>
          </p:grpSp>
          <p:grpSp>
            <p:nvGrpSpPr>
              <p:cNvPr id="438" name="Group 437"/>
              <p:cNvGrpSpPr/>
              <p:nvPr/>
            </p:nvGrpSpPr>
            <p:grpSpPr>
              <a:xfrm>
                <a:off x="5660901" y="3406076"/>
                <a:ext cx="601699" cy="369395"/>
                <a:chOff x="1077913" y="3054064"/>
                <a:chExt cx="601699" cy="369395"/>
              </a:xfrm>
            </p:grpSpPr>
            <p:sp>
              <p:nvSpPr>
                <p:cNvPr id="479" name="Oval 102"/>
                <p:cNvSpPr>
                  <a:spLocks noChangeArrowheads="1"/>
                </p:cNvSpPr>
                <p:nvPr/>
              </p:nvSpPr>
              <p:spPr bwMode="auto">
                <a:xfrm>
                  <a:off x="1077913" y="3069587"/>
                  <a:ext cx="601699" cy="353872"/>
                </a:xfrm>
                <a:prstGeom prst="ellipse">
                  <a:avLst/>
                </a:prstGeom>
                <a:solidFill>
                  <a:srgbClr val="FFFF00"/>
                </a:solidFill>
                <a:ln w="57150">
                  <a:solidFill>
                    <a:schemeClr val="tx1"/>
                  </a:solidFill>
                  <a:round/>
                  <a:headEnd/>
                  <a:tailEnd/>
                </a:ln>
              </p:spPr>
              <p:txBody>
                <a:bodyPr wrap="none" anchor="ctr"/>
                <a:lstStyle/>
                <a:p>
                  <a:endParaRPr lang="en-US" sz="1200" b="1">
                    <a:solidFill>
                      <a:srgbClr val="000099"/>
                    </a:solidFill>
                  </a:endParaRPr>
                </a:p>
              </p:txBody>
            </p:sp>
            <p:sp>
              <p:nvSpPr>
                <p:cNvPr id="480" name="Oval 479"/>
                <p:cNvSpPr/>
                <p:nvPr/>
              </p:nvSpPr>
              <p:spPr>
                <a:xfrm>
                  <a:off x="1130599" y="3219012"/>
                  <a:ext cx="491216" cy="174748"/>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Text Box 134"/>
                <p:cNvSpPr txBox="1">
                  <a:spLocks noChangeArrowheads="1"/>
                </p:cNvSpPr>
                <p:nvPr/>
              </p:nvSpPr>
              <p:spPr bwMode="auto">
                <a:xfrm>
                  <a:off x="1114242" y="3054064"/>
                  <a:ext cx="313384" cy="317529"/>
                </a:xfrm>
                <a:prstGeom prst="rect">
                  <a:avLst/>
                </a:prstGeom>
                <a:noFill/>
                <a:ln w="9525">
                  <a:noFill/>
                  <a:miter lim="800000"/>
                  <a:headEnd/>
                  <a:tailEnd/>
                </a:ln>
              </p:spPr>
              <p:txBody>
                <a:bodyPr wrap="none">
                  <a:spAutoFit/>
                </a:bodyPr>
                <a:lstStyle/>
                <a:p>
                  <a:endParaRPr lang="en-US" sz="1400" b="1" dirty="0">
                    <a:latin typeface="Times New Roman" pitchFamily="18" charset="0"/>
                  </a:endParaRPr>
                </a:p>
              </p:txBody>
            </p:sp>
          </p:grpSp>
          <p:grpSp>
            <p:nvGrpSpPr>
              <p:cNvPr id="439" name="Group 438"/>
              <p:cNvGrpSpPr/>
              <p:nvPr/>
            </p:nvGrpSpPr>
            <p:grpSpPr>
              <a:xfrm>
                <a:off x="6877750" y="3888577"/>
                <a:ext cx="601699" cy="369395"/>
                <a:chOff x="1077913" y="3054064"/>
                <a:chExt cx="601699" cy="369395"/>
              </a:xfrm>
            </p:grpSpPr>
            <p:sp>
              <p:nvSpPr>
                <p:cNvPr id="476" name="Oval 102"/>
                <p:cNvSpPr>
                  <a:spLocks noChangeArrowheads="1"/>
                </p:cNvSpPr>
                <p:nvPr/>
              </p:nvSpPr>
              <p:spPr bwMode="auto">
                <a:xfrm>
                  <a:off x="1077913" y="3069587"/>
                  <a:ext cx="601699" cy="353872"/>
                </a:xfrm>
                <a:prstGeom prst="ellipse">
                  <a:avLst/>
                </a:prstGeom>
                <a:solidFill>
                  <a:srgbClr val="FFFF00"/>
                </a:solidFill>
                <a:ln w="57150">
                  <a:solidFill>
                    <a:schemeClr val="tx1"/>
                  </a:solidFill>
                  <a:round/>
                  <a:headEnd/>
                  <a:tailEnd/>
                </a:ln>
              </p:spPr>
              <p:txBody>
                <a:bodyPr wrap="none" anchor="ctr"/>
                <a:lstStyle/>
                <a:p>
                  <a:endParaRPr lang="en-US" sz="1200" b="1">
                    <a:solidFill>
                      <a:srgbClr val="000099"/>
                    </a:solidFill>
                  </a:endParaRPr>
                </a:p>
              </p:txBody>
            </p:sp>
            <p:sp>
              <p:nvSpPr>
                <p:cNvPr id="477" name="Oval 476"/>
                <p:cNvSpPr/>
                <p:nvPr/>
              </p:nvSpPr>
              <p:spPr>
                <a:xfrm>
                  <a:off x="1130599" y="3219012"/>
                  <a:ext cx="491216" cy="174748"/>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Text Box 134"/>
                <p:cNvSpPr txBox="1">
                  <a:spLocks noChangeArrowheads="1"/>
                </p:cNvSpPr>
                <p:nvPr/>
              </p:nvSpPr>
              <p:spPr bwMode="auto">
                <a:xfrm>
                  <a:off x="1114242" y="3054064"/>
                  <a:ext cx="313384" cy="317529"/>
                </a:xfrm>
                <a:prstGeom prst="rect">
                  <a:avLst/>
                </a:prstGeom>
                <a:noFill/>
                <a:ln w="9525">
                  <a:noFill/>
                  <a:miter lim="800000"/>
                  <a:headEnd/>
                  <a:tailEnd/>
                </a:ln>
              </p:spPr>
              <p:txBody>
                <a:bodyPr wrap="none">
                  <a:spAutoFit/>
                </a:bodyPr>
                <a:lstStyle/>
                <a:p>
                  <a:endParaRPr lang="en-US" sz="1400" b="1" dirty="0">
                    <a:latin typeface="Times New Roman" pitchFamily="18" charset="0"/>
                  </a:endParaRPr>
                </a:p>
              </p:txBody>
            </p:sp>
          </p:grpSp>
          <p:grpSp>
            <p:nvGrpSpPr>
              <p:cNvPr id="440" name="Group 439"/>
              <p:cNvGrpSpPr/>
              <p:nvPr/>
            </p:nvGrpSpPr>
            <p:grpSpPr>
              <a:xfrm>
                <a:off x="7575125" y="3785546"/>
                <a:ext cx="601699" cy="369847"/>
                <a:chOff x="1067380" y="3054064"/>
                <a:chExt cx="601699" cy="369847"/>
              </a:xfrm>
            </p:grpSpPr>
            <p:sp>
              <p:nvSpPr>
                <p:cNvPr id="473" name="Oval 102"/>
                <p:cNvSpPr>
                  <a:spLocks noChangeArrowheads="1"/>
                </p:cNvSpPr>
                <p:nvPr/>
              </p:nvSpPr>
              <p:spPr bwMode="auto">
                <a:xfrm>
                  <a:off x="1067380" y="3070039"/>
                  <a:ext cx="601699" cy="353872"/>
                </a:xfrm>
                <a:prstGeom prst="ellipse">
                  <a:avLst/>
                </a:prstGeom>
                <a:solidFill>
                  <a:srgbClr val="FFFF00"/>
                </a:solidFill>
                <a:ln w="57150">
                  <a:solidFill>
                    <a:schemeClr val="tx1"/>
                  </a:solidFill>
                  <a:round/>
                  <a:headEnd/>
                  <a:tailEnd/>
                </a:ln>
              </p:spPr>
              <p:txBody>
                <a:bodyPr wrap="none" anchor="ctr"/>
                <a:lstStyle/>
                <a:p>
                  <a:endParaRPr lang="en-US" sz="1200" b="1">
                    <a:solidFill>
                      <a:srgbClr val="000099"/>
                    </a:solidFill>
                  </a:endParaRPr>
                </a:p>
              </p:txBody>
            </p:sp>
            <p:sp>
              <p:nvSpPr>
                <p:cNvPr id="474" name="Oval 473"/>
                <p:cNvSpPr/>
                <p:nvPr/>
              </p:nvSpPr>
              <p:spPr>
                <a:xfrm>
                  <a:off x="1130599" y="3219012"/>
                  <a:ext cx="491216" cy="174748"/>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Text Box 134"/>
                <p:cNvSpPr txBox="1">
                  <a:spLocks noChangeArrowheads="1"/>
                </p:cNvSpPr>
                <p:nvPr/>
              </p:nvSpPr>
              <p:spPr bwMode="auto">
                <a:xfrm>
                  <a:off x="1114242" y="3054064"/>
                  <a:ext cx="313384" cy="317529"/>
                </a:xfrm>
                <a:prstGeom prst="rect">
                  <a:avLst/>
                </a:prstGeom>
                <a:noFill/>
                <a:ln w="9525">
                  <a:noFill/>
                  <a:miter lim="800000"/>
                  <a:headEnd/>
                  <a:tailEnd/>
                </a:ln>
              </p:spPr>
              <p:txBody>
                <a:bodyPr wrap="none">
                  <a:spAutoFit/>
                </a:bodyPr>
                <a:lstStyle/>
                <a:p>
                  <a:endParaRPr lang="en-US" sz="1400" b="1" dirty="0">
                    <a:latin typeface="Times New Roman" pitchFamily="18" charset="0"/>
                  </a:endParaRPr>
                </a:p>
              </p:txBody>
            </p:sp>
          </p:grpSp>
          <p:grpSp>
            <p:nvGrpSpPr>
              <p:cNvPr id="441" name="Group 440"/>
              <p:cNvGrpSpPr/>
              <p:nvPr/>
            </p:nvGrpSpPr>
            <p:grpSpPr>
              <a:xfrm>
                <a:off x="7115949" y="3432171"/>
                <a:ext cx="601699" cy="369395"/>
                <a:chOff x="1077913" y="3054064"/>
                <a:chExt cx="601699" cy="369395"/>
              </a:xfrm>
            </p:grpSpPr>
            <p:sp>
              <p:nvSpPr>
                <p:cNvPr id="470" name="Oval 102"/>
                <p:cNvSpPr>
                  <a:spLocks noChangeArrowheads="1"/>
                </p:cNvSpPr>
                <p:nvPr/>
              </p:nvSpPr>
              <p:spPr bwMode="auto">
                <a:xfrm>
                  <a:off x="1077913" y="3069587"/>
                  <a:ext cx="601699" cy="353872"/>
                </a:xfrm>
                <a:prstGeom prst="ellipse">
                  <a:avLst/>
                </a:prstGeom>
                <a:solidFill>
                  <a:srgbClr val="FFFF00"/>
                </a:solidFill>
                <a:ln w="57150">
                  <a:solidFill>
                    <a:schemeClr val="tx1"/>
                  </a:solidFill>
                  <a:round/>
                  <a:headEnd/>
                  <a:tailEnd/>
                </a:ln>
              </p:spPr>
              <p:txBody>
                <a:bodyPr wrap="none" anchor="ctr"/>
                <a:lstStyle/>
                <a:p>
                  <a:endParaRPr lang="en-US" sz="1200" b="1">
                    <a:solidFill>
                      <a:srgbClr val="000099"/>
                    </a:solidFill>
                  </a:endParaRPr>
                </a:p>
              </p:txBody>
            </p:sp>
            <p:sp>
              <p:nvSpPr>
                <p:cNvPr id="471" name="Oval 470"/>
                <p:cNvSpPr/>
                <p:nvPr/>
              </p:nvSpPr>
              <p:spPr>
                <a:xfrm>
                  <a:off x="1130599" y="3219012"/>
                  <a:ext cx="491216" cy="174748"/>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Text Box 134"/>
                <p:cNvSpPr txBox="1">
                  <a:spLocks noChangeArrowheads="1"/>
                </p:cNvSpPr>
                <p:nvPr/>
              </p:nvSpPr>
              <p:spPr bwMode="auto">
                <a:xfrm>
                  <a:off x="1114242" y="3054064"/>
                  <a:ext cx="313384" cy="317529"/>
                </a:xfrm>
                <a:prstGeom prst="rect">
                  <a:avLst/>
                </a:prstGeom>
                <a:noFill/>
                <a:ln w="9525">
                  <a:noFill/>
                  <a:miter lim="800000"/>
                  <a:headEnd/>
                  <a:tailEnd/>
                </a:ln>
              </p:spPr>
              <p:txBody>
                <a:bodyPr wrap="none">
                  <a:spAutoFit/>
                </a:bodyPr>
                <a:lstStyle/>
                <a:p>
                  <a:endParaRPr lang="en-US" sz="1400" b="1" dirty="0">
                    <a:latin typeface="Times New Roman" pitchFamily="18" charset="0"/>
                  </a:endParaRPr>
                </a:p>
              </p:txBody>
            </p:sp>
          </p:grpSp>
          <p:grpSp>
            <p:nvGrpSpPr>
              <p:cNvPr id="442" name="Group 441"/>
              <p:cNvGrpSpPr/>
              <p:nvPr/>
            </p:nvGrpSpPr>
            <p:grpSpPr>
              <a:xfrm>
                <a:off x="6360777" y="3419590"/>
                <a:ext cx="601699" cy="369395"/>
                <a:chOff x="1077913" y="3054064"/>
                <a:chExt cx="601699" cy="369395"/>
              </a:xfrm>
            </p:grpSpPr>
            <p:sp>
              <p:nvSpPr>
                <p:cNvPr id="467" name="Oval 102"/>
                <p:cNvSpPr>
                  <a:spLocks noChangeArrowheads="1"/>
                </p:cNvSpPr>
                <p:nvPr/>
              </p:nvSpPr>
              <p:spPr bwMode="auto">
                <a:xfrm>
                  <a:off x="1077913" y="3069587"/>
                  <a:ext cx="601699" cy="353872"/>
                </a:xfrm>
                <a:prstGeom prst="ellipse">
                  <a:avLst/>
                </a:prstGeom>
                <a:solidFill>
                  <a:srgbClr val="FFFF00"/>
                </a:solidFill>
                <a:ln w="57150">
                  <a:solidFill>
                    <a:schemeClr val="tx1"/>
                  </a:solidFill>
                  <a:round/>
                  <a:headEnd/>
                  <a:tailEnd/>
                </a:ln>
              </p:spPr>
              <p:txBody>
                <a:bodyPr wrap="none" anchor="ctr"/>
                <a:lstStyle/>
                <a:p>
                  <a:endParaRPr lang="en-US" sz="1200" b="1">
                    <a:solidFill>
                      <a:srgbClr val="000099"/>
                    </a:solidFill>
                  </a:endParaRPr>
                </a:p>
              </p:txBody>
            </p:sp>
            <p:sp>
              <p:nvSpPr>
                <p:cNvPr id="468" name="Oval 467"/>
                <p:cNvSpPr/>
                <p:nvPr/>
              </p:nvSpPr>
              <p:spPr>
                <a:xfrm>
                  <a:off x="1130599" y="3219012"/>
                  <a:ext cx="491216" cy="174748"/>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Text Box 134"/>
                <p:cNvSpPr txBox="1">
                  <a:spLocks noChangeArrowheads="1"/>
                </p:cNvSpPr>
                <p:nvPr/>
              </p:nvSpPr>
              <p:spPr bwMode="auto">
                <a:xfrm>
                  <a:off x="1114242" y="3054064"/>
                  <a:ext cx="313384" cy="317529"/>
                </a:xfrm>
                <a:prstGeom prst="rect">
                  <a:avLst/>
                </a:prstGeom>
                <a:noFill/>
                <a:ln w="9525">
                  <a:noFill/>
                  <a:miter lim="800000"/>
                  <a:headEnd/>
                  <a:tailEnd/>
                </a:ln>
              </p:spPr>
              <p:txBody>
                <a:bodyPr wrap="none">
                  <a:spAutoFit/>
                </a:bodyPr>
                <a:lstStyle/>
                <a:p>
                  <a:endParaRPr lang="en-US" sz="1400" b="1" dirty="0">
                    <a:latin typeface="Times New Roman" pitchFamily="18" charset="0"/>
                  </a:endParaRPr>
                </a:p>
              </p:txBody>
            </p:sp>
          </p:grpSp>
          <p:grpSp>
            <p:nvGrpSpPr>
              <p:cNvPr id="443" name="Group 442"/>
              <p:cNvGrpSpPr/>
              <p:nvPr/>
            </p:nvGrpSpPr>
            <p:grpSpPr>
              <a:xfrm>
                <a:off x="6129296" y="3867175"/>
                <a:ext cx="601699" cy="369395"/>
                <a:chOff x="1077913" y="3054064"/>
                <a:chExt cx="601699" cy="369395"/>
              </a:xfrm>
            </p:grpSpPr>
            <p:sp>
              <p:nvSpPr>
                <p:cNvPr id="464" name="Oval 102"/>
                <p:cNvSpPr>
                  <a:spLocks noChangeArrowheads="1"/>
                </p:cNvSpPr>
                <p:nvPr/>
              </p:nvSpPr>
              <p:spPr bwMode="auto">
                <a:xfrm>
                  <a:off x="1077913" y="3069587"/>
                  <a:ext cx="601699" cy="353872"/>
                </a:xfrm>
                <a:prstGeom prst="ellipse">
                  <a:avLst/>
                </a:prstGeom>
                <a:solidFill>
                  <a:srgbClr val="FFFF00"/>
                </a:solidFill>
                <a:ln w="57150">
                  <a:solidFill>
                    <a:schemeClr val="tx1"/>
                  </a:solidFill>
                  <a:round/>
                  <a:headEnd/>
                  <a:tailEnd/>
                </a:ln>
              </p:spPr>
              <p:txBody>
                <a:bodyPr wrap="none" anchor="ctr"/>
                <a:lstStyle/>
                <a:p>
                  <a:endParaRPr lang="en-US" sz="1200" b="1">
                    <a:solidFill>
                      <a:srgbClr val="000099"/>
                    </a:solidFill>
                  </a:endParaRPr>
                </a:p>
              </p:txBody>
            </p:sp>
            <p:sp>
              <p:nvSpPr>
                <p:cNvPr id="465" name="Oval 464"/>
                <p:cNvSpPr/>
                <p:nvPr/>
              </p:nvSpPr>
              <p:spPr>
                <a:xfrm>
                  <a:off x="1130599" y="3219012"/>
                  <a:ext cx="491216" cy="174748"/>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Text Box 134"/>
                <p:cNvSpPr txBox="1">
                  <a:spLocks noChangeArrowheads="1"/>
                </p:cNvSpPr>
                <p:nvPr/>
              </p:nvSpPr>
              <p:spPr bwMode="auto">
                <a:xfrm>
                  <a:off x="1114242" y="3054064"/>
                  <a:ext cx="313384" cy="317529"/>
                </a:xfrm>
                <a:prstGeom prst="rect">
                  <a:avLst/>
                </a:prstGeom>
                <a:noFill/>
                <a:ln w="9525">
                  <a:noFill/>
                  <a:miter lim="800000"/>
                  <a:headEnd/>
                  <a:tailEnd/>
                </a:ln>
              </p:spPr>
              <p:txBody>
                <a:bodyPr wrap="none">
                  <a:spAutoFit/>
                </a:bodyPr>
                <a:lstStyle/>
                <a:p>
                  <a:endParaRPr lang="en-US" sz="1400" b="1" dirty="0">
                    <a:latin typeface="Times New Roman" pitchFamily="18" charset="0"/>
                  </a:endParaRPr>
                </a:p>
              </p:txBody>
            </p:sp>
          </p:grpSp>
          <p:grpSp>
            <p:nvGrpSpPr>
              <p:cNvPr id="444" name="Group 443"/>
              <p:cNvGrpSpPr/>
              <p:nvPr/>
            </p:nvGrpSpPr>
            <p:grpSpPr>
              <a:xfrm>
                <a:off x="6117449" y="2933709"/>
                <a:ext cx="601699" cy="369395"/>
                <a:chOff x="1077913" y="3054064"/>
                <a:chExt cx="601699" cy="369395"/>
              </a:xfrm>
            </p:grpSpPr>
            <p:sp>
              <p:nvSpPr>
                <p:cNvPr id="461" name="Oval 102"/>
                <p:cNvSpPr>
                  <a:spLocks noChangeArrowheads="1"/>
                </p:cNvSpPr>
                <p:nvPr/>
              </p:nvSpPr>
              <p:spPr bwMode="auto">
                <a:xfrm>
                  <a:off x="1077913" y="3069587"/>
                  <a:ext cx="601699" cy="353872"/>
                </a:xfrm>
                <a:prstGeom prst="ellipse">
                  <a:avLst/>
                </a:prstGeom>
                <a:solidFill>
                  <a:srgbClr val="FFFF00"/>
                </a:solidFill>
                <a:ln w="57150">
                  <a:solidFill>
                    <a:schemeClr val="tx1"/>
                  </a:solidFill>
                  <a:round/>
                  <a:headEnd/>
                  <a:tailEnd/>
                </a:ln>
              </p:spPr>
              <p:txBody>
                <a:bodyPr wrap="none" anchor="ctr"/>
                <a:lstStyle/>
                <a:p>
                  <a:endParaRPr lang="en-US" sz="1200" b="1">
                    <a:solidFill>
                      <a:srgbClr val="000099"/>
                    </a:solidFill>
                  </a:endParaRPr>
                </a:p>
              </p:txBody>
            </p:sp>
            <p:sp>
              <p:nvSpPr>
                <p:cNvPr id="462" name="Oval 461"/>
                <p:cNvSpPr/>
                <p:nvPr/>
              </p:nvSpPr>
              <p:spPr>
                <a:xfrm>
                  <a:off x="1130599" y="3219012"/>
                  <a:ext cx="491216" cy="174748"/>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Text Box 134"/>
                <p:cNvSpPr txBox="1">
                  <a:spLocks noChangeArrowheads="1"/>
                </p:cNvSpPr>
                <p:nvPr/>
              </p:nvSpPr>
              <p:spPr bwMode="auto">
                <a:xfrm>
                  <a:off x="1114242" y="3054064"/>
                  <a:ext cx="313384" cy="317529"/>
                </a:xfrm>
                <a:prstGeom prst="rect">
                  <a:avLst/>
                </a:prstGeom>
                <a:noFill/>
                <a:ln w="9525">
                  <a:noFill/>
                  <a:miter lim="800000"/>
                  <a:headEnd/>
                  <a:tailEnd/>
                </a:ln>
              </p:spPr>
              <p:txBody>
                <a:bodyPr wrap="none">
                  <a:spAutoFit/>
                </a:bodyPr>
                <a:lstStyle/>
                <a:p>
                  <a:endParaRPr lang="en-US" sz="1400" b="1" dirty="0">
                    <a:latin typeface="Times New Roman" pitchFamily="18" charset="0"/>
                  </a:endParaRPr>
                </a:p>
              </p:txBody>
            </p:sp>
          </p:grpSp>
          <p:grpSp>
            <p:nvGrpSpPr>
              <p:cNvPr id="445" name="Group 444"/>
              <p:cNvGrpSpPr/>
              <p:nvPr/>
            </p:nvGrpSpPr>
            <p:grpSpPr>
              <a:xfrm>
                <a:off x="6853112" y="2954919"/>
                <a:ext cx="601699" cy="369395"/>
                <a:chOff x="1077913" y="3054064"/>
                <a:chExt cx="601699" cy="369395"/>
              </a:xfrm>
            </p:grpSpPr>
            <p:sp>
              <p:nvSpPr>
                <p:cNvPr id="458" name="Oval 102"/>
                <p:cNvSpPr>
                  <a:spLocks noChangeArrowheads="1"/>
                </p:cNvSpPr>
                <p:nvPr/>
              </p:nvSpPr>
              <p:spPr bwMode="auto">
                <a:xfrm>
                  <a:off x="1077913" y="3069587"/>
                  <a:ext cx="601699" cy="353872"/>
                </a:xfrm>
                <a:prstGeom prst="ellipse">
                  <a:avLst/>
                </a:prstGeom>
                <a:solidFill>
                  <a:srgbClr val="FFFF00"/>
                </a:solidFill>
                <a:ln w="57150">
                  <a:solidFill>
                    <a:schemeClr val="tx1"/>
                  </a:solidFill>
                  <a:round/>
                  <a:headEnd/>
                  <a:tailEnd/>
                </a:ln>
              </p:spPr>
              <p:txBody>
                <a:bodyPr wrap="none" anchor="ctr"/>
                <a:lstStyle/>
                <a:p>
                  <a:endParaRPr lang="en-US" sz="1200" b="1">
                    <a:solidFill>
                      <a:srgbClr val="000099"/>
                    </a:solidFill>
                  </a:endParaRPr>
                </a:p>
              </p:txBody>
            </p:sp>
            <p:sp>
              <p:nvSpPr>
                <p:cNvPr id="459" name="Oval 458"/>
                <p:cNvSpPr/>
                <p:nvPr/>
              </p:nvSpPr>
              <p:spPr>
                <a:xfrm>
                  <a:off x="1130599" y="3219012"/>
                  <a:ext cx="491216" cy="174748"/>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Text Box 134"/>
                <p:cNvSpPr txBox="1">
                  <a:spLocks noChangeArrowheads="1"/>
                </p:cNvSpPr>
                <p:nvPr/>
              </p:nvSpPr>
              <p:spPr bwMode="auto">
                <a:xfrm>
                  <a:off x="1114242" y="3054064"/>
                  <a:ext cx="313384" cy="317529"/>
                </a:xfrm>
                <a:prstGeom prst="rect">
                  <a:avLst/>
                </a:prstGeom>
                <a:noFill/>
                <a:ln w="9525">
                  <a:noFill/>
                  <a:miter lim="800000"/>
                  <a:headEnd/>
                  <a:tailEnd/>
                </a:ln>
              </p:spPr>
              <p:txBody>
                <a:bodyPr wrap="none">
                  <a:spAutoFit/>
                </a:bodyPr>
                <a:lstStyle/>
                <a:p>
                  <a:endParaRPr lang="en-US" sz="1400" b="1" dirty="0">
                    <a:latin typeface="Times New Roman" pitchFamily="18" charset="0"/>
                  </a:endParaRPr>
                </a:p>
              </p:txBody>
            </p:sp>
          </p:grpSp>
          <p:grpSp>
            <p:nvGrpSpPr>
              <p:cNvPr id="446" name="Group 445"/>
              <p:cNvGrpSpPr/>
              <p:nvPr/>
            </p:nvGrpSpPr>
            <p:grpSpPr>
              <a:xfrm>
                <a:off x="7583102" y="3088707"/>
                <a:ext cx="601699" cy="369395"/>
                <a:chOff x="1077913" y="3054064"/>
                <a:chExt cx="601699" cy="369395"/>
              </a:xfrm>
            </p:grpSpPr>
            <p:sp>
              <p:nvSpPr>
                <p:cNvPr id="455" name="Oval 102"/>
                <p:cNvSpPr>
                  <a:spLocks noChangeArrowheads="1"/>
                </p:cNvSpPr>
                <p:nvPr/>
              </p:nvSpPr>
              <p:spPr bwMode="auto">
                <a:xfrm>
                  <a:off x="1077913" y="3069587"/>
                  <a:ext cx="601699" cy="353872"/>
                </a:xfrm>
                <a:prstGeom prst="ellipse">
                  <a:avLst/>
                </a:prstGeom>
                <a:solidFill>
                  <a:srgbClr val="FFFF00"/>
                </a:solidFill>
                <a:ln w="57150">
                  <a:solidFill>
                    <a:schemeClr val="tx1"/>
                  </a:solidFill>
                  <a:round/>
                  <a:headEnd/>
                  <a:tailEnd/>
                </a:ln>
              </p:spPr>
              <p:txBody>
                <a:bodyPr wrap="none" anchor="ctr"/>
                <a:lstStyle/>
                <a:p>
                  <a:endParaRPr lang="en-US" sz="1200" b="1">
                    <a:solidFill>
                      <a:srgbClr val="000099"/>
                    </a:solidFill>
                  </a:endParaRPr>
                </a:p>
              </p:txBody>
            </p:sp>
            <p:sp>
              <p:nvSpPr>
                <p:cNvPr id="456" name="Oval 455"/>
                <p:cNvSpPr/>
                <p:nvPr/>
              </p:nvSpPr>
              <p:spPr>
                <a:xfrm>
                  <a:off x="1130599" y="3219012"/>
                  <a:ext cx="491216" cy="174748"/>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Text Box 134"/>
                <p:cNvSpPr txBox="1">
                  <a:spLocks noChangeArrowheads="1"/>
                </p:cNvSpPr>
                <p:nvPr/>
              </p:nvSpPr>
              <p:spPr bwMode="auto">
                <a:xfrm>
                  <a:off x="1114242" y="3054064"/>
                  <a:ext cx="313384" cy="317529"/>
                </a:xfrm>
                <a:prstGeom prst="rect">
                  <a:avLst/>
                </a:prstGeom>
                <a:noFill/>
                <a:ln w="9525">
                  <a:noFill/>
                  <a:miter lim="800000"/>
                  <a:headEnd/>
                  <a:tailEnd/>
                </a:ln>
              </p:spPr>
              <p:txBody>
                <a:bodyPr wrap="none">
                  <a:spAutoFit/>
                </a:bodyPr>
                <a:lstStyle/>
                <a:p>
                  <a:endParaRPr lang="en-US" sz="1400" b="1" dirty="0">
                    <a:latin typeface="Times New Roman" pitchFamily="18" charset="0"/>
                  </a:endParaRPr>
                </a:p>
              </p:txBody>
            </p:sp>
          </p:grpSp>
          <p:grpSp>
            <p:nvGrpSpPr>
              <p:cNvPr id="447" name="Group 446"/>
              <p:cNvGrpSpPr/>
              <p:nvPr/>
            </p:nvGrpSpPr>
            <p:grpSpPr>
              <a:xfrm>
                <a:off x="687211" y="3419590"/>
                <a:ext cx="601699" cy="369395"/>
                <a:chOff x="1077913" y="3054064"/>
                <a:chExt cx="601699" cy="369395"/>
              </a:xfrm>
            </p:grpSpPr>
            <p:sp>
              <p:nvSpPr>
                <p:cNvPr id="452" name="Oval 102"/>
                <p:cNvSpPr>
                  <a:spLocks noChangeArrowheads="1"/>
                </p:cNvSpPr>
                <p:nvPr/>
              </p:nvSpPr>
              <p:spPr bwMode="auto">
                <a:xfrm>
                  <a:off x="1077913" y="3069587"/>
                  <a:ext cx="601699" cy="353872"/>
                </a:xfrm>
                <a:prstGeom prst="ellipse">
                  <a:avLst/>
                </a:prstGeom>
                <a:solidFill>
                  <a:srgbClr val="FFFF00"/>
                </a:solidFill>
                <a:ln w="57150">
                  <a:solidFill>
                    <a:schemeClr val="tx1"/>
                  </a:solidFill>
                  <a:round/>
                  <a:headEnd/>
                  <a:tailEnd/>
                </a:ln>
              </p:spPr>
              <p:txBody>
                <a:bodyPr wrap="none" anchor="ctr"/>
                <a:lstStyle/>
                <a:p>
                  <a:endParaRPr lang="en-US" sz="1200" b="1">
                    <a:solidFill>
                      <a:srgbClr val="000099"/>
                    </a:solidFill>
                  </a:endParaRPr>
                </a:p>
              </p:txBody>
            </p:sp>
            <p:sp>
              <p:nvSpPr>
                <p:cNvPr id="453" name="Oval 452"/>
                <p:cNvSpPr/>
                <p:nvPr/>
              </p:nvSpPr>
              <p:spPr>
                <a:xfrm>
                  <a:off x="1130599" y="3219012"/>
                  <a:ext cx="491216" cy="174748"/>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Text Box 134"/>
                <p:cNvSpPr txBox="1">
                  <a:spLocks noChangeArrowheads="1"/>
                </p:cNvSpPr>
                <p:nvPr/>
              </p:nvSpPr>
              <p:spPr bwMode="auto">
                <a:xfrm>
                  <a:off x="1114242" y="3054064"/>
                  <a:ext cx="313384" cy="317529"/>
                </a:xfrm>
                <a:prstGeom prst="rect">
                  <a:avLst/>
                </a:prstGeom>
                <a:noFill/>
                <a:ln w="9525">
                  <a:noFill/>
                  <a:miter lim="800000"/>
                  <a:headEnd/>
                  <a:tailEnd/>
                </a:ln>
              </p:spPr>
              <p:txBody>
                <a:bodyPr wrap="none">
                  <a:spAutoFit/>
                </a:bodyPr>
                <a:lstStyle/>
                <a:p>
                  <a:endParaRPr lang="en-US" sz="1400" b="1" dirty="0">
                    <a:latin typeface="Times New Roman" pitchFamily="18" charset="0"/>
                  </a:endParaRPr>
                </a:p>
              </p:txBody>
            </p:sp>
          </p:grpSp>
          <p:grpSp>
            <p:nvGrpSpPr>
              <p:cNvPr id="448" name="Group 447"/>
              <p:cNvGrpSpPr/>
              <p:nvPr/>
            </p:nvGrpSpPr>
            <p:grpSpPr>
              <a:xfrm>
                <a:off x="8016836" y="3425722"/>
                <a:ext cx="601699" cy="369395"/>
                <a:chOff x="1077913" y="3054064"/>
                <a:chExt cx="601699" cy="369395"/>
              </a:xfrm>
            </p:grpSpPr>
            <p:sp>
              <p:nvSpPr>
                <p:cNvPr id="449" name="Oval 102"/>
                <p:cNvSpPr>
                  <a:spLocks noChangeArrowheads="1"/>
                </p:cNvSpPr>
                <p:nvPr/>
              </p:nvSpPr>
              <p:spPr bwMode="auto">
                <a:xfrm>
                  <a:off x="1077913" y="3069587"/>
                  <a:ext cx="601699" cy="353872"/>
                </a:xfrm>
                <a:prstGeom prst="ellipse">
                  <a:avLst/>
                </a:prstGeom>
                <a:solidFill>
                  <a:srgbClr val="FFFF00"/>
                </a:solidFill>
                <a:ln w="57150">
                  <a:solidFill>
                    <a:schemeClr val="tx1"/>
                  </a:solidFill>
                  <a:round/>
                  <a:headEnd/>
                  <a:tailEnd/>
                </a:ln>
              </p:spPr>
              <p:txBody>
                <a:bodyPr wrap="none" anchor="ctr"/>
                <a:lstStyle/>
                <a:p>
                  <a:endParaRPr lang="en-US" sz="1200" b="1">
                    <a:solidFill>
                      <a:srgbClr val="000099"/>
                    </a:solidFill>
                  </a:endParaRPr>
                </a:p>
              </p:txBody>
            </p:sp>
            <p:sp>
              <p:nvSpPr>
                <p:cNvPr id="450" name="Oval 449"/>
                <p:cNvSpPr/>
                <p:nvPr/>
              </p:nvSpPr>
              <p:spPr>
                <a:xfrm>
                  <a:off x="1130599" y="3219012"/>
                  <a:ext cx="491216" cy="174748"/>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Text Box 134"/>
                <p:cNvSpPr txBox="1">
                  <a:spLocks noChangeArrowheads="1"/>
                </p:cNvSpPr>
                <p:nvPr/>
              </p:nvSpPr>
              <p:spPr bwMode="auto">
                <a:xfrm>
                  <a:off x="1114242" y="3054064"/>
                  <a:ext cx="313384" cy="317529"/>
                </a:xfrm>
                <a:prstGeom prst="rect">
                  <a:avLst/>
                </a:prstGeom>
                <a:noFill/>
                <a:ln w="9525">
                  <a:noFill/>
                  <a:miter lim="800000"/>
                  <a:headEnd/>
                  <a:tailEnd/>
                </a:ln>
              </p:spPr>
              <p:txBody>
                <a:bodyPr wrap="none">
                  <a:spAutoFit/>
                </a:bodyPr>
                <a:lstStyle/>
                <a:p>
                  <a:endParaRPr lang="en-US" sz="1400" b="1" dirty="0">
                    <a:latin typeface="Times New Roman" pitchFamily="18" charset="0"/>
                  </a:endParaRPr>
                </a:p>
              </p:txBody>
            </p:sp>
          </p:grpSp>
        </p:grpSp>
        <p:grpSp>
          <p:nvGrpSpPr>
            <p:cNvPr id="368" name="Group 367"/>
            <p:cNvGrpSpPr/>
            <p:nvPr/>
          </p:nvGrpSpPr>
          <p:grpSpPr>
            <a:xfrm>
              <a:off x="1869761" y="2172589"/>
              <a:ext cx="826696" cy="483942"/>
              <a:chOff x="2194983" y="2094792"/>
              <a:chExt cx="826696" cy="483942"/>
            </a:xfrm>
          </p:grpSpPr>
          <p:sp>
            <p:nvSpPr>
              <p:cNvPr id="389" name="Oval 63"/>
              <p:cNvSpPr>
                <a:spLocks noChangeArrowheads="1"/>
              </p:cNvSpPr>
              <p:nvPr/>
            </p:nvSpPr>
            <p:spPr bwMode="auto">
              <a:xfrm>
                <a:off x="2194983" y="2137270"/>
                <a:ext cx="826696" cy="441464"/>
              </a:xfrm>
              <a:prstGeom prst="ellipse">
                <a:avLst/>
              </a:prstGeom>
              <a:solidFill>
                <a:srgbClr val="009900"/>
              </a:solidFill>
              <a:ln w="57150">
                <a:solidFill>
                  <a:schemeClr val="tx1"/>
                </a:solidFill>
                <a:round/>
                <a:headEnd/>
                <a:tailEnd/>
              </a:ln>
            </p:spPr>
            <p:txBody>
              <a:bodyPr wrap="none" anchor="ctr"/>
              <a:lstStyle/>
              <a:p>
                <a:endParaRPr lang="en-US" sz="1200" b="1">
                  <a:solidFill>
                    <a:srgbClr val="000099"/>
                  </a:solidFill>
                </a:endParaRPr>
              </a:p>
            </p:txBody>
          </p:sp>
          <p:sp>
            <p:nvSpPr>
              <p:cNvPr id="390" name="Text Box 65"/>
              <p:cNvSpPr txBox="1">
                <a:spLocks noChangeArrowheads="1"/>
              </p:cNvSpPr>
              <p:nvPr/>
            </p:nvSpPr>
            <p:spPr bwMode="auto">
              <a:xfrm>
                <a:off x="2373503" y="2094792"/>
                <a:ext cx="313385" cy="476294"/>
              </a:xfrm>
              <a:prstGeom prst="rect">
                <a:avLst/>
              </a:prstGeom>
              <a:noFill/>
              <a:ln w="9525">
                <a:noFill/>
                <a:miter lim="800000"/>
                <a:headEnd/>
                <a:tailEnd/>
              </a:ln>
            </p:spPr>
            <p:txBody>
              <a:bodyPr wrap="none">
                <a:spAutoFit/>
              </a:bodyPr>
              <a:lstStyle/>
              <a:p>
                <a:endParaRPr lang="en-US" sz="2400" b="1" dirty="0">
                  <a:latin typeface="Times New Roman" pitchFamily="18" charset="0"/>
                </a:endParaRPr>
              </a:p>
            </p:txBody>
          </p:sp>
        </p:grpSp>
        <p:grpSp>
          <p:nvGrpSpPr>
            <p:cNvPr id="369" name="Group 368"/>
            <p:cNvGrpSpPr/>
            <p:nvPr/>
          </p:nvGrpSpPr>
          <p:grpSpPr>
            <a:xfrm>
              <a:off x="5210843" y="2177273"/>
              <a:ext cx="826696" cy="481693"/>
              <a:chOff x="2423574" y="2114259"/>
              <a:chExt cx="826696" cy="481693"/>
            </a:xfrm>
          </p:grpSpPr>
          <p:sp>
            <p:nvSpPr>
              <p:cNvPr id="387" name="Oval 63"/>
              <p:cNvSpPr>
                <a:spLocks noChangeArrowheads="1"/>
              </p:cNvSpPr>
              <p:nvPr/>
            </p:nvSpPr>
            <p:spPr bwMode="auto">
              <a:xfrm>
                <a:off x="2423574" y="2154488"/>
                <a:ext cx="826696" cy="441464"/>
              </a:xfrm>
              <a:prstGeom prst="ellipse">
                <a:avLst/>
              </a:prstGeom>
              <a:solidFill>
                <a:srgbClr val="009900"/>
              </a:solidFill>
              <a:ln w="57150">
                <a:solidFill>
                  <a:schemeClr val="tx1"/>
                </a:solidFill>
                <a:round/>
                <a:headEnd/>
                <a:tailEnd/>
              </a:ln>
            </p:spPr>
            <p:txBody>
              <a:bodyPr wrap="none" anchor="ctr"/>
              <a:lstStyle/>
              <a:p>
                <a:endParaRPr lang="en-US" sz="1200" b="1"/>
              </a:p>
            </p:txBody>
          </p:sp>
          <p:sp>
            <p:nvSpPr>
              <p:cNvPr id="388" name="Text Box 65"/>
              <p:cNvSpPr txBox="1">
                <a:spLocks noChangeArrowheads="1"/>
              </p:cNvSpPr>
              <p:nvPr/>
            </p:nvSpPr>
            <p:spPr bwMode="auto">
              <a:xfrm>
                <a:off x="2620907" y="2114259"/>
                <a:ext cx="313385" cy="476294"/>
              </a:xfrm>
              <a:prstGeom prst="rect">
                <a:avLst/>
              </a:prstGeom>
              <a:noFill/>
              <a:ln w="9525">
                <a:noFill/>
                <a:miter lim="800000"/>
                <a:headEnd/>
                <a:tailEnd/>
              </a:ln>
            </p:spPr>
            <p:txBody>
              <a:bodyPr wrap="none">
                <a:spAutoFit/>
              </a:bodyPr>
              <a:lstStyle/>
              <a:p>
                <a:endParaRPr lang="en-US" sz="2400" b="1" dirty="0">
                  <a:latin typeface="Times New Roman" pitchFamily="18" charset="0"/>
                </a:endParaRPr>
              </a:p>
            </p:txBody>
          </p:sp>
        </p:grpSp>
        <p:grpSp>
          <p:nvGrpSpPr>
            <p:cNvPr id="370" name="Group 369"/>
            <p:cNvGrpSpPr/>
            <p:nvPr/>
          </p:nvGrpSpPr>
          <p:grpSpPr>
            <a:xfrm>
              <a:off x="6204702" y="2169149"/>
              <a:ext cx="826696" cy="483942"/>
              <a:chOff x="2194983" y="2094792"/>
              <a:chExt cx="826696" cy="483942"/>
            </a:xfrm>
          </p:grpSpPr>
          <p:sp>
            <p:nvSpPr>
              <p:cNvPr id="385" name="Oval 63"/>
              <p:cNvSpPr>
                <a:spLocks noChangeArrowheads="1"/>
              </p:cNvSpPr>
              <p:nvPr/>
            </p:nvSpPr>
            <p:spPr bwMode="auto">
              <a:xfrm>
                <a:off x="2194983" y="2137270"/>
                <a:ext cx="826696" cy="441464"/>
              </a:xfrm>
              <a:prstGeom prst="ellipse">
                <a:avLst/>
              </a:prstGeom>
              <a:solidFill>
                <a:srgbClr val="009900"/>
              </a:solidFill>
              <a:ln w="57150">
                <a:solidFill>
                  <a:schemeClr val="tx1"/>
                </a:solidFill>
                <a:round/>
                <a:headEnd/>
                <a:tailEnd/>
              </a:ln>
            </p:spPr>
            <p:txBody>
              <a:bodyPr wrap="none" anchor="ctr"/>
              <a:lstStyle/>
              <a:p>
                <a:endParaRPr lang="en-US" sz="1200" b="1"/>
              </a:p>
            </p:txBody>
          </p:sp>
          <p:sp>
            <p:nvSpPr>
              <p:cNvPr id="386" name="Text Box 65"/>
              <p:cNvSpPr txBox="1">
                <a:spLocks noChangeArrowheads="1"/>
              </p:cNvSpPr>
              <p:nvPr/>
            </p:nvSpPr>
            <p:spPr bwMode="auto">
              <a:xfrm>
                <a:off x="2373503" y="2094792"/>
                <a:ext cx="313385" cy="476294"/>
              </a:xfrm>
              <a:prstGeom prst="rect">
                <a:avLst/>
              </a:prstGeom>
              <a:noFill/>
              <a:ln w="9525">
                <a:noFill/>
                <a:miter lim="800000"/>
                <a:headEnd/>
                <a:tailEnd/>
              </a:ln>
            </p:spPr>
            <p:txBody>
              <a:bodyPr wrap="none">
                <a:spAutoFit/>
              </a:bodyPr>
              <a:lstStyle/>
              <a:p>
                <a:endParaRPr lang="en-US" sz="2400" b="1" dirty="0">
                  <a:latin typeface="Times New Roman" pitchFamily="18" charset="0"/>
                </a:endParaRPr>
              </a:p>
            </p:txBody>
          </p:sp>
        </p:grpSp>
        <p:grpSp>
          <p:nvGrpSpPr>
            <p:cNvPr id="371" name="Group 370"/>
            <p:cNvGrpSpPr/>
            <p:nvPr/>
          </p:nvGrpSpPr>
          <p:grpSpPr>
            <a:xfrm>
              <a:off x="2841341" y="2145796"/>
              <a:ext cx="826696" cy="483844"/>
              <a:chOff x="2283618" y="2094792"/>
              <a:chExt cx="826696" cy="483844"/>
            </a:xfrm>
          </p:grpSpPr>
          <p:sp>
            <p:nvSpPr>
              <p:cNvPr id="383" name="Oval 63"/>
              <p:cNvSpPr>
                <a:spLocks noChangeArrowheads="1"/>
              </p:cNvSpPr>
              <p:nvPr/>
            </p:nvSpPr>
            <p:spPr bwMode="auto">
              <a:xfrm>
                <a:off x="2283618" y="2137172"/>
                <a:ext cx="826696" cy="441464"/>
              </a:xfrm>
              <a:prstGeom prst="ellipse">
                <a:avLst/>
              </a:prstGeom>
              <a:solidFill>
                <a:srgbClr val="009900"/>
              </a:solidFill>
              <a:ln w="57150">
                <a:solidFill>
                  <a:schemeClr val="tx1"/>
                </a:solidFill>
                <a:round/>
                <a:headEnd/>
                <a:tailEnd/>
              </a:ln>
            </p:spPr>
            <p:txBody>
              <a:bodyPr wrap="none" anchor="ctr"/>
              <a:lstStyle/>
              <a:p>
                <a:endParaRPr lang="en-US" sz="1200" b="1"/>
              </a:p>
            </p:txBody>
          </p:sp>
          <p:sp>
            <p:nvSpPr>
              <p:cNvPr id="384" name="Text Box 65"/>
              <p:cNvSpPr txBox="1">
                <a:spLocks noChangeArrowheads="1"/>
              </p:cNvSpPr>
              <p:nvPr/>
            </p:nvSpPr>
            <p:spPr bwMode="auto">
              <a:xfrm>
                <a:off x="2373502" y="2094792"/>
                <a:ext cx="443805" cy="476294"/>
              </a:xfrm>
              <a:prstGeom prst="rect">
                <a:avLst/>
              </a:prstGeom>
              <a:noFill/>
              <a:ln w="9525">
                <a:noFill/>
                <a:miter lim="800000"/>
                <a:headEnd/>
                <a:tailEnd/>
              </a:ln>
            </p:spPr>
            <p:txBody>
              <a:bodyPr wrap="none">
                <a:spAutoFit/>
              </a:bodyPr>
              <a:lstStyle/>
              <a:p>
                <a:r>
                  <a:rPr lang="en-US" sz="2400" b="1" dirty="0">
                    <a:latin typeface="Times New Roman" pitchFamily="18" charset="0"/>
                  </a:rPr>
                  <a:t> </a:t>
                </a:r>
              </a:p>
            </p:txBody>
          </p:sp>
        </p:grpSp>
        <p:grpSp>
          <p:nvGrpSpPr>
            <p:cNvPr id="372" name="Group 371"/>
            <p:cNvGrpSpPr/>
            <p:nvPr/>
          </p:nvGrpSpPr>
          <p:grpSpPr>
            <a:xfrm>
              <a:off x="3889478" y="2185323"/>
              <a:ext cx="837461" cy="493652"/>
              <a:chOff x="1849427" y="2094792"/>
              <a:chExt cx="837461" cy="493652"/>
            </a:xfrm>
          </p:grpSpPr>
          <p:sp>
            <p:nvSpPr>
              <p:cNvPr id="381" name="Oval 63"/>
              <p:cNvSpPr>
                <a:spLocks noChangeArrowheads="1"/>
              </p:cNvSpPr>
              <p:nvPr/>
            </p:nvSpPr>
            <p:spPr bwMode="auto">
              <a:xfrm>
                <a:off x="1849427" y="2146980"/>
                <a:ext cx="826696" cy="441464"/>
              </a:xfrm>
              <a:prstGeom prst="ellipse">
                <a:avLst/>
              </a:prstGeom>
              <a:solidFill>
                <a:srgbClr val="009900"/>
              </a:solidFill>
              <a:ln w="57150">
                <a:solidFill>
                  <a:schemeClr val="tx1"/>
                </a:solidFill>
                <a:round/>
                <a:headEnd/>
                <a:tailEnd/>
              </a:ln>
            </p:spPr>
            <p:txBody>
              <a:bodyPr wrap="none" anchor="ctr"/>
              <a:lstStyle/>
              <a:p>
                <a:endParaRPr lang="en-US" sz="1200" b="1"/>
              </a:p>
            </p:txBody>
          </p:sp>
          <p:sp>
            <p:nvSpPr>
              <p:cNvPr id="382" name="Text Box 65"/>
              <p:cNvSpPr txBox="1">
                <a:spLocks noChangeArrowheads="1"/>
              </p:cNvSpPr>
              <p:nvPr/>
            </p:nvSpPr>
            <p:spPr bwMode="auto">
              <a:xfrm>
                <a:off x="2373503" y="2094792"/>
                <a:ext cx="313385" cy="476294"/>
              </a:xfrm>
              <a:prstGeom prst="rect">
                <a:avLst/>
              </a:prstGeom>
              <a:noFill/>
              <a:ln w="9525">
                <a:noFill/>
                <a:miter lim="800000"/>
                <a:headEnd/>
                <a:tailEnd/>
              </a:ln>
            </p:spPr>
            <p:txBody>
              <a:bodyPr wrap="none">
                <a:spAutoFit/>
              </a:bodyPr>
              <a:lstStyle/>
              <a:p>
                <a:endParaRPr lang="en-US" sz="2400" b="1" dirty="0">
                  <a:latin typeface="Times New Roman" pitchFamily="18" charset="0"/>
                </a:endParaRPr>
              </a:p>
            </p:txBody>
          </p:sp>
        </p:grpSp>
        <p:grpSp>
          <p:nvGrpSpPr>
            <p:cNvPr id="373" name="Group 52"/>
            <p:cNvGrpSpPr>
              <a:grpSpLocks/>
            </p:cNvGrpSpPr>
            <p:nvPr/>
          </p:nvGrpSpPr>
          <p:grpSpPr bwMode="auto">
            <a:xfrm>
              <a:off x="4020359" y="1465877"/>
              <a:ext cx="901588" cy="458796"/>
              <a:chOff x="1781" y="3172"/>
              <a:chExt cx="749" cy="413"/>
            </a:xfrm>
          </p:grpSpPr>
          <p:sp>
            <p:nvSpPr>
              <p:cNvPr id="378" name="Oval 53"/>
              <p:cNvSpPr>
                <a:spLocks noChangeArrowheads="1"/>
              </p:cNvSpPr>
              <p:nvPr/>
            </p:nvSpPr>
            <p:spPr bwMode="auto">
              <a:xfrm>
                <a:off x="1781" y="3172"/>
                <a:ext cx="749" cy="413"/>
              </a:xfrm>
              <a:prstGeom prst="ellipse">
                <a:avLst/>
              </a:prstGeom>
              <a:solidFill>
                <a:srgbClr val="0070C0"/>
              </a:solidFill>
              <a:ln w="57150">
                <a:solidFill>
                  <a:schemeClr val="tx1"/>
                </a:solidFill>
                <a:round/>
                <a:headEnd/>
                <a:tailEnd/>
              </a:ln>
            </p:spPr>
            <p:txBody>
              <a:bodyPr wrap="none" anchor="ctr"/>
              <a:lstStyle/>
              <a:p>
                <a:endParaRPr lang="en-US" sz="1200" b="1">
                  <a:solidFill>
                    <a:srgbClr val="000099"/>
                  </a:solidFill>
                </a:endParaRPr>
              </a:p>
            </p:txBody>
          </p:sp>
          <p:sp>
            <p:nvSpPr>
              <p:cNvPr id="379" name="Line 54"/>
              <p:cNvSpPr>
                <a:spLocks noChangeShapeType="1"/>
              </p:cNvSpPr>
              <p:nvPr/>
            </p:nvSpPr>
            <p:spPr bwMode="auto">
              <a:xfrm>
                <a:off x="1907" y="3585"/>
                <a:ext cx="0" cy="0"/>
              </a:xfrm>
              <a:prstGeom prst="line">
                <a:avLst/>
              </a:prstGeom>
              <a:noFill/>
              <a:ln w="57150">
                <a:solidFill>
                  <a:schemeClr val="tx1"/>
                </a:solidFill>
                <a:round/>
                <a:headEnd/>
                <a:tailEnd/>
              </a:ln>
            </p:spPr>
            <p:txBody>
              <a:bodyPr/>
              <a:lstStyle/>
              <a:p>
                <a:endParaRPr lang="en-US"/>
              </a:p>
            </p:txBody>
          </p:sp>
          <p:sp>
            <p:nvSpPr>
              <p:cNvPr id="380" name="Text Box 55"/>
              <p:cNvSpPr txBox="1">
                <a:spLocks noChangeArrowheads="1"/>
              </p:cNvSpPr>
              <p:nvPr/>
            </p:nvSpPr>
            <p:spPr bwMode="auto">
              <a:xfrm>
                <a:off x="1988" y="3241"/>
                <a:ext cx="260" cy="314"/>
              </a:xfrm>
              <a:prstGeom prst="rect">
                <a:avLst/>
              </a:prstGeom>
              <a:noFill/>
              <a:ln w="9525">
                <a:noFill/>
                <a:miter lim="800000"/>
                <a:headEnd/>
                <a:tailEnd/>
              </a:ln>
            </p:spPr>
            <p:txBody>
              <a:bodyPr wrap="none">
                <a:spAutoFit/>
              </a:bodyPr>
              <a:lstStyle/>
              <a:p>
                <a:endParaRPr lang="en-US" sz="1600" b="1" dirty="0">
                  <a:latin typeface="Times New Roman" pitchFamily="18" charset="0"/>
                </a:endParaRPr>
              </a:p>
            </p:txBody>
          </p:sp>
        </p:grpSp>
        <p:grpSp>
          <p:nvGrpSpPr>
            <p:cNvPr id="374" name="Group 52"/>
            <p:cNvGrpSpPr>
              <a:grpSpLocks/>
            </p:cNvGrpSpPr>
            <p:nvPr/>
          </p:nvGrpSpPr>
          <p:grpSpPr bwMode="auto">
            <a:xfrm>
              <a:off x="5202756" y="1507788"/>
              <a:ext cx="866782" cy="463438"/>
              <a:chOff x="1778" y="3172"/>
              <a:chExt cx="749" cy="413"/>
            </a:xfrm>
          </p:grpSpPr>
          <p:sp>
            <p:nvSpPr>
              <p:cNvPr id="375" name="Oval 53"/>
              <p:cNvSpPr>
                <a:spLocks noChangeArrowheads="1"/>
              </p:cNvSpPr>
              <p:nvPr/>
            </p:nvSpPr>
            <p:spPr bwMode="auto">
              <a:xfrm>
                <a:off x="1778" y="3172"/>
                <a:ext cx="749" cy="413"/>
              </a:xfrm>
              <a:prstGeom prst="ellipse">
                <a:avLst/>
              </a:prstGeom>
              <a:solidFill>
                <a:srgbClr val="0070C0"/>
              </a:solidFill>
              <a:ln w="57150">
                <a:solidFill>
                  <a:schemeClr val="tx1"/>
                </a:solidFill>
                <a:round/>
                <a:headEnd/>
                <a:tailEnd/>
              </a:ln>
            </p:spPr>
            <p:txBody>
              <a:bodyPr wrap="none" anchor="ctr"/>
              <a:lstStyle/>
              <a:p>
                <a:endParaRPr lang="en-US" sz="1200" b="1">
                  <a:solidFill>
                    <a:srgbClr val="000099"/>
                  </a:solidFill>
                </a:endParaRPr>
              </a:p>
            </p:txBody>
          </p:sp>
          <p:sp>
            <p:nvSpPr>
              <p:cNvPr id="376" name="Line 54"/>
              <p:cNvSpPr>
                <a:spLocks noChangeShapeType="1"/>
              </p:cNvSpPr>
              <p:nvPr/>
            </p:nvSpPr>
            <p:spPr bwMode="auto">
              <a:xfrm>
                <a:off x="1907" y="3585"/>
                <a:ext cx="0" cy="0"/>
              </a:xfrm>
              <a:prstGeom prst="line">
                <a:avLst/>
              </a:prstGeom>
              <a:noFill/>
              <a:ln w="57150">
                <a:solidFill>
                  <a:schemeClr val="tx1"/>
                </a:solidFill>
                <a:round/>
                <a:headEnd/>
                <a:tailEnd/>
              </a:ln>
            </p:spPr>
            <p:txBody>
              <a:bodyPr/>
              <a:lstStyle/>
              <a:p>
                <a:endParaRPr lang="en-US"/>
              </a:p>
            </p:txBody>
          </p:sp>
          <p:sp>
            <p:nvSpPr>
              <p:cNvPr id="377" name="Text Box 55"/>
              <p:cNvSpPr txBox="1">
                <a:spLocks noChangeArrowheads="1"/>
              </p:cNvSpPr>
              <p:nvPr/>
            </p:nvSpPr>
            <p:spPr bwMode="auto">
              <a:xfrm>
                <a:off x="1973" y="3235"/>
                <a:ext cx="271" cy="311"/>
              </a:xfrm>
              <a:prstGeom prst="rect">
                <a:avLst/>
              </a:prstGeom>
              <a:noFill/>
              <a:ln w="9525">
                <a:noFill/>
                <a:miter lim="800000"/>
                <a:headEnd/>
                <a:tailEnd/>
              </a:ln>
            </p:spPr>
            <p:txBody>
              <a:bodyPr wrap="none">
                <a:spAutoFit/>
              </a:bodyPr>
              <a:lstStyle/>
              <a:p>
                <a:endParaRPr lang="en-US" sz="1600" b="1" dirty="0">
                  <a:latin typeface="Times New Roman" pitchFamily="18" charset="0"/>
                </a:endParaRPr>
              </a:p>
            </p:txBody>
          </p:sp>
        </p:grpSp>
      </p:grpSp>
    </p:spTree>
    <p:extLst>
      <p:ext uri="{BB962C8B-B14F-4D97-AF65-F5344CB8AC3E}">
        <p14:creationId xmlns:p14="http://schemas.microsoft.com/office/powerpoint/2010/main" val="164731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8"/>
          <p:cNvSpPr>
            <a:spLocks noChangeArrowheads="1"/>
          </p:cNvSpPr>
          <p:nvPr/>
        </p:nvSpPr>
        <p:spPr bwMode="auto">
          <a:xfrm>
            <a:off x="174784" y="4268212"/>
            <a:ext cx="3553936" cy="1815882"/>
          </a:xfrm>
          <a:prstGeom prst="rect">
            <a:avLst/>
          </a:prstGeom>
          <a:noFill/>
          <a:ln w="9525">
            <a:noFill/>
            <a:miter lim="800000"/>
            <a:headEnd/>
            <a:tailEnd/>
          </a:ln>
        </p:spPr>
        <p:txBody>
          <a:bodyPr wrap="square">
            <a:spAutoFit/>
          </a:bodyPr>
          <a:lstStyle/>
          <a:p>
            <a:pPr algn="ctr"/>
            <a:r>
              <a:rPr lang="en-US" sz="2800" b="1" dirty="0">
                <a:solidFill>
                  <a:srgbClr val="642F04"/>
                </a:solidFill>
                <a:latin typeface="Arial" panose="020B0604020202020204" pitchFamily="34" charset="0"/>
                <a:cs typeface="Arial" panose="020B0604020202020204" pitchFamily="34" charset="0"/>
              </a:rPr>
              <a:t>Environment</a:t>
            </a:r>
            <a:r>
              <a:rPr lang="en-US" sz="2800" dirty="0">
                <a:solidFill>
                  <a:srgbClr val="642F04"/>
                </a:solidFill>
                <a:latin typeface="Arial" panose="020B0604020202020204" pitchFamily="34" charset="0"/>
                <a:cs typeface="Arial" panose="020B0604020202020204" pitchFamily="34" charset="0"/>
              </a:rPr>
              <a:t> </a:t>
            </a:r>
          </a:p>
          <a:p>
            <a:pPr algn="ctr"/>
            <a:r>
              <a:rPr lang="en-US" sz="2800" dirty="0">
                <a:solidFill>
                  <a:srgbClr val="642F04"/>
                </a:solidFill>
                <a:latin typeface="Arial" panose="020B0604020202020204" pitchFamily="34" charset="0"/>
                <a:cs typeface="Arial" panose="020B0604020202020204" pitchFamily="34" charset="0"/>
              </a:rPr>
              <a:t>Control of Self in </a:t>
            </a:r>
          </a:p>
          <a:p>
            <a:pPr algn="ctr"/>
            <a:r>
              <a:rPr lang="en-US" sz="2800" dirty="0">
                <a:solidFill>
                  <a:srgbClr val="642F04"/>
                </a:solidFill>
                <a:latin typeface="Arial" panose="020B0604020202020204" pitchFamily="34" charset="0"/>
                <a:cs typeface="Arial" panose="020B0604020202020204" pitchFamily="34" charset="0"/>
              </a:rPr>
              <a:t>Relation to Surroundings</a:t>
            </a:r>
          </a:p>
        </p:txBody>
      </p:sp>
      <p:sp>
        <p:nvSpPr>
          <p:cNvPr id="41987" name="TextBox 21"/>
          <p:cNvSpPr txBox="1">
            <a:spLocks noChangeArrowheads="1"/>
          </p:cNvSpPr>
          <p:nvPr/>
        </p:nvSpPr>
        <p:spPr bwMode="auto">
          <a:xfrm>
            <a:off x="5385118" y="1282269"/>
            <a:ext cx="2962275" cy="1384995"/>
          </a:xfrm>
          <a:prstGeom prst="rect">
            <a:avLst/>
          </a:prstGeom>
          <a:noFill/>
          <a:ln w="9525">
            <a:noFill/>
            <a:miter lim="800000"/>
            <a:headEnd/>
            <a:tailEnd/>
          </a:ln>
        </p:spPr>
        <p:txBody>
          <a:bodyPr wrap="square">
            <a:spAutoFit/>
          </a:bodyPr>
          <a:lstStyle/>
          <a:p>
            <a:pPr algn="ctr"/>
            <a:endParaRPr lang="en-US" sz="2800">
              <a:solidFill>
                <a:srgbClr val="642F04"/>
              </a:solidFill>
              <a:latin typeface="Arial" panose="020B0604020202020204" pitchFamily="34" charset="0"/>
              <a:cs typeface="Arial" panose="020B0604020202020204" pitchFamily="34" charset="0"/>
            </a:endParaRPr>
          </a:p>
          <a:p>
            <a:pPr algn="ctr"/>
            <a:endParaRPr lang="en-US" sz="2800">
              <a:solidFill>
                <a:srgbClr val="642F04"/>
              </a:solidFill>
              <a:latin typeface="Arial" panose="020B0604020202020204" pitchFamily="34" charset="0"/>
              <a:cs typeface="Arial" panose="020B0604020202020204" pitchFamily="34" charset="0"/>
            </a:endParaRPr>
          </a:p>
          <a:p>
            <a:pPr algn="ctr"/>
            <a:endParaRPr lang="en-US" sz="2800">
              <a:solidFill>
                <a:srgbClr val="642F04"/>
              </a:solidFill>
              <a:latin typeface="Arial" panose="020B0604020202020204" pitchFamily="34" charset="0"/>
              <a:cs typeface="Arial" panose="020B0604020202020204" pitchFamily="34" charset="0"/>
            </a:endParaRPr>
          </a:p>
        </p:txBody>
      </p:sp>
      <p:sp>
        <p:nvSpPr>
          <p:cNvPr id="42001" name="Rectangle 17"/>
          <p:cNvSpPr>
            <a:spLocks noChangeArrowheads="1"/>
          </p:cNvSpPr>
          <p:nvPr/>
        </p:nvSpPr>
        <p:spPr bwMode="auto">
          <a:xfrm>
            <a:off x="4690589" y="4398100"/>
            <a:ext cx="4069402" cy="1815882"/>
          </a:xfrm>
          <a:prstGeom prst="rect">
            <a:avLst/>
          </a:prstGeom>
          <a:noFill/>
          <a:ln w="9525">
            <a:noFill/>
            <a:miter lim="800000"/>
            <a:headEnd/>
            <a:tailEnd/>
          </a:ln>
        </p:spPr>
        <p:txBody>
          <a:bodyPr wrap="square">
            <a:spAutoFit/>
          </a:bodyPr>
          <a:lstStyle/>
          <a:p>
            <a:pPr algn="ctr"/>
            <a:r>
              <a:rPr lang="en-US" sz="2800" b="1" dirty="0">
                <a:solidFill>
                  <a:srgbClr val="642F04"/>
                </a:solidFill>
                <a:latin typeface="Arial" panose="020B0604020202020204" pitchFamily="34" charset="0"/>
                <a:cs typeface="Arial" panose="020B0604020202020204" pitchFamily="34" charset="0"/>
              </a:rPr>
              <a:t>Symbol System </a:t>
            </a:r>
            <a:endParaRPr lang="en-US" sz="2800" dirty="0">
              <a:solidFill>
                <a:srgbClr val="642F04"/>
              </a:solidFill>
              <a:latin typeface="Arial" panose="020B0604020202020204" pitchFamily="34" charset="0"/>
              <a:cs typeface="Arial" panose="020B0604020202020204" pitchFamily="34" charset="0"/>
            </a:endParaRPr>
          </a:p>
          <a:p>
            <a:pPr algn="ctr"/>
            <a:r>
              <a:rPr lang="en-US" sz="2800" dirty="0">
                <a:solidFill>
                  <a:srgbClr val="642F04"/>
                </a:solidFill>
                <a:latin typeface="Arial" panose="020B0604020202020204" pitchFamily="34" charset="0"/>
                <a:cs typeface="Arial" panose="020B0604020202020204" pitchFamily="34" charset="0"/>
              </a:rPr>
              <a:t>Control of Self in Relation to Academics (Reading, Writing, Math)</a:t>
            </a:r>
          </a:p>
        </p:txBody>
      </p:sp>
      <p:sp>
        <p:nvSpPr>
          <p:cNvPr id="42002" name="Rectangle 19"/>
          <p:cNvSpPr>
            <a:spLocks noChangeArrowheads="1"/>
          </p:cNvSpPr>
          <p:nvPr/>
        </p:nvSpPr>
        <p:spPr bwMode="auto">
          <a:xfrm>
            <a:off x="5150803" y="1482653"/>
            <a:ext cx="3196590" cy="1422807"/>
          </a:xfrm>
          <a:prstGeom prst="rect">
            <a:avLst/>
          </a:prstGeom>
          <a:noFill/>
          <a:ln w="9525">
            <a:noFill/>
            <a:miter lim="800000"/>
            <a:headEnd/>
            <a:tailEnd/>
          </a:ln>
        </p:spPr>
        <p:txBody>
          <a:bodyPr wrap="square">
            <a:spAutoFit/>
          </a:bodyPr>
          <a:lstStyle/>
          <a:p>
            <a:pPr algn="ctr"/>
            <a:r>
              <a:rPr lang="en-US" sz="2800" b="1" dirty="0">
                <a:solidFill>
                  <a:srgbClr val="642F04"/>
                </a:solidFill>
                <a:latin typeface="Arial" panose="020B0604020202020204" pitchFamily="34" charset="0"/>
                <a:cs typeface="Arial" panose="020B0604020202020204" pitchFamily="34" charset="0"/>
              </a:rPr>
              <a:t>Interpersonal</a:t>
            </a:r>
            <a:r>
              <a:rPr lang="en-US" sz="2800" dirty="0">
                <a:solidFill>
                  <a:srgbClr val="642F04"/>
                </a:solidFill>
                <a:latin typeface="Arial" panose="020B0604020202020204" pitchFamily="34" charset="0"/>
                <a:cs typeface="Arial" panose="020B0604020202020204" pitchFamily="34" charset="0"/>
              </a:rPr>
              <a:t> </a:t>
            </a:r>
          </a:p>
          <a:p>
            <a:pPr algn="ctr"/>
            <a:r>
              <a:rPr lang="en-US" sz="2800" dirty="0">
                <a:solidFill>
                  <a:srgbClr val="642F04"/>
                </a:solidFill>
                <a:latin typeface="Arial" panose="020B0604020202020204" pitchFamily="34" charset="0"/>
                <a:cs typeface="Arial" panose="020B0604020202020204" pitchFamily="34" charset="0"/>
              </a:rPr>
              <a:t>Control of Self in </a:t>
            </a:r>
          </a:p>
          <a:p>
            <a:pPr algn="ctr"/>
            <a:r>
              <a:rPr lang="en-US" sz="2800" dirty="0">
                <a:solidFill>
                  <a:srgbClr val="642F04"/>
                </a:solidFill>
                <a:latin typeface="Arial" panose="020B0604020202020204" pitchFamily="34" charset="0"/>
                <a:cs typeface="Arial" panose="020B0604020202020204" pitchFamily="34" charset="0"/>
              </a:rPr>
              <a:t>Relation to Others</a:t>
            </a:r>
          </a:p>
        </p:txBody>
      </p:sp>
      <p:sp>
        <p:nvSpPr>
          <p:cNvPr id="42003" name="Rectangle 20"/>
          <p:cNvSpPr>
            <a:spLocks noChangeArrowheads="1"/>
          </p:cNvSpPr>
          <p:nvPr/>
        </p:nvSpPr>
        <p:spPr bwMode="auto">
          <a:xfrm>
            <a:off x="578168" y="1534160"/>
            <a:ext cx="2916872" cy="1384995"/>
          </a:xfrm>
          <a:prstGeom prst="rect">
            <a:avLst/>
          </a:prstGeom>
          <a:noFill/>
          <a:ln w="9525">
            <a:noFill/>
            <a:miter lim="800000"/>
            <a:headEnd/>
            <a:tailEnd/>
          </a:ln>
        </p:spPr>
        <p:txBody>
          <a:bodyPr wrap="square">
            <a:spAutoFit/>
          </a:bodyPr>
          <a:lstStyle/>
          <a:p>
            <a:pPr algn="ctr"/>
            <a:r>
              <a:rPr lang="en-US" sz="2800" b="1" dirty="0">
                <a:solidFill>
                  <a:srgbClr val="642F04"/>
                </a:solidFill>
                <a:latin typeface="Arial" panose="020B0604020202020204" pitchFamily="34" charset="0"/>
                <a:cs typeface="Arial" panose="020B0604020202020204" pitchFamily="34" charset="0"/>
              </a:rPr>
              <a:t>Intrapersonal</a:t>
            </a:r>
            <a:r>
              <a:rPr lang="en-US" sz="2800" dirty="0">
                <a:solidFill>
                  <a:srgbClr val="642F04"/>
                </a:solidFill>
                <a:latin typeface="Arial" panose="020B0604020202020204" pitchFamily="34" charset="0"/>
                <a:cs typeface="Arial" panose="020B0604020202020204" pitchFamily="34" charset="0"/>
              </a:rPr>
              <a:t> </a:t>
            </a:r>
          </a:p>
          <a:p>
            <a:pPr algn="ctr"/>
            <a:r>
              <a:rPr lang="en-US" sz="2800" dirty="0">
                <a:solidFill>
                  <a:srgbClr val="642F04"/>
                </a:solidFill>
                <a:latin typeface="Arial" panose="020B0604020202020204" pitchFamily="34" charset="0"/>
                <a:cs typeface="Arial" panose="020B0604020202020204" pitchFamily="34" charset="0"/>
              </a:rPr>
              <a:t>Control of Self in </a:t>
            </a:r>
          </a:p>
          <a:p>
            <a:pPr algn="ctr"/>
            <a:r>
              <a:rPr lang="en-US" sz="2800" dirty="0">
                <a:solidFill>
                  <a:srgbClr val="642F04"/>
                </a:solidFill>
                <a:latin typeface="Arial" panose="020B0604020202020204" pitchFamily="34" charset="0"/>
                <a:cs typeface="Arial" panose="020B0604020202020204" pitchFamily="34" charset="0"/>
              </a:rPr>
              <a:t>Relation to Self</a:t>
            </a:r>
          </a:p>
        </p:txBody>
      </p:sp>
      <p:sp>
        <p:nvSpPr>
          <p:cNvPr id="20" name="Oval 19"/>
          <p:cNvSpPr/>
          <p:nvPr/>
        </p:nvSpPr>
        <p:spPr>
          <a:xfrm>
            <a:off x="4735830" y="970122"/>
            <a:ext cx="3930650" cy="2667160"/>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42F04"/>
              </a:solidFill>
              <a:latin typeface="Arial" panose="020B0604020202020204" pitchFamily="34" charset="0"/>
              <a:cs typeface="Arial" panose="020B0604020202020204" pitchFamily="34" charset="0"/>
            </a:endParaRPr>
          </a:p>
        </p:txBody>
      </p:sp>
      <p:sp>
        <p:nvSpPr>
          <p:cNvPr id="21" name="Oval 20"/>
          <p:cNvSpPr/>
          <p:nvPr/>
        </p:nvSpPr>
        <p:spPr>
          <a:xfrm>
            <a:off x="174784" y="992947"/>
            <a:ext cx="3655536" cy="2583374"/>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42F04"/>
              </a:solidFill>
              <a:latin typeface="Arial" panose="020B0604020202020204" pitchFamily="34" charset="0"/>
              <a:cs typeface="Arial" panose="020B0604020202020204" pitchFamily="34" charset="0"/>
            </a:endParaRPr>
          </a:p>
        </p:txBody>
      </p:sp>
      <p:sp>
        <p:nvSpPr>
          <p:cNvPr id="25" name="Oval 24"/>
          <p:cNvSpPr/>
          <p:nvPr/>
        </p:nvSpPr>
        <p:spPr>
          <a:xfrm>
            <a:off x="174784" y="3953394"/>
            <a:ext cx="3655536" cy="2583374"/>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42F04"/>
              </a:solidFill>
              <a:latin typeface="Arial" panose="020B0604020202020204" pitchFamily="34" charset="0"/>
              <a:cs typeface="Arial" panose="020B0604020202020204" pitchFamily="34" charset="0"/>
            </a:endParaRPr>
          </a:p>
        </p:txBody>
      </p:sp>
      <p:sp>
        <p:nvSpPr>
          <p:cNvPr id="32" name="Oval 31"/>
          <p:cNvSpPr/>
          <p:nvPr/>
        </p:nvSpPr>
        <p:spPr>
          <a:xfrm>
            <a:off x="4484452" y="4020549"/>
            <a:ext cx="4420716" cy="2739206"/>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solidFill>
                <a:srgbClr val="642F04"/>
              </a:solidFill>
              <a:latin typeface="Arial" panose="020B0604020202020204" pitchFamily="34" charset="0"/>
              <a:cs typeface="Arial" panose="020B0604020202020204" pitchFamily="34" charset="0"/>
            </a:endParaRPr>
          </a:p>
        </p:txBody>
      </p:sp>
      <p:sp>
        <p:nvSpPr>
          <p:cNvPr id="33" name="Rectangle 32"/>
          <p:cNvSpPr/>
          <p:nvPr/>
        </p:nvSpPr>
        <p:spPr>
          <a:xfrm>
            <a:off x="369888" y="165794"/>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sp>
        <p:nvSpPr>
          <p:cNvPr id="42000" name="Rectangle 16"/>
          <p:cNvSpPr>
            <a:spLocks noChangeArrowheads="1"/>
          </p:cNvSpPr>
          <p:nvPr/>
        </p:nvSpPr>
        <p:spPr bwMode="auto">
          <a:xfrm>
            <a:off x="485775" y="88052"/>
            <a:ext cx="7221538" cy="707886"/>
          </a:xfrm>
          <a:prstGeom prst="rect">
            <a:avLst/>
          </a:prstGeom>
          <a:noFill/>
          <a:ln w="9525">
            <a:noFill/>
            <a:miter lim="800000"/>
            <a:headEnd/>
            <a:tailEnd/>
          </a:ln>
        </p:spPr>
        <p:txBody>
          <a:bodyPr>
            <a:spAutoFit/>
          </a:bodyPr>
          <a:lstStyle/>
          <a:p>
            <a:r>
              <a:rPr lang="en-US" sz="4000" b="1" dirty="0">
                <a:solidFill>
                  <a:srgbClr val="642F04"/>
                </a:solidFill>
                <a:latin typeface="Arial" panose="020B0604020202020204" pitchFamily="34" charset="0"/>
                <a:cs typeface="Arial" panose="020B0604020202020204" pitchFamily="34" charset="0"/>
              </a:rPr>
              <a:t>Arenas of Involvement</a:t>
            </a:r>
          </a:p>
        </p:txBody>
      </p:sp>
      <p:pic>
        <p:nvPicPr>
          <p:cNvPr id="14" name="Picture 2" descr="http://thumb10.shutterstock.com/thumb_small/134128/134128,1235749388,3/stock-photo-sports-stadium-symbol-25723429.jpg"/>
          <p:cNvPicPr>
            <a:picLocks noChangeAspect="1" noChangeArrowheads="1"/>
          </p:cNvPicPr>
          <p:nvPr/>
        </p:nvPicPr>
        <p:blipFill rotWithShape="1">
          <a:blip r:embed="rId2">
            <a:extLst>
              <a:ext uri="{28A0092B-C50C-407E-A947-70E740481C1C}">
                <a14:useLocalDpi xmlns:a14="http://schemas.microsoft.com/office/drawing/2010/main" val="0"/>
              </a:ext>
            </a:extLst>
          </a:blip>
          <a:srcRect r="12508" b="1866"/>
          <a:stretch/>
        </p:blipFill>
        <p:spPr bwMode="auto">
          <a:xfrm>
            <a:off x="3280577" y="2819232"/>
            <a:ext cx="1870226" cy="1856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8194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Number Placeholder 1"/>
          <p:cNvSpPr>
            <a:spLocks noGrp="1"/>
          </p:cNvSpPr>
          <p:nvPr>
            <p:ph type="sldNum" sz="quarter" idx="4294967295"/>
          </p:nvPr>
        </p:nvSpPr>
        <p:spPr>
          <a:xfrm>
            <a:off x="6553200" y="6356350"/>
            <a:ext cx="2133600" cy="365125"/>
          </a:xfrm>
          <a:prstGeom prst="rect">
            <a:avLst/>
          </a:prstGeom>
          <a:noFill/>
        </p:spPr>
        <p:txBody>
          <a:bodyPr/>
          <a:lstStyle/>
          <a:p>
            <a:fld id="{74F434A4-6D46-4432-BE2F-4D073BBC68CE}" type="slidenum">
              <a:rPr lang="en-US" smtClean="0"/>
              <a:pPr/>
              <a:t>47</a:t>
            </a:fld>
            <a:endParaRPr lang="en-US"/>
          </a:p>
        </p:txBody>
      </p:sp>
      <p:sp>
        <p:nvSpPr>
          <p:cNvPr id="9" name="TextBox 8"/>
          <p:cNvSpPr txBox="1">
            <a:spLocks noChangeArrowheads="1"/>
          </p:cNvSpPr>
          <p:nvPr/>
        </p:nvSpPr>
        <p:spPr bwMode="auto">
          <a:xfrm>
            <a:off x="3091538" y="1393365"/>
            <a:ext cx="6023200" cy="4401205"/>
          </a:xfrm>
          <a:prstGeom prst="rect">
            <a:avLst/>
          </a:prstGeom>
          <a:noFill/>
          <a:ln w="9525">
            <a:noFill/>
            <a:miter lim="800000"/>
            <a:headEnd/>
            <a:tailEnd/>
          </a:ln>
        </p:spPr>
        <p:txBody>
          <a:bodyPr wrap="square">
            <a:spAutoFit/>
          </a:bodyPr>
          <a:lstStyle/>
          <a:p>
            <a:pPr eaLnBrk="1" hangingPunct="1"/>
            <a:r>
              <a:rPr lang="en-US" sz="4000" dirty="0">
                <a:solidFill>
                  <a:srgbClr val="642F04"/>
                </a:solidFill>
                <a:latin typeface="Arial" panose="020B0604020202020204" pitchFamily="34" charset="0"/>
                <a:cs typeface="Arial" panose="020B0604020202020204" pitchFamily="34" charset="0"/>
              </a:rPr>
              <a:t>Effective EF assessment is multidimensional in nature and addresses the use of </a:t>
            </a:r>
            <a:r>
              <a:rPr lang="en-US" sz="4000" dirty="0" err="1">
                <a:solidFill>
                  <a:srgbClr val="642F04"/>
                </a:solidFill>
                <a:latin typeface="Arial" panose="020B0604020202020204" pitchFamily="34" charset="0"/>
                <a:cs typeface="Arial" panose="020B0604020202020204" pitchFamily="34" charset="0"/>
              </a:rPr>
              <a:t>Efs</a:t>
            </a:r>
            <a:r>
              <a:rPr lang="en-US" sz="4000" dirty="0">
                <a:solidFill>
                  <a:srgbClr val="642F04"/>
                </a:solidFill>
                <a:latin typeface="Arial" panose="020B0604020202020204" pitchFamily="34" charset="0"/>
                <a:cs typeface="Arial" panose="020B0604020202020204" pitchFamily="34" charset="0"/>
              </a:rPr>
              <a:t> within all four domains of functioning and across all four arenas of involvement.</a:t>
            </a:r>
          </a:p>
        </p:txBody>
      </p:sp>
      <p:sp>
        <p:nvSpPr>
          <p:cNvPr id="10" name="TextBox 9"/>
          <p:cNvSpPr txBox="1"/>
          <p:nvPr/>
        </p:nvSpPr>
        <p:spPr>
          <a:xfrm>
            <a:off x="3250741" y="217718"/>
            <a:ext cx="3951723" cy="830997"/>
          </a:xfrm>
          <a:prstGeom prst="rect">
            <a:avLst/>
          </a:prstGeom>
          <a:noFill/>
        </p:spPr>
        <p:txBody>
          <a:bodyPr wrap="none">
            <a:spAutoFit/>
          </a:bodyPr>
          <a:lstStyle/>
          <a:p>
            <a:pPr>
              <a:defRPr/>
            </a:pPr>
            <a:r>
              <a:rPr lang="en-US" sz="4800" b="1" dirty="0">
                <a:solidFill>
                  <a:srgbClr val="642F04"/>
                </a:solidFill>
                <a:latin typeface="Arial" panose="020B0604020202020204" pitchFamily="34" charset="0"/>
                <a:cs typeface="Arial" panose="020B0604020202020204" pitchFamily="34" charset="0"/>
              </a:rPr>
              <a:t>Key Concept</a:t>
            </a:r>
          </a:p>
        </p:txBody>
      </p:sp>
      <p:sp>
        <p:nvSpPr>
          <p:cNvPr id="14" name="Rectangle 13"/>
          <p:cNvSpPr/>
          <p:nvPr/>
        </p:nvSpPr>
        <p:spPr>
          <a:xfrm>
            <a:off x="8011208" y="218166"/>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5" name="Straight Connector 14"/>
          <p:cNvCxnSpPr/>
          <p:nvPr/>
        </p:nvCxnSpPr>
        <p:spPr>
          <a:xfrm flipV="1">
            <a:off x="3280231" y="1074736"/>
            <a:ext cx="4107539" cy="13835"/>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95250" y="476250"/>
            <a:ext cx="2886075" cy="2228850"/>
            <a:chOff x="644894" y="327259"/>
            <a:chExt cx="6117644" cy="5909912"/>
          </a:xfrm>
        </p:grpSpPr>
        <p:sp>
          <p:nvSpPr>
            <p:cNvPr id="12" name="Rectangle 11"/>
            <p:cNvSpPr/>
            <p:nvPr/>
          </p:nvSpPr>
          <p:spPr>
            <a:xfrm>
              <a:off x="644894" y="364018"/>
              <a:ext cx="5872576" cy="5873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644894" y="4389728"/>
              <a:ext cx="5891948" cy="179979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Isosceles Triangle 16"/>
            <p:cNvSpPr/>
            <p:nvPr/>
          </p:nvSpPr>
          <p:spPr>
            <a:xfrm>
              <a:off x="946679" y="327259"/>
              <a:ext cx="5180306" cy="4952836"/>
            </a:xfrm>
            <a:prstGeom prst="triangle">
              <a:avLst/>
            </a:prstGeom>
            <a:solidFill>
              <a:srgbClr val="0FA1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a:xfrm>
              <a:off x="1018047" y="451148"/>
              <a:ext cx="5089566" cy="5731566"/>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9" name="Straight Arrow Connector 18"/>
            <p:cNvCxnSpPr/>
            <p:nvPr/>
          </p:nvCxnSpPr>
          <p:spPr>
            <a:xfrm rot="16200000" flipH="1">
              <a:off x="1379355" y="697829"/>
              <a:ext cx="390726" cy="28445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a:off x="5223477" y="821519"/>
              <a:ext cx="435653" cy="1682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flipV="1">
              <a:off x="6010403" y="1908047"/>
              <a:ext cx="328293" cy="21646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6008674" y="4296362"/>
              <a:ext cx="385431" cy="21532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721869" y="2051670"/>
              <a:ext cx="394564" cy="20965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738191" y="4293868"/>
              <a:ext cx="345626" cy="30631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063418" y="5092322"/>
              <a:ext cx="383348" cy="36951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5667681" y="5092322"/>
              <a:ext cx="374602" cy="33159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10800000">
              <a:off x="5308238" y="5654484"/>
              <a:ext cx="336450" cy="32946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1453393" y="5601005"/>
              <a:ext cx="295721" cy="38294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1574719" y="882718"/>
              <a:ext cx="1971799" cy="2421961"/>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0" name="Oval 29"/>
            <p:cNvSpPr/>
            <p:nvPr/>
          </p:nvSpPr>
          <p:spPr>
            <a:xfrm>
              <a:off x="3582202" y="897693"/>
              <a:ext cx="1944271" cy="2431491"/>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1" name="Oval 30"/>
            <p:cNvSpPr/>
            <p:nvPr/>
          </p:nvSpPr>
          <p:spPr>
            <a:xfrm>
              <a:off x="3587299" y="3342798"/>
              <a:ext cx="1932037" cy="2420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2" name="Oval 31"/>
            <p:cNvSpPr/>
            <p:nvPr/>
          </p:nvSpPr>
          <p:spPr>
            <a:xfrm>
              <a:off x="1617539" y="3330546"/>
              <a:ext cx="1925920" cy="244102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33" name="Group 476"/>
            <p:cNvGrpSpPr>
              <a:grpSpLocks/>
            </p:cNvGrpSpPr>
            <p:nvPr/>
          </p:nvGrpSpPr>
          <p:grpSpPr bwMode="auto">
            <a:xfrm>
              <a:off x="2919498" y="2169257"/>
              <a:ext cx="3843040" cy="1991754"/>
              <a:chOff x="3541713" y="2105025"/>
              <a:chExt cx="5983873" cy="2322513"/>
            </a:xfrm>
          </p:grpSpPr>
          <p:cxnSp>
            <p:nvCxnSpPr>
              <p:cNvPr id="255" name="Straight Connector 254"/>
              <p:cNvCxnSpPr/>
              <p:nvPr/>
            </p:nvCxnSpPr>
            <p:spPr bwMode="auto">
              <a:xfrm rot="5400000">
                <a:off x="4657725" y="4187826"/>
                <a:ext cx="180975" cy="127000"/>
              </a:xfrm>
              <a:prstGeom prst="line">
                <a:avLst/>
              </a:prstGeom>
              <a:ln w="31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bwMode="auto">
              <a:xfrm rot="16200000" flipH="1">
                <a:off x="4317207" y="4156869"/>
                <a:ext cx="190500" cy="198437"/>
              </a:xfrm>
              <a:prstGeom prst="line">
                <a:avLst/>
              </a:prstGeom>
              <a:ln w="3175">
                <a:solidFill>
                  <a:srgbClr val="00B050"/>
                </a:solidFill>
              </a:ln>
            </p:spPr>
            <p:style>
              <a:lnRef idx="1">
                <a:schemeClr val="accent1"/>
              </a:lnRef>
              <a:fillRef idx="0">
                <a:schemeClr val="accent1"/>
              </a:fillRef>
              <a:effectRef idx="0">
                <a:schemeClr val="accent1"/>
              </a:effectRef>
              <a:fontRef idx="minor">
                <a:schemeClr val="tx1"/>
              </a:fontRef>
            </p:style>
          </p:cxnSp>
          <p:sp>
            <p:nvSpPr>
              <p:cNvPr id="257" name="Line 79"/>
              <p:cNvSpPr>
                <a:spLocks noChangeShapeType="1"/>
              </p:cNvSpPr>
              <p:nvPr/>
            </p:nvSpPr>
            <p:spPr bwMode="auto">
              <a:xfrm flipH="1">
                <a:off x="5133975" y="3779838"/>
                <a:ext cx="328613" cy="293687"/>
              </a:xfrm>
              <a:prstGeom prst="line">
                <a:avLst/>
              </a:prstGeom>
              <a:noFill/>
              <a:ln w="3175">
                <a:solidFill>
                  <a:srgbClr val="CC9900"/>
                </a:solidFill>
                <a:round/>
                <a:headEnd/>
                <a:tailEnd/>
              </a:ln>
            </p:spPr>
            <p:txBody>
              <a:bodyPr/>
              <a:lstStyle/>
              <a:p>
                <a:pPr>
                  <a:defRPr/>
                </a:pPr>
                <a:endParaRPr lang="en-US" sz="1050" b="1"/>
              </a:p>
            </p:txBody>
          </p:sp>
          <p:sp>
            <p:nvSpPr>
              <p:cNvPr id="258" name="Line 72"/>
              <p:cNvSpPr>
                <a:spLocks noChangeShapeType="1"/>
              </p:cNvSpPr>
              <p:nvPr/>
            </p:nvSpPr>
            <p:spPr bwMode="auto">
              <a:xfrm>
                <a:off x="3671888" y="3775075"/>
                <a:ext cx="266700" cy="273050"/>
              </a:xfrm>
              <a:prstGeom prst="line">
                <a:avLst/>
              </a:prstGeom>
              <a:noFill/>
              <a:ln w="3175">
                <a:solidFill>
                  <a:srgbClr val="CC9900"/>
                </a:solidFill>
                <a:round/>
                <a:headEnd/>
                <a:tailEnd/>
              </a:ln>
            </p:spPr>
            <p:txBody>
              <a:bodyPr/>
              <a:lstStyle/>
              <a:p>
                <a:pPr>
                  <a:defRPr/>
                </a:pPr>
                <a:endParaRPr lang="en-US" sz="1050" b="1"/>
              </a:p>
            </p:txBody>
          </p:sp>
          <p:sp>
            <p:nvSpPr>
              <p:cNvPr id="259" name="Line 30"/>
              <p:cNvSpPr>
                <a:spLocks noChangeShapeType="1"/>
              </p:cNvSpPr>
              <p:nvPr/>
            </p:nvSpPr>
            <p:spPr bwMode="auto">
              <a:xfrm flipH="1">
                <a:off x="3652838" y="2921000"/>
                <a:ext cx="446087" cy="371475"/>
              </a:xfrm>
              <a:prstGeom prst="line">
                <a:avLst/>
              </a:prstGeom>
              <a:noFill/>
              <a:ln w="3175">
                <a:solidFill>
                  <a:srgbClr val="800080"/>
                </a:solidFill>
                <a:round/>
                <a:headEnd/>
                <a:tailEnd/>
              </a:ln>
            </p:spPr>
            <p:txBody>
              <a:bodyPr/>
              <a:lstStyle/>
              <a:p>
                <a:pPr>
                  <a:defRPr/>
                </a:pPr>
                <a:endParaRPr lang="en-US" sz="1050" b="1"/>
              </a:p>
            </p:txBody>
          </p:sp>
          <p:sp>
            <p:nvSpPr>
              <p:cNvPr id="260" name="Line 72"/>
              <p:cNvSpPr>
                <a:spLocks noChangeShapeType="1"/>
              </p:cNvSpPr>
              <p:nvPr/>
            </p:nvSpPr>
            <p:spPr bwMode="auto">
              <a:xfrm>
                <a:off x="3613150" y="3448050"/>
                <a:ext cx="411163" cy="608013"/>
              </a:xfrm>
              <a:prstGeom prst="line">
                <a:avLst/>
              </a:prstGeom>
              <a:noFill/>
              <a:ln w="3175">
                <a:solidFill>
                  <a:srgbClr val="CC9900"/>
                </a:solidFill>
                <a:round/>
                <a:headEnd/>
                <a:tailEnd/>
              </a:ln>
            </p:spPr>
            <p:txBody>
              <a:bodyPr/>
              <a:lstStyle/>
              <a:p>
                <a:pPr>
                  <a:defRPr/>
                </a:pPr>
                <a:endParaRPr lang="en-US" sz="1050" b="1"/>
              </a:p>
            </p:txBody>
          </p:sp>
          <p:sp>
            <p:nvSpPr>
              <p:cNvPr id="261" name="Line 73"/>
              <p:cNvSpPr>
                <a:spLocks noChangeShapeType="1"/>
              </p:cNvSpPr>
              <p:nvPr/>
            </p:nvSpPr>
            <p:spPr bwMode="auto">
              <a:xfrm>
                <a:off x="4100513" y="3359150"/>
                <a:ext cx="258762" cy="696913"/>
              </a:xfrm>
              <a:prstGeom prst="line">
                <a:avLst/>
              </a:prstGeom>
              <a:noFill/>
              <a:ln w="3175">
                <a:solidFill>
                  <a:srgbClr val="CC9900"/>
                </a:solidFill>
                <a:round/>
                <a:headEnd/>
                <a:tailEnd/>
              </a:ln>
            </p:spPr>
            <p:txBody>
              <a:bodyPr/>
              <a:lstStyle/>
              <a:p>
                <a:pPr>
                  <a:defRPr/>
                </a:pPr>
                <a:endParaRPr lang="en-US" sz="1050" b="1"/>
              </a:p>
            </p:txBody>
          </p:sp>
          <p:sp>
            <p:nvSpPr>
              <p:cNvPr id="262" name="Line 74"/>
              <p:cNvSpPr>
                <a:spLocks noChangeShapeType="1"/>
              </p:cNvSpPr>
              <p:nvPr/>
            </p:nvSpPr>
            <p:spPr bwMode="auto">
              <a:xfrm flipH="1">
                <a:off x="4421188" y="3827463"/>
                <a:ext cx="180975" cy="234950"/>
              </a:xfrm>
              <a:prstGeom prst="line">
                <a:avLst/>
              </a:prstGeom>
              <a:noFill/>
              <a:ln w="3175">
                <a:solidFill>
                  <a:srgbClr val="CC9900"/>
                </a:solidFill>
                <a:round/>
                <a:headEnd/>
                <a:tailEnd/>
              </a:ln>
            </p:spPr>
            <p:txBody>
              <a:bodyPr/>
              <a:lstStyle/>
              <a:p>
                <a:pPr>
                  <a:defRPr/>
                </a:pPr>
                <a:endParaRPr lang="en-US" sz="1050" b="1"/>
              </a:p>
            </p:txBody>
          </p:sp>
          <p:sp>
            <p:nvSpPr>
              <p:cNvPr id="263" name="Line 76"/>
              <p:cNvSpPr>
                <a:spLocks noChangeShapeType="1"/>
              </p:cNvSpPr>
              <p:nvPr/>
            </p:nvSpPr>
            <p:spPr bwMode="auto">
              <a:xfrm>
                <a:off x="5024438" y="3384550"/>
                <a:ext cx="98425" cy="671513"/>
              </a:xfrm>
              <a:prstGeom prst="line">
                <a:avLst/>
              </a:prstGeom>
              <a:noFill/>
              <a:ln w="3175">
                <a:solidFill>
                  <a:srgbClr val="CC9900"/>
                </a:solidFill>
                <a:round/>
                <a:headEnd/>
                <a:tailEnd/>
              </a:ln>
            </p:spPr>
            <p:txBody>
              <a:bodyPr/>
              <a:lstStyle/>
              <a:p>
                <a:pPr>
                  <a:defRPr/>
                </a:pPr>
                <a:endParaRPr lang="en-US" sz="1050" b="1"/>
              </a:p>
            </p:txBody>
          </p:sp>
          <p:sp>
            <p:nvSpPr>
              <p:cNvPr id="264" name="Line 77"/>
              <p:cNvSpPr>
                <a:spLocks noChangeShapeType="1"/>
              </p:cNvSpPr>
              <p:nvPr/>
            </p:nvSpPr>
            <p:spPr bwMode="auto">
              <a:xfrm>
                <a:off x="4251325" y="3376613"/>
                <a:ext cx="463550" cy="679450"/>
              </a:xfrm>
              <a:prstGeom prst="line">
                <a:avLst/>
              </a:prstGeom>
              <a:noFill/>
              <a:ln w="3175">
                <a:solidFill>
                  <a:srgbClr val="CC9900"/>
                </a:solidFill>
                <a:round/>
                <a:headEnd/>
                <a:tailEnd/>
              </a:ln>
            </p:spPr>
            <p:txBody>
              <a:bodyPr/>
              <a:lstStyle/>
              <a:p>
                <a:pPr>
                  <a:defRPr/>
                </a:pPr>
                <a:endParaRPr lang="en-US" sz="1050" b="1"/>
              </a:p>
            </p:txBody>
          </p:sp>
          <p:sp>
            <p:nvSpPr>
              <p:cNvPr id="265" name="Line 78"/>
              <p:cNvSpPr>
                <a:spLocks noChangeShapeType="1"/>
              </p:cNvSpPr>
              <p:nvPr/>
            </p:nvSpPr>
            <p:spPr bwMode="auto">
              <a:xfrm flipH="1">
                <a:off x="4371975" y="3386138"/>
                <a:ext cx="79375" cy="669925"/>
              </a:xfrm>
              <a:prstGeom prst="line">
                <a:avLst/>
              </a:prstGeom>
              <a:noFill/>
              <a:ln w="3175">
                <a:solidFill>
                  <a:srgbClr val="CC9900"/>
                </a:solidFill>
                <a:round/>
                <a:headEnd/>
                <a:tailEnd/>
              </a:ln>
            </p:spPr>
            <p:txBody>
              <a:bodyPr/>
              <a:lstStyle/>
              <a:p>
                <a:pPr>
                  <a:defRPr/>
                </a:pPr>
                <a:endParaRPr lang="en-US" sz="1050" b="1"/>
              </a:p>
            </p:txBody>
          </p:sp>
          <p:sp>
            <p:nvSpPr>
              <p:cNvPr id="266" name="Line 79"/>
              <p:cNvSpPr>
                <a:spLocks noChangeShapeType="1"/>
              </p:cNvSpPr>
              <p:nvPr/>
            </p:nvSpPr>
            <p:spPr bwMode="auto">
              <a:xfrm flipH="1">
                <a:off x="5132388" y="3473450"/>
                <a:ext cx="338137" cy="582613"/>
              </a:xfrm>
              <a:prstGeom prst="line">
                <a:avLst/>
              </a:prstGeom>
              <a:noFill/>
              <a:ln w="3175">
                <a:solidFill>
                  <a:srgbClr val="CC9900"/>
                </a:solidFill>
                <a:round/>
                <a:headEnd/>
                <a:tailEnd/>
              </a:ln>
            </p:spPr>
            <p:txBody>
              <a:bodyPr/>
              <a:lstStyle/>
              <a:p>
                <a:pPr>
                  <a:defRPr/>
                </a:pPr>
                <a:endParaRPr lang="en-US" sz="1050" b="1"/>
              </a:p>
            </p:txBody>
          </p:sp>
          <p:sp>
            <p:nvSpPr>
              <p:cNvPr id="267" name="Line 80"/>
              <p:cNvSpPr>
                <a:spLocks noChangeShapeType="1"/>
              </p:cNvSpPr>
              <p:nvPr/>
            </p:nvSpPr>
            <p:spPr bwMode="auto">
              <a:xfrm flipH="1">
                <a:off x="4868863" y="3598863"/>
                <a:ext cx="404812" cy="463550"/>
              </a:xfrm>
              <a:prstGeom prst="line">
                <a:avLst/>
              </a:prstGeom>
              <a:noFill/>
              <a:ln w="3175">
                <a:solidFill>
                  <a:srgbClr val="CC9900"/>
                </a:solidFill>
                <a:round/>
                <a:headEnd/>
                <a:tailEnd/>
              </a:ln>
            </p:spPr>
            <p:txBody>
              <a:bodyPr/>
              <a:lstStyle/>
              <a:p>
                <a:pPr>
                  <a:defRPr/>
                </a:pPr>
                <a:endParaRPr lang="en-US" sz="1050" b="1"/>
              </a:p>
            </p:txBody>
          </p:sp>
          <p:sp>
            <p:nvSpPr>
              <p:cNvPr id="268" name="Line 81"/>
              <p:cNvSpPr>
                <a:spLocks noChangeShapeType="1"/>
              </p:cNvSpPr>
              <p:nvPr/>
            </p:nvSpPr>
            <p:spPr bwMode="auto">
              <a:xfrm flipH="1">
                <a:off x="4070350" y="3827463"/>
                <a:ext cx="17463" cy="223837"/>
              </a:xfrm>
              <a:prstGeom prst="line">
                <a:avLst/>
              </a:prstGeom>
              <a:noFill/>
              <a:ln w="3175">
                <a:solidFill>
                  <a:srgbClr val="CC9900"/>
                </a:solidFill>
                <a:round/>
                <a:headEnd/>
                <a:tailEnd/>
              </a:ln>
            </p:spPr>
            <p:txBody>
              <a:bodyPr/>
              <a:lstStyle/>
              <a:p>
                <a:pPr>
                  <a:defRPr/>
                </a:pPr>
                <a:endParaRPr lang="en-US" sz="1050" b="1"/>
              </a:p>
            </p:txBody>
          </p:sp>
          <p:sp>
            <p:nvSpPr>
              <p:cNvPr id="269" name="Line 82"/>
              <p:cNvSpPr>
                <a:spLocks noChangeShapeType="1"/>
              </p:cNvSpPr>
              <p:nvPr/>
            </p:nvSpPr>
            <p:spPr bwMode="auto">
              <a:xfrm flipH="1">
                <a:off x="4759325" y="3838575"/>
                <a:ext cx="53975" cy="222250"/>
              </a:xfrm>
              <a:prstGeom prst="line">
                <a:avLst/>
              </a:prstGeom>
              <a:noFill/>
              <a:ln w="3175">
                <a:solidFill>
                  <a:srgbClr val="CC9900"/>
                </a:solidFill>
                <a:round/>
                <a:headEnd/>
                <a:tailEnd/>
              </a:ln>
            </p:spPr>
            <p:txBody>
              <a:bodyPr/>
              <a:lstStyle/>
              <a:p>
                <a:pPr>
                  <a:defRPr/>
                </a:pPr>
                <a:endParaRPr lang="en-US" sz="1050" b="1"/>
              </a:p>
            </p:txBody>
          </p:sp>
          <p:sp>
            <p:nvSpPr>
              <p:cNvPr id="270" name="Line 75"/>
              <p:cNvSpPr>
                <a:spLocks noChangeShapeType="1"/>
              </p:cNvSpPr>
              <p:nvPr/>
            </p:nvSpPr>
            <p:spPr bwMode="auto">
              <a:xfrm flipH="1">
                <a:off x="4819650" y="3375025"/>
                <a:ext cx="303213" cy="682625"/>
              </a:xfrm>
              <a:prstGeom prst="line">
                <a:avLst/>
              </a:prstGeom>
              <a:noFill/>
              <a:ln w="3175">
                <a:solidFill>
                  <a:srgbClr val="CC9900"/>
                </a:solidFill>
                <a:round/>
                <a:headEnd/>
                <a:tailEnd/>
              </a:ln>
            </p:spPr>
            <p:txBody>
              <a:bodyPr/>
              <a:lstStyle/>
              <a:p>
                <a:pPr>
                  <a:defRPr/>
                </a:pPr>
                <a:endParaRPr lang="en-US" sz="1050" b="1"/>
              </a:p>
            </p:txBody>
          </p:sp>
          <p:sp>
            <p:nvSpPr>
              <p:cNvPr id="271" name="Line 149"/>
              <p:cNvSpPr>
                <a:spLocks noChangeShapeType="1"/>
              </p:cNvSpPr>
              <p:nvPr/>
            </p:nvSpPr>
            <p:spPr bwMode="auto">
              <a:xfrm>
                <a:off x="4932363" y="3754438"/>
                <a:ext cx="38100" cy="1587"/>
              </a:xfrm>
              <a:prstGeom prst="line">
                <a:avLst/>
              </a:prstGeom>
              <a:noFill/>
              <a:ln w="3175">
                <a:solidFill>
                  <a:srgbClr val="C00000"/>
                </a:solidFill>
                <a:round/>
                <a:headEnd/>
                <a:tailEnd/>
              </a:ln>
            </p:spPr>
            <p:txBody>
              <a:bodyPr/>
              <a:lstStyle/>
              <a:p>
                <a:pPr>
                  <a:defRPr/>
                </a:pPr>
                <a:endParaRPr lang="en-US" sz="1050" b="1"/>
              </a:p>
            </p:txBody>
          </p:sp>
          <p:sp>
            <p:nvSpPr>
              <p:cNvPr id="272" name="Line 199"/>
              <p:cNvSpPr>
                <a:spLocks noChangeShapeType="1"/>
              </p:cNvSpPr>
              <p:nvPr/>
            </p:nvSpPr>
            <p:spPr bwMode="auto">
              <a:xfrm flipV="1">
                <a:off x="5270500" y="3614738"/>
                <a:ext cx="26988" cy="68262"/>
              </a:xfrm>
              <a:prstGeom prst="line">
                <a:avLst/>
              </a:prstGeom>
              <a:noFill/>
              <a:ln w="3175">
                <a:solidFill>
                  <a:srgbClr val="C00000"/>
                </a:solidFill>
                <a:round/>
                <a:headEnd/>
                <a:tailEnd/>
              </a:ln>
            </p:spPr>
            <p:txBody>
              <a:bodyPr/>
              <a:lstStyle/>
              <a:p>
                <a:pPr>
                  <a:defRPr/>
                </a:pPr>
                <a:endParaRPr lang="en-US" sz="1050" b="1"/>
              </a:p>
            </p:txBody>
          </p:sp>
          <p:sp>
            <p:nvSpPr>
              <p:cNvPr id="273" name="Line 200"/>
              <p:cNvSpPr>
                <a:spLocks noChangeShapeType="1"/>
              </p:cNvSpPr>
              <p:nvPr/>
            </p:nvSpPr>
            <p:spPr bwMode="auto">
              <a:xfrm>
                <a:off x="5264150" y="3403600"/>
                <a:ext cx="39688" cy="47625"/>
              </a:xfrm>
              <a:prstGeom prst="line">
                <a:avLst/>
              </a:prstGeom>
              <a:noFill/>
              <a:ln w="3175">
                <a:solidFill>
                  <a:srgbClr val="C00000"/>
                </a:solidFill>
                <a:round/>
                <a:headEnd/>
                <a:tailEnd/>
              </a:ln>
            </p:spPr>
            <p:txBody>
              <a:bodyPr/>
              <a:lstStyle/>
              <a:p>
                <a:pPr>
                  <a:defRPr/>
                </a:pPr>
                <a:endParaRPr lang="en-US" sz="1050" b="1"/>
              </a:p>
            </p:txBody>
          </p:sp>
          <p:sp>
            <p:nvSpPr>
              <p:cNvPr id="274" name="Line 149"/>
              <p:cNvSpPr>
                <a:spLocks noChangeShapeType="1"/>
              </p:cNvSpPr>
              <p:nvPr/>
            </p:nvSpPr>
            <p:spPr bwMode="auto">
              <a:xfrm>
                <a:off x="5130800" y="3319463"/>
                <a:ext cx="39688" cy="3175"/>
              </a:xfrm>
              <a:prstGeom prst="line">
                <a:avLst/>
              </a:prstGeom>
              <a:noFill/>
              <a:ln w="3175">
                <a:solidFill>
                  <a:srgbClr val="C00000"/>
                </a:solidFill>
                <a:round/>
                <a:headEnd/>
                <a:tailEnd/>
              </a:ln>
            </p:spPr>
            <p:txBody>
              <a:bodyPr/>
              <a:lstStyle/>
              <a:p>
                <a:pPr>
                  <a:defRPr/>
                </a:pPr>
                <a:endParaRPr lang="en-US" sz="1050" b="1"/>
              </a:p>
            </p:txBody>
          </p:sp>
          <p:sp>
            <p:nvSpPr>
              <p:cNvPr id="275" name="Line 199"/>
              <p:cNvSpPr>
                <a:spLocks noChangeShapeType="1"/>
              </p:cNvSpPr>
              <p:nvPr/>
            </p:nvSpPr>
            <p:spPr bwMode="auto">
              <a:xfrm flipV="1">
                <a:off x="5346700" y="3732213"/>
                <a:ext cx="38100" cy="42862"/>
              </a:xfrm>
              <a:prstGeom prst="line">
                <a:avLst/>
              </a:prstGeom>
              <a:noFill/>
              <a:ln w="3175">
                <a:solidFill>
                  <a:srgbClr val="C00000"/>
                </a:solidFill>
                <a:round/>
                <a:headEnd/>
                <a:tailEnd/>
              </a:ln>
            </p:spPr>
            <p:txBody>
              <a:bodyPr/>
              <a:lstStyle/>
              <a:p>
                <a:pPr>
                  <a:defRPr/>
                </a:pPr>
                <a:endParaRPr lang="en-US" sz="1050" b="1"/>
              </a:p>
            </p:txBody>
          </p:sp>
          <p:sp>
            <p:nvSpPr>
              <p:cNvPr id="276" name="Line 200"/>
              <p:cNvSpPr>
                <a:spLocks noChangeShapeType="1"/>
              </p:cNvSpPr>
              <p:nvPr/>
            </p:nvSpPr>
            <p:spPr bwMode="auto">
              <a:xfrm>
                <a:off x="5343525" y="3343275"/>
                <a:ext cx="39688" cy="31750"/>
              </a:xfrm>
              <a:prstGeom prst="line">
                <a:avLst/>
              </a:prstGeom>
              <a:noFill/>
              <a:ln w="3175">
                <a:solidFill>
                  <a:srgbClr val="C00000"/>
                </a:solidFill>
                <a:round/>
                <a:headEnd/>
                <a:tailEnd/>
              </a:ln>
            </p:spPr>
            <p:txBody>
              <a:bodyPr/>
              <a:lstStyle/>
              <a:p>
                <a:pPr>
                  <a:defRPr/>
                </a:pPr>
                <a:endParaRPr lang="en-US" sz="1050" b="1"/>
              </a:p>
            </p:txBody>
          </p:sp>
          <p:sp>
            <p:nvSpPr>
              <p:cNvPr id="277" name="Line 199"/>
              <p:cNvSpPr>
                <a:spLocks noChangeShapeType="1"/>
              </p:cNvSpPr>
              <p:nvPr/>
            </p:nvSpPr>
            <p:spPr bwMode="auto">
              <a:xfrm flipV="1">
                <a:off x="5375275" y="3438525"/>
                <a:ext cx="39688" cy="42863"/>
              </a:xfrm>
              <a:prstGeom prst="line">
                <a:avLst/>
              </a:prstGeom>
              <a:noFill/>
              <a:ln w="3175">
                <a:solidFill>
                  <a:srgbClr val="C00000"/>
                </a:solidFill>
                <a:round/>
                <a:headEnd/>
                <a:tailEnd/>
              </a:ln>
            </p:spPr>
            <p:txBody>
              <a:bodyPr/>
              <a:lstStyle/>
              <a:p>
                <a:pPr>
                  <a:defRPr/>
                </a:pPr>
                <a:endParaRPr lang="en-US" sz="1050" b="1"/>
              </a:p>
            </p:txBody>
          </p:sp>
          <p:sp>
            <p:nvSpPr>
              <p:cNvPr id="278" name="Line 199"/>
              <p:cNvSpPr>
                <a:spLocks noChangeShapeType="1"/>
              </p:cNvSpPr>
              <p:nvPr/>
            </p:nvSpPr>
            <p:spPr bwMode="auto">
              <a:xfrm>
                <a:off x="5399088" y="3589338"/>
                <a:ext cx="34925" cy="42862"/>
              </a:xfrm>
              <a:prstGeom prst="line">
                <a:avLst/>
              </a:prstGeom>
              <a:noFill/>
              <a:ln w="3175">
                <a:solidFill>
                  <a:srgbClr val="C00000"/>
                </a:solidFill>
                <a:round/>
                <a:headEnd/>
                <a:tailEnd/>
              </a:ln>
            </p:spPr>
            <p:txBody>
              <a:bodyPr/>
              <a:lstStyle/>
              <a:p>
                <a:pPr>
                  <a:defRPr/>
                </a:pPr>
                <a:endParaRPr lang="en-US" sz="1050" b="1"/>
              </a:p>
            </p:txBody>
          </p:sp>
          <p:sp>
            <p:nvSpPr>
              <p:cNvPr id="279" name="Line 199"/>
              <p:cNvSpPr>
                <a:spLocks noChangeShapeType="1"/>
              </p:cNvSpPr>
              <p:nvPr/>
            </p:nvSpPr>
            <p:spPr bwMode="auto">
              <a:xfrm flipV="1">
                <a:off x="5476875" y="3457575"/>
                <a:ext cx="1588" cy="168275"/>
              </a:xfrm>
              <a:prstGeom prst="line">
                <a:avLst/>
              </a:prstGeom>
              <a:noFill/>
              <a:ln w="3175">
                <a:solidFill>
                  <a:srgbClr val="C00000"/>
                </a:solidFill>
                <a:round/>
                <a:headEnd/>
                <a:tailEnd/>
              </a:ln>
            </p:spPr>
            <p:txBody>
              <a:bodyPr/>
              <a:lstStyle/>
              <a:p>
                <a:pPr>
                  <a:defRPr/>
                </a:pPr>
                <a:endParaRPr lang="en-US" sz="1050" b="1"/>
              </a:p>
            </p:txBody>
          </p:sp>
          <p:sp>
            <p:nvSpPr>
              <p:cNvPr id="280" name="Line 149"/>
              <p:cNvSpPr>
                <a:spLocks noChangeShapeType="1"/>
              </p:cNvSpPr>
              <p:nvPr/>
            </p:nvSpPr>
            <p:spPr bwMode="auto">
              <a:xfrm>
                <a:off x="5002213" y="3522663"/>
                <a:ext cx="39687" cy="3175"/>
              </a:xfrm>
              <a:prstGeom prst="line">
                <a:avLst/>
              </a:prstGeom>
              <a:noFill/>
              <a:ln w="3175">
                <a:solidFill>
                  <a:srgbClr val="C00000"/>
                </a:solidFill>
                <a:round/>
                <a:headEnd/>
                <a:tailEnd/>
              </a:ln>
            </p:spPr>
            <p:txBody>
              <a:bodyPr/>
              <a:lstStyle/>
              <a:p>
                <a:pPr>
                  <a:defRPr/>
                </a:pPr>
                <a:endParaRPr lang="en-US" sz="1050" b="1"/>
              </a:p>
            </p:txBody>
          </p:sp>
          <p:sp>
            <p:nvSpPr>
              <p:cNvPr id="281" name="Line 199"/>
              <p:cNvSpPr>
                <a:spLocks noChangeShapeType="1"/>
              </p:cNvSpPr>
              <p:nvPr/>
            </p:nvSpPr>
            <p:spPr bwMode="auto">
              <a:xfrm flipV="1">
                <a:off x="5070475" y="3597275"/>
                <a:ext cx="25400" cy="68263"/>
              </a:xfrm>
              <a:prstGeom prst="line">
                <a:avLst/>
              </a:prstGeom>
              <a:noFill/>
              <a:ln w="3175">
                <a:solidFill>
                  <a:srgbClr val="C00000"/>
                </a:solidFill>
                <a:round/>
                <a:headEnd/>
                <a:tailEnd/>
              </a:ln>
            </p:spPr>
            <p:txBody>
              <a:bodyPr/>
              <a:lstStyle/>
              <a:p>
                <a:pPr>
                  <a:defRPr/>
                </a:pPr>
                <a:endParaRPr lang="en-US" sz="1050" b="1"/>
              </a:p>
            </p:txBody>
          </p:sp>
          <p:sp>
            <p:nvSpPr>
              <p:cNvPr id="282" name="Line 200"/>
              <p:cNvSpPr>
                <a:spLocks noChangeShapeType="1"/>
              </p:cNvSpPr>
              <p:nvPr/>
            </p:nvSpPr>
            <p:spPr bwMode="auto">
              <a:xfrm>
                <a:off x="5064125" y="3386138"/>
                <a:ext cx="39688" cy="47625"/>
              </a:xfrm>
              <a:prstGeom prst="line">
                <a:avLst/>
              </a:prstGeom>
              <a:noFill/>
              <a:ln w="3175">
                <a:solidFill>
                  <a:srgbClr val="C00000"/>
                </a:solidFill>
                <a:round/>
                <a:headEnd/>
                <a:tailEnd/>
              </a:ln>
            </p:spPr>
            <p:txBody>
              <a:bodyPr/>
              <a:lstStyle/>
              <a:p>
                <a:pPr>
                  <a:defRPr/>
                </a:pPr>
                <a:endParaRPr lang="en-US" sz="1050" b="1"/>
              </a:p>
            </p:txBody>
          </p:sp>
          <p:sp>
            <p:nvSpPr>
              <p:cNvPr id="283" name="Line 197"/>
              <p:cNvSpPr>
                <a:spLocks noChangeShapeType="1"/>
              </p:cNvSpPr>
              <p:nvPr/>
            </p:nvSpPr>
            <p:spPr bwMode="auto">
              <a:xfrm>
                <a:off x="3806825" y="3590925"/>
                <a:ext cx="22225" cy="77788"/>
              </a:xfrm>
              <a:prstGeom prst="line">
                <a:avLst/>
              </a:prstGeom>
              <a:noFill/>
              <a:ln w="3175">
                <a:solidFill>
                  <a:srgbClr val="C00000"/>
                </a:solidFill>
                <a:round/>
                <a:headEnd/>
                <a:tailEnd/>
              </a:ln>
            </p:spPr>
            <p:txBody>
              <a:bodyPr/>
              <a:lstStyle/>
              <a:p>
                <a:pPr>
                  <a:defRPr/>
                </a:pPr>
                <a:endParaRPr lang="en-US" sz="1050" b="1"/>
              </a:p>
            </p:txBody>
          </p:sp>
          <p:sp>
            <p:nvSpPr>
              <p:cNvPr id="284" name="Line 198"/>
              <p:cNvSpPr>
                <a:spLocks noChangeShapeType="1"/>
              </p:cNvSpPr>
              <p:nvPr/>
            </p:nvSpPr>
            <p:spPr bwMode="auto">
              <a:xfrm flipV="1">
                <a:off x="3773488" y="3376613"/>
                <a:ext cx="20637" cy="65087"/>
              </a:xfrm>
              <a:prstGeom prst="line">
                <a:avLst/>
              </a:prstGeom>
              <a:noFill/>
              <a:ln w="3175">
                <a:solidFill>
                  <a:srgbClr val="C00000"/>
                </a:solidFill>
                <a:round/>
                <a:headEnd/>
                <a:tailEnd/>
              </a:ln>
            </p:spPr>
            <p:txBody>
              <a:bodyPr/>
              <a:lstStyle/>
              <a:p>
                <a:pPr>
                  <a:defRPr/>
                </a:pPr>
                <a:endParaRPr lang="en-US" sz="1050" b="1"/>
              </a:p>
            </p:txBody>
          </p:sp>
          <p:sp>
            <p:nvSpPr>
              <p:cNvPr id="285" name="Line 198"/>
              <p:cNvSpPr>
                <a:spLocks noChangeShapeType="1"/>
              </p:cNvSpPr>
              <p:nvPr/>
            </p:nvSpPr>
            <p:spPr bwMode="auto">
              <a:xfrm flipV="1">
                <a:off x="3708400" y="3324225"/>
                <a:ext cx="28575" cy="28575"/>
              </a:xfrm>
              <a:prstGeom prst="line">
                <a:avLst/>
              </a:prstGeom>
              <a:noFill/>
              <a:ln w="3175">
                <a:solidFill>
                  <a:srgbClr val="C00000"/>
                </a:solidFill>
                <a:round/>
                <a:headEnd/>
                <a:tailEnd/>
              </a:ln>
            </p:spPr>
            <p:txBody>
              <a:bodyPr/>
              <a:lstStyle/>
              <a:p>
                <a:pPr>
                  <a:defRPr/>
                </a:pPr>
                <a:endParaRPr lang="en-US" sz="1050" b="1"/>
              </a:p>
            </p:txBody>
          </p:sp>
          <p:sp>
            <p:nvSpPr>
              <p:cNvPr id="286" name="Line 198"/>
              <p:cNvSpPr>
                <a:spLocks noChangeShapeType="1"/>
              </p:cNvSpPr>
              <p:nvPr/>
            </p:nvSpPr>
            <p:spPr bwMode="auto">
              <a:xfrm flipH="1" flipV="1">
                <a:off x="3619500" y="3443288"/>
                <a:ext cx="17463" cy="173037"/>
              </a:xfrm>
              <a:prstGeom prst="line">
                <a:avLst/>
              </a:prstGeom>
              <a:noFill/>
              <a:ln w="3175">
                <a:solidFill>
                  <a:srgbClr val="C00000"/>
                </a:solidFill>
                <a:round/>
                <a:headEnd/>
                <a:tailEnd/>
              </a:ln>
            </p:spPr>
            <p:txBody>
              <a:bodyPr/>
              <a:lstStyle/>
              <a:p>
                <a:pPr>
                  <a:defRPr/>
                </a:pPr>
                <a:endParaRPr lang="en-US" sz="1050" b="1"/>
              </a:p>
            </p:txBody>
          </p:sp>
          <p:sp>
            <p:nvSpPr>
              <p:cNvPr id="287" name="Line 198"/>
              <p:cNvSpPr>
                <a:spLocks noChangeShapeType="1"/>
              </p:cNvSpPr>
              <p:nvPr/>
            </p:nvSpPr>
            <p:spPr bwMode="auto">
              <a:xfrm flipV="1">
                <a:off x="3673475" y="3556000"/>
                <a:ext cx="20638" cy="65088"/>
              </a:xfrm>
              <a:prstGeom prst="line">
                <a:avLst/>
              </a:prstGeom>
              <a:noFill/>
              <a:ln w="3175">
                <a:solidFill>
                  <a:srgbClr val="C00000"/>
                </a:solidFill>
                <a:round/>
                <a:headEnd/>
                <a:tailEnd/>
              </a:ln>
            </p:spPr>
            <p:txBody>
              <a:bodyPr/>
              <a:lstStyle/>
              <a:p>
                <a:pPr>
                  <a:defRPr/>
                </a:pPr>
                <a:endParaRPr lang="en-US" sz="1050" b="1"/>
              </a:p>
            </p:txBody>
          </p:sp>
          <p:sp>
            <p:nvSpPr>
              <p:cNvPr id="288" name="Line 198"/>
              <p:cNvSpPr>
                <a:spLocks noChangeShapeType="1"/>
              </p:cNvSpPr>
              <p:nvPr/>
            </p:nvSpPr>
            <p:spPr bwMode="auto">
              <a:xfrm flipH="1" flipV="1">
                <a:off x="3695700" y="3409950"/>
                <a:ext cx="20638" cy="47625"/>
              </a:xfrm>
              <a:prstGeom prst="line">
                <a:avLst/>
              </a:prstGeom>
              <a:noFill/>
              <a:ln w="3175">
                <a:solidFill>
                  <a:srgbClr val="C00000"/>
                </a:solidFill>
                <a:round/>
                <a:headEnd/>
                <a:tailEnd/>
              </a:ln>
            </p:spPr>
            <p:txBody>
              <a:bodyPr/>
              <a:lstStyle/>
              <a:p>
                <a:pPr>
                  <a:defRPr/>
                </a:pPr>
                <a:endParaRPr lang="en-US" sz="1050" b="1"/>
              </a:p>
            </p:txBody>
          </p:sp>
          <p:grpSp>
            <p:nvGrpSpPr>
              <p:cNvPr id="289" name="Group 151"/>
              <p:cNvGrpSpPr>
                <a:grpSpLocks/>
              </p:cNvGrpSpPr>
              <p:nvPr/>
            </p:nvGrpSpPr>
            <p:grpSpPr bwMode="auto">
              <a:xfrm>
                <a:off x="3900942" y="3310425"/>
                <a:ext cx="1121511" cy="442550"/>
                <a:chOff x="1325" y="2541"/>
                <a:chExt cx="3083" cy="673"/>
              </a:xfrm>
            </p:grpSpPr>
            <p:sp>
              <p:nvSpPr>
                <p:cNvPr id="418" name="Line 152"/>
                <p:cNvSpPr>
                  <a:spLocks noChangeShapeType="1"/>
                </p:cNvSpPr>
                <p:nvPr/>
              </p:nvSpPr>
              <p:spPr bwMode="auto">
                <a:xfrm>
                  <a:off x="2284" y="2878"/>
                  <a:ext cx="52" cy="2"/>
                </a:xfrm>
                <a:prstGeom prst="line">
                  <a:avLst/>
                </a:prstGeom>
                <a:noFill/>
                <a:ln w="3175">
                  <a:solidFill>
                    <a:srgbClr val="CC0000"/>
                  </a:solidFill>
                  <a:round/>
                  <a:headEnd/>
                  <a:tailEnd/>
                </a:ln>
              </p:spPr>
              <p:txBody>
                <a:bodyPr/>
                <a:lstStyle/>
                <a:p>
                  <a:pPr>
                    <a:defRPr/>
                  </a:pPr>
                  <a:endParaRPr lang="en-US" sz="1050" b="1"/>
                </a:p>
              </p:txBody>
            </p:sp>
            <p:grpSp>
              <p:nvGrpSpPr>
                <p:cNvPr id="419" name="Group 153"/>
                <p:cNvGrpSpPr>
                  <a:grpSpLocks/>
                </p:cNvGrpSpPr>
                <p:nvPr/>
              </p:nvGrpSpPr>
              <p:grpSpPr bwMode="auto">
                <a:xfrm>
                  <a:off x="1325" y="2541"/>
                  <a:ext cx="3083" cy="673"/>
                  <a:chOff x="1325" y="2541"/>
                  <a:chExt cx="3083" cy="673"/>
                </a:xfrm>
              </p:grpSpPr>
              <p:sp>
                <p:nvSpPr>
                  <p:cNvPr id="421" name="Line 154"/>
                  <p:cNvSpPr>
                    <a:spLocks noChangeShapeType="1"/>
                  </p:cNvSpPr>
                  <p:nvPr/>
                </p:nvSpPr>
                <p:spPr bwMode="auto">
                  <a:xfrm>
                    <a:off x="1367" y="2540"/>
                    <a:ext cx="92" cy="0"/>
                  </a:xfrm>
                  <a:prstGeom prst="line">
                    <a:avLst/>
                  </a:prstGeom>
                  <a:noFill/>
                  <a:ln w="3175">
                    <a:solidFill>
                      <a:srgbClr val="CC0000"/>
                    </a:solidFill>
                    <a:round/>
                    <a:headEnd/>
                    <a:tailEnd/>
                  </a:ln>
                </p:spPr>
                <p:txBody>
                  <a:bodyPr/>
                  <a:lstStyle/>
                  <a:p>
                    <a:pPr>
                      <a:defRPr/>
                    </a:pPr>
                    <a:endParaRPr lang="en-US" sz="1050" b="1"/>
                  </a:p>
                </p:txBody>
              </p:sp>
              <p:sp>
                <p:nvSpPr>
                  <p:cNvPr id="422" name="Line 155"/>
                  <p:cNvSpPr>
                    <a:spLocks noChangeShapeType="1"/>
                  </p:cNvSpPr>
                  <p:nvPr/>
                </p:nvSpPr>
                <p:spPr bwMode="auto">
                  <a:xfrm>
                    <a:off x="1926" y="2540"/>
                    <a:ext cx="92" cy="0"/>
                  </a:xfrm>
                  <a:prstGeom prst="line">
                    <a:avLst/>
                  </a:prstGeom>
                  <a:noFill/>
                  <a:ln w="3175">
                    <a:solidFill>
                      <a:srgbClr val="CC0000"/>
                    </a:solidFill>
                    <a:round/>
                    <a:headEnd/>
                    <a:tailEnd/>
                  </a:ln>
                </p:spPr>
                <p:txBody>
                  <a:bodyPr/>
                  <a:lstStyle/>
                  <a:p>
                    <a:pPr>
                      <a:defRPr/>
                    </a:pPr>
                    <a:endParaRPr lang="en-US" sz="1050" b="1"/>
                  </a:p>
                </p:txBody>
              </p:sp>
              <p:sp>
                <p:nvSpPr>
                  <p:cNvPr id="423" name="Line 156"/>
                  <p:cNvSpPr>
                    <a:spLocks noChangeShapeType="1"/>
                  </p:cNvSpPr>
                  <p:nvPr/>
                </p:nvSpPr>
                <p:spPr bwMode="auto">
                  <a:xfrm>
                    <a:off x="2480" y="2545"/>
                    <a:ext cx="92" cy="0"/>
                  </a:xfrm>
                  <a:prstGeom prst="line">
                    <a:avLst/>
                  </a:prstGeom>
                  <a:noFill/>
                  <a:ln w="3175">
                    <a:solidFill>
                      <a:srgbClr val="CC0000"/>
                    </a:solidFill>
                    <a:round/>
                    <a:headEnd/>
                    <a:tailEnd/>
                  </a:ln>
                </p:spPr>
                <p:txBody>
                  <a:bodyPr/>
                  <a:lstStyle/>
                  <a:p>
                    <a:pPr>
                      <a:defRPr/>
                    </a:pPr>
                    <a:endParaRPr lang="en-US" sz="1050" b="1"/>
                  </a:p>
                </p:txBody>
              </p:sp>
              <p:sp>
                <p:nvSpPr>
                  <p:cNvPr id="424" name="Line 157"/>
                  <p:cNvSpPr>
                    <a:spLocks noChangeShapeType="1"/>
                  </p:cNvSpPr>
                  <p:nvPr/>
                </p:nvSpPr>
                <p:spPr bwMode="auto">
                  <a:xfrm>
                    <a:off x="3056" y="2545"/>
                    <a:ext cx="92" cy="0"/>
                  </a:xfrm>
                  <a:prstGeom prst="line">
                    <a:avLst/>
                  </a:prstGeom>
                  <a:noFill/>
                  <a:ln w="3175">
                    <a:solidFill>
                      <a:srgbClr val="CC0000"/>
                    </a:solidFill>
                    <a:round/>
                    <a:headEnd/>
                    <a:tailEnd/>
                  </a:ln>
                </p:spPr>
                <p:txBody>
                  <a:bodyPr/>
                  <a:lstStyle/>
                  <a:p>
                    <a:pPr>
                      <a:defRPr/>
                    </a:pPr>
                    <a:endParaRPr lang="en-US" sz="1050" b="1"/>
                  </a:p>
                </p:txBody>
              </p:sp>
              <p:sp>
                <p:nvSpPr>
                  <p:cNvPr id="425" name="Line 158"/>
                  <p:cNvSpPr>
                    <a:spLocks noChangeShapeType="1"/>
                  </p:cNvSpPr>
                  <p:nvPr/>
                </p:nvSpPr>
                <p:spPr bwMode="auto">
                  <a:xfrm>
                    <a:off x="3610" y="2545"/>
                    <a:ext cx="96" cy="0"/>
                  </a:xfrm>
                  <a:prstGeom prst="line">
                    <a:avLst/>
                  </a:prstGeom>
                  <a:noFill/>
                  <a:ln w="3175">
                    <a:solidFill>
                      <a:srgbClr val="CC0000"/>
                    </a:solidFill>
                    <a:round/>
                    <a:headEnd/>
                    <a:tailEnd/>
                  </a:ln>
                </p:spPr>
                <p:txBody>
                  <a:bodyPr/>
                  <a:lstStyle/>
                  <a:p>
                    <a:pPr>
                      <a:defRPr/>
                    </a:pPr>
                    <a:endParaRPr lang="en-US" sz="1050" b="1"/>
                  </a:p>
                </p:txBody>
              </p:sp>
              <p:sp>
                <p:nvSpPr>
                  <p:cNvPr id="426" name="Line 159"/>
                  <p:cNvSpPr>
                    <a:spLocks noChangeShapeType="1"/>
                  </p:cNvSpPr>
                  <p:nvPr/>
                </p:nvSpPr>
                <p:spPr bwMode="auto">
                  <a:xfrm>
                    <a:off x="4173" y="2545"/>
                    <a:ext cx="92" cy="0"/>
                  </a:xfrm>
                  <a:prstGeom prst="line">
                    <a:avLst/>
                  </a:prstGeom>
                  <a:noFill/>
                  <a:ln w="3175">
                    <a:solidFill>
                      <a:srgbClr val="CC0000"/>
                    </a:solidFill>
                    <a:round/>
                    <a:headEnd/>
                    <a:tailEnd/>
                  </a:ln>
                </p:spPr>
                <p:txBody>
                  <a:bodyPr/>
                  <a:lstStyle/>
                  <a:p>
                    <a:pPr>
                      <a:defRPr/>
                    </a:pPr>
                    <a:endParaRPr lang="en-US" sz="1050" b="1"/>
                  </a:p>
                </p:txBody>
              </p:sp>
              <p:sp>
                <p:nvSpPr>
                  <p:cNvPr id="427" name="Line 160"/>
                  <p:cNvSpPr>
                    <a:spLocks noChangeShapeType="1"/>
                  </p:cNvSpPr>
                  <p:nvPr/>
                </p:nvSpPr>
                <p:spPr bwMode="auto">
                  <a:xfrm>
                    <a:off x="1442" y="3209"/>
                    <a:ext cx="92" cy="0"/>
                  </a:xfrm>
                  <a:prstGeom prst="line">
                    <a:avLst/>
                  </a:prstGeom>
                  <a:noFill/>
                  <a:ln w="3175">
                    <a:solidFill>
                      <a:srgbClr val="CC0000"/>
                    </a:solidFill>
                    <a:round/>
                    <a:headEnd/>
                    <a:tailEnd/>
                  </a:ln>
                </p:spPr>
                <p:txBody>
                  <a:bodyPr/>
                  <a:lstStyle/>
                  <a:p>
                    <a:pPr>
                      <a:defRPr/>
                    </a:pPr>
                    <a:endParaRPr lang="en-US" sz="1050" b="1"/>
                  </a:p>
                </p:txBody>
              </p:sp>
              <p:sp>
                <p:nvSpPr>
                  <p:cNvPr id="428" name="Line 161"/>
                  <p:cNvSpPr>
                    <a:spLocks noChangeShapeType="1"/>
                  </p:cNvSpPr>
                  <p:nvPr/>
                </p:nvSpPr>
                <p:spPr bwMode="auto">
                  <a:xfrm>
                    <a:off x="2000" y="3209"/>
                    <a:ext cx="92" cy="0"/>
                  </a:xfrm>
                  <a:prstGeom prst="line">
                    <a:avLst/>
                  </a:prstGeom>
                  <a:noFill/>
                  <a:ln w="3175">
                    <a:solidFill>
                      <a:srgbClr val="CC0000"/>
                    </a:solidFill>
                    <a:round/>
                    <a:headEnd/>
                    <a:tailEnd/>
                  </a:ln>
                </p:spPr>
                <p:txBody>
                  <a:bodyPr/>
                  <a:lstStyle/>
                  <a:p>
                    <a:pPr>
                      <a:defRPr/>
                    </a:pPr>
                    <a:endParaRPr lang="en-US" sz="1050" b="1"/>
                  </a:p>
                </p:txBody>
              </p:sp>
              <p:sp>
                <p:nvSpPr>
                  <p:cNvPr id="429" name="Line 162"/>
                  <p:cNvSpPr>
                    <a:spLocks noChangeShapeType="1"/>
                  </p:cNvSpPr>
                  <p:nvPr/>
                </p:nvSpPr>
                <p:spPr bwMode="auto">
                  <a:xfrm>
                    <a:off x="2554" y="3214"/>
                    <a:ext cx="92" cy="0"/>
                  </a:xfrm>
                  <a:prstGeom prst="line">
                    <a:avLst/>
                  </a:prstGeom>
                  <a:noFill/>
                  <a:ln w="3175">
                    <a:solidFill>
                      <a:srgbClr val="CC0000"/>
                    </a:solidFill>
                    <a:round/>
                    <a:headEnd/>
                    <a:tailEnd/>
                  </a:ln>
                </p:spPr>
                <p:txBody>
                  <a:bodyPr/>
                  <a:lstStyle/>
                  <a:p>
                    <a:pPr>
                      <a:defRPr/>
                    </a:pPr>
                    <a:endParaRPr lang="en-US" sz="1050" b="1"/>
                  </a:p>
                </p:txBody>
              </p:sp>
              <p:sp>
                <p:nvSpPr>
                  <p:cNvPr id="430" name="Line 163"/>
                  <p:cNvSpPr>
                    <a:spLocks noChangeShapeType="1"/>
                  </p:cNvSpPr>
                  <p:nvPr/>
                </p:nvSpPr>
                <p:spPr bwMode="auto">
                  <a:xfrm>
                    <a:off x="3091" y="3214"/>
                    <a:ext cx="92" cy="0"/>
                  </a:xfrm>
                  <a:prstGeom prst="line">
                    <a:avLst/>
                  </a:prstGeom>
                  <a:noFill/>
                  <a:ln w="3175">
                    <a:solidFill>
                      <a:srgbClr val="CC0000"/>
                    </a:solidFill>
                    <a:round/>
                    <a:headEnd/>
                    <a:tailEnd/>
                  </a:ln>
                </p:spPr>
                <p:txBody>
                  <a:bodyPr/>
                  <a:lstStyle/>
                  <a:p>
                    <a:pPr>
                      <a:defRPr/>
                    </a:pPr>
                    <a:endParaRPr lang="en-US" sz="1050" b="1"/>
                  </a:p>
                </p:txBody>
              </p:sp>
              <p:sp>
                <p:nvSpPr>
                  <p:cNvPr id="431" name="Line 164"/>
                  <p:cNvSpPr>
                    <a:spLocks noChangeShapeType="1"/>
                  </p:cNvSpPr>
                  <p:nvPr/>
                </p:nvSpPr>
                <p:spPr bwMode="auto">
                  <a:xfrm>
                    <a:off x="3645" y="3214"/>
                    <a:ext cx="92" cy="0"/>
                  </a:xfrm>
                  <a:prstGeom prst="line">
                    <a:avLst/>
                  </a:prstGeom>
                  <a:noFill/>
                  <a:ln w="3175">
                    <a:solidFill>
                      <a:srgbClr val="CC0000"/>
                    </a:solidFill>
                    <a:round/>
                    <a:headEnd/>
                    <a:tailEnd/>
                  </a:ln>
                </p:spPr>
                <p:txBody>
                  <a:bodyPr/>
                  <a:lstStyle/>
                  <a:p>
                    <a:pPr>
                      <a:defRPr/>
                    </a:pPr>
                    <a:endParaRPr lang="en-US" sz="1050" b="1"/>
                  </a:p>
                </p:txBody>
              </p:sp>
              <p:sp>
                <p:nvSpPr>
                  <p:cNvPr id="432" name="Line 165"/>
                  <p:cNvSpPr>
                    <a:spLocks noChangeShapeType="1"/>
                  </p:cNvSpPr>
                  <p:nvPr/>
                </p:nvSpPr>
                <p:spPr bwMode="auto">
                  <a:xfrm>
                    <a:off x="4208" y="3214"/>
                    <a:ext cx="65" cy="0"/>
                  </a:xfrm>
                  <a:prstGeom prst="line">
                    <a:avLst/>
                  </a:prstGeom>
                  <a:noFill/>
                  <a:ln w="3175">
                    <a:solidFill>
                      <a:srgbClr val="CC0000"/>
                    </a:solidFill>
                    <a:round/>
                    <a:headEnd/>
                    <a:tailEnd/>
                  </a:ln>
                </p:spPr>
                <p:txBody>
                  <a:bodyPr/>
                  <a:lstStyle/>
                  <a:p>
                    <a:pPr>
                      <a:defRPr/>
                    </a:pPr>
                    <a:endParaRPr lang="en-US" sz="1050" b="1"/>
                  </a:p>
                </p:txBody>
              </p:sp>
              <p:sp>
                <p:nvSpPr>
                  <p:cNvPr id="433" name="Line 166"/>
                  <p:cNvSpPr>
                    <a:spLocks noChangeShapeType="1"/>
                  </p:cNvSpPr>
                  <p:nvPr/>
                </p:nvSpPr>
                <p:spPr bwMode="auto">
                  <a:xfrm>
                    <a:off x="1760" y="2878"/>
                    <a:ext cx="52" cy="2"/>
                  </a:xfrm>
                  <a:prstGeom prst="line">
                    <a:avLst/>
                  </a:prstGeom>
                  <a:noFill/>
                  <a:ln w="3175">
                    <a:solidFill>
                      <a:srgbClr val="CC0000"/>
                    </a:solidFill>
                    <a:round/>
                    <a:headEnd/>
                    <a:tailEnd/>
                  </a:ln>
                </p:spPr>
                <p:txBody>
                  <a:bodyPr/>
                  <a:lstStyle/>
                  <a:p>
                    <a:pPr>
                      <a:defRPr/>
                    </a:pPr>
                    <a:endParaRPr lang="en-US" sz="1050" b="1"/>
                  </a:p>
                </p:txBody>
              </p:sp>
              <p:sp>
                <p:nvSpPr>
                  <p:cNvPr id="434" name="Line 167"/>
                  <p:cNvSpPr>
                    <a:spLocks noChangeShapeType="1"/>
                  </p:cNvSpPr>
                  <p:nvPr/>
                </p:nvSpPr>
                <p:spPr bwMode="auto">
                  <a:xfrm>
                    <a:off x="2799" y="2878"/>
                    <a:ext cx="48" cy="2"/>
                  </a:xfrm>
                  <a:prstGeom prst="line">
                    <a:avLst/>
                  </a:prstGeom>
                  <a:noFill/>
                  <a:ln w="3175">
                    <a:solidFill>
                      <a:srgbClr val="CC0000"/>
                    </a:solidFill>
                    <a:round/>
                    <a:headEnd/>
                    <a:tailEnd/>
                  </a:ln>
                </p:spPr>
                <p:txBody>
                  <a:bodyPr/>
                  <a:lstStyle/>
                  <a:p>
                    <a:pPr>
                      <a:defRPr/>
                    </a:pPr>
                    <a:endParaRPr lang="en-US" sz="1050" b="1"/>
                  </a:p>
                </p:txBody>
              </p:sp>
              <p:sp>
                <p:nvSpPr>
                  <p:cNvPr id="435" name="Line 168"/>
                  <p:cNvSpPr>
                    <a:spLocks noChangeShapeType="1"/>
                  </p:cNvSpPr>
                  <p:nvPr/>
                </p:nvSpPr>
                <p:spPr bwMode="auto">
                  <a:xfrm>
                    <a:off x="3318" y="2878"/>
                    <a:ext cx="52" cy="2"/>
                  </a:xfrm>
                  <a:prstGeom prst="line">
                    <a:avLst/>
                  </a:prstGeom>
                  <a:noFill/>
                  <a:ln w="3175">
                    <a:solidFill>
                      <a:srgbClr val="CC0000"/>
                    </a:solidFill>
                    <a:round/>
                    <a:headEnd/>
                    <a:tailEnd/>
                  </a:ln>
                </p:spPr>
                <p:txBody>
                  <a:bodyPr/>
                  <a:lstStyle/>
                  <a:p>
                    <a:pPr>
                      <a:defRPr/>
                    </a:pPr>
                    <a:endParaRPr lang="en-US" sz="1050" b="1"/>
                  </a:p>
                </p:txBody>
              </p:sp>
              <p:sp>
                <p:nvSpPr>
                  <p:cNvPr id="436" name="Line 169"/>
                  <p:cNvSpPr>
                    <a:spLocks noChangeShapeType="1"/>
                  </p:cNvSpPr>
                  <p:nvPr/>
                </p:nvSpPr>
                <p:spPr bwMode="auto">
                  <a:xfrm>
                    <a:off x="3842" y="2878"/>
                    <a:ext cx="48" cy="2"/>
                  </a:xfrm>
                  <a:prstGeom prst="line">
                    <a:avLst/>
                  </a:prstGeom>
                  <a:noFill/>
                  <a:ln w="3175">
                    <a:solidFill>
                      <a:srgbClr val="CC0000"/>
                    </a:solidFill>
                    <a:round/>
                    <a:headEnd/>
                    <a:tailEnd/>
                  </a:ln>
                </p:spPr>
                <p:txBody>
                  <a:bodyPr/>
                  <a:lstStyle/>
                  <a:p>
                    <a:pPr>
                      <a:defRPr/>
                    </a:pPr>
                    <a:endParaRPr lang="en-US" sz="1050" b="1"/>
                  </a:p>
                </p:txBody>
              </p:sp>
              <p:sp>
                <p:nvSpPr>
                  <p:cNvPr id="437" name="Line 170"/>
                  <p:cNvSpPr>
                    <a:spLocks noChangeShapeType="1"/>
                  </p:cNvSpPr>
                  <p:nvPr/>
                </p:nvSpPr>
                <p:spPr bwMode="auto">
                  <a:xfrm flipH="1">
                    <a:off x="1616" y="2659"/>
                    <a:ext cx="22" cy="87"/>
                  </a:xfrm>
                  <a:prstGeom prst="line">
                    <a:avLst/>
                  </a:prstGeom>
                  <a:noFill/>
                  <a:ln w="3175">
                    <a:solidFill>
                      <a:srgbClr val="CC0000"/>
                    </a:solidFill>
                    <a:round/>
                    <a:headEnd/>
                    <a:tailEnd/>
                  </a:ln>
                </p:spPr>
                <p:txBody>
                  <a:bodyPr/>
                  <a:lstStyle/>
                  <a:p>
                    <a:pPr>
                      <a:defRPr/>
                    </a:pPr>
                    <a:endParaRPr lang="en-US" sz="1050" b="1"/>
                  </a:p>
                </p:txBody>
              </p:sp>
              <p:sp>
                <p:nvSpPr>
                  <p:cNvPr id="438" name="Line 171"/>
                  <p:cNvSpPr>
                    <a:spLocks noChangeShapeType="1"/>
                  </p:cNvSpPr>
                  <p:nvPr/>
                </p:nvSpPr>
                <p:spPr bwMode="auto">
                  <a:xfrm flipH="1">
                    <a:off x="2087" y="2654"/>
                    <a:ext cx="87" cy="92"/>
                  </a:xfrm>
                  <a:prstGeom prst="line">
                    <a:avLst/>
                  </a:prstGeom>
                  <a:noFill/>
                  <a:ln w="3175">
                    <a:solidFill>
                      <a:srgbClr val="CC0000"/>
                    </a:solidFill>
                    <a:round/>
                    <a:headEnd/>
                    <a:tailEnd/>
                  </a:ln>
                </p:spPr>
                <p:txBody>
                  <a:bodyPr/>
                  <a:lstStyle/>
                  <a:p>
                    <a:pPr>
                      <a:defRPr/>
                    </a:pPr>
                    <a:endParaRPr lang="en-US" sz="1050" b="1"/>
                  </a:p>
                </p:txBody>
              </p:sp>
              <p:sp>
                <p:nvSpPr>
                  <p:cNvPr id="439" name="Line 172"/>
                  <p:cNvSpPr>
                    <a:spLocks noChangeShapeType="1"/>
                  </p:cNvSpPr>
                  <p:nvPr/>
                </p:nvSpPr>
                <p:spPr bwMode="auto">
                  <a:xfrm>
                    <a:off x="1756" y="2654"/>
                    <a:ext cx="127" cy="116"/>
                  </a:xfrm>
                  <a:prstGeom prst="line">
                    <a:avLst/>
                  </a:prstGeom>
                  <a:noFill/>
                  <a:ln w="3175">
                    <a:solidFill>
                      <a:srgbClr val="CC0000"/>
                    </a:solidFill>
                    <a:round/>
                    <a:headEnd/>
                    <a:tailEnd/>
                  </a:ln>
                </p:spPr>
                <p:txBody>
                  <a:bodyPr/>
                  <a:lstStyle/>
                  <a:p>
                    <a:pPr>
                      <a:defRPr/>
                    </a:pPr>
                    <a:endParaRPr lang="en-US" sz="1050" b="1"/>
                  </a:p>
                </p:txBody>
              </p:sp>
              <p:sp>
                <p:nvSpPr>
                  <p:cNvPr id="440" name="Line 173"/>
                  <p:cNvSpPr>
                    <a:spLocks noChangeShapeType="1"/>
                  </p:cNvSpPr>
                  <p:nvPr/>
                </p:nvSpPr>
                <p:spPr bwMode="auto">
                  <a:xfrm>
                    <a:off x="1708" y="2654"/>
                    <a:ext cx="52" cy="425"/>
                  </a:xfrm>
                  <a:prstGeom prst="line">
                    <a:avLst/>
                  </a:prstGeom>
                  <a:noFill/>
                  <a:ln w="3175">
                    <a:solidFill>
                      <a:srgbClr val="CC0000"/>
                    </a:solidFill>
                    <a:round/>
                    <a:headEnd/>
                    <a:tailEnd/>
                  </a:ln>
                </p:spPr>
                <p:txBody>
                  <a:bodyPr/>
                  <a:lstStyle/>
                  <a:p>
                    <a:pPr>
                      <a:defRPr/>
                    </a:pPr>
                    <a:endParaRPr lang="en-US" sz="1050" b="1"/>
                  </a:p>
                </p:txBody>
              </p:sp>
              <p:sp>
                <p:nvSpPr>
                  <p:cNvPr id="441" name="Line 174"/>
                  <p:cNvSpPr>
                    <a:spLocks noChangeShapeType="1"/>
                  </p:cNvSpPr>
                  <p:nvPr/>
                </p:nvSpPr>
                <p:spPr bwMode="auto">
                  <a:xfrm flipH="1">
                    <a:off x="1813" y="2987"/>
                    <a:ext cx="113" cy="92"/>
                  </a:xfrm>
                  <a:prstGeom prst="line">
                    <a:avLst/>
                  </a:prstGeom>
                  <a:noFill/>
                  <a:ln w="3175">
                    <a:solidFill>
                      <a:srgbClr val="CC0000"/>
                    </a:solidFill>
                    <a:round/>
                    <a:headEnd/>
                    <a:tailEnd/>
                  </a:ln>
                </p:spPr>
                <p:txBody>
                  <a:bodyPr/>
                  <a:lstStyle/>
                  <a:p>
                    <a:pPr>
                      <a:defRPr/>
                    </a:pPr>
                    <a:endParaRPr lang="en-US" sz="1050" b="1"/>
                  </a:p>
                </p:txBody>
              </p:sp>
              <p:sp>
                <p:nvSpPr>
                  <p:cNvPr id="442" name="Line 175"/>
                  <p:cNvSpPr>
                    <a:spLocks noChangeShapeType="1"/>
                  </p:cNvSpPr>
                  <p:nvPr/>
                </p:nvSpPr>
                <p:spPr bwMode="auto">
                  <a:xfrm flipH="1">
                    <a:off x="2380" y="2987"/>
                    <a:ext cx="79" cy="92"/>
                  </a:xfrm>
                  <a:prstGeom prst="line">
                    <a:avLst/>
                  </a:prstGeom>
                  <a:noFill/>
                  <a:ln w="3175">
                    <a:solidFill>
                      <a:srgbClr val="CC0000"/>
                    </a:solidFill>
                    <a:round/>
                    <a:headEnd/>
                    <a:tailEnd/>
                  </a:ln>
                </p:spPr>
                <p:txBody>
                  <a:bodyPr/>
                  <a:lstStyle/>
                  <a:p>
                    <a:pPr>
                      <a:defRPr/>
                    </a:pPr>
                    <a:endParaRPr lang="en-US" sz="1050" b="1"/>
                  </a:p>
                </p:txBody>
              </p:sp>
              <p:sp>
                <p:nvSpPr>
                  <p:cNvPr id="443" name="Line 176"/>
                  <p:cNvSpPr>
                    <a:spLocks noChangeShapeType="1"/>
                  </p:cNvSpPr>
                  <p:nvPr/>
                </p:nvSpPr>
                <p:spPr bwMode="auto">
                  <a:xfrm>
                    <a:off x="2725" y="2977"/>
                    <a:ext cx="74" cy="92"/>
                  </a:xfrm>
                  <a:prstGeom prst="line">
                    <a:avLst/>
                  </a:prstGeom>
                  <a:noFill/>
                  <a:ln w="3175">
                    <a:solidFill>
                      <a:srgbClr val="CC0000"/>
                    </a:solidFill>
                    <a:round/>
                    <a:headEnd/>
                    <a:tailEnd/>
                  </a:ln>
                </p:spPr>
                <p:txBody>
                  <a:bodyPr/>
                  <a:lstStyle/>
                  <a:p>
                    <a:pPr>
                      <a:defRPr/>
                    </a:pPr>
                    <a:endParaRPr lang="en-US" sz="1050" b="1"/>
                  </a:p>
                </p:txBody>
              </p:sp>
              <p:sp>
                <p:nvSpPr>
                  <p:cNvPr id="444" name="Line 177"/>
                  <p:cNvSpPr>
                    <a:spLocks noChangeShapeType="1"/>
                  </p:cNvSpPr>
                  <p:nvPr/>
                </p:nvSpPr>
                <p:spPr bwMode="auto">
                  <a:xfrm flipH="1">
                    <a:off x="2943" y="2987"/>
                    <a:ext cx="61" cy="92"/>
                  </a:xfrm>
                  <a:prstGeom prst="line">
                    <a:avLst/>
                  </a:prstGeom>
                  <a:noFill/>
                  <a:ln w="3175">
                    <a:solidFill>
                      <a:srgbClr val="CC0000"/>
                    </a:solidFill>
                    <a:round/>
                    <a:headEnd/>
                    <a:tailEnd/>
                  </a:ln>
                </p:spPr>
                <p:txBody>
                  <a:bodyPr/>
                  <a:lstStyle/>
                  <a:p>
                    <a:pPr>
                      <a:defRPr/>
                    </a:pPr>
                    <a:endParaRPr lang="en-US" sz="1050" b="1"/>
                  </a:p>
                </p:txBody>
              </p:sp>
              <p:sp>
                <p:nvSpPr>
                  <p:cNvPr id="445" name="Line 178"/>
                  <p:cNvSpPr>
                    <a:spLocks noChangeShapeType="1"/>
                  </p:cNvSpPr>
                  <p:nvPr/>
                </p:nvSpPr>
                <p:spPr bwMode="auto">
                  <a:xfrm>
                    <a:off x="3222" y="2987"/>
                    <a:ext cx="79" cy="118"/>
                  </a:xfrm>
                  <a:prstGeom prst="line">
                    <a:avLst/>
                  </a:prstGeom>
                  <a:noFill/>
                  <a:ln w="3175">
                    <a:solidFill>
                      <a:srgbClr val="CC0000"/>
                    </a:solidFill>
                    <a:round/>
                    <a:headEnd/>
                    <a:tailEnd/>
                  </a:ln>
                </p:spPr>
                <p:txBody>
                  <a:bodyPr/>
                  <a:lstStyle/>
                  <a:p>
                    <a:pPr>
                      <a:defRPr/>
                    </a:pPr>
                    <a:endParaRPr lang="en-US" sz="1050" b="1"/>
                  </a:p>
                </p:txBody>
              </p:sp>
              <p:sp>
                <p:nvSpPr>
                  <p:cNvPr id="446" name="Line 179"/>
                  <p:cNvSpPr>
                    <a:spLocks noChangeShapeType="1"/>
                  </p:cNvSpPr>
                  <p:nvPr/>
                </p:nvSpPr>
                <p:spPr bwMode="auto">
                  <a:xfrm flipH="1">
                    <a:off x="3462" y="2992"/>
                    <a:ext cx="57" cy="87"/>
                  </a:xfrm>
                  <a:prstGeom prst="line">
                    <a:avLst/>
                  </a:prstGeom>
                  <a:noFill/>
                  <a:ln w="3175">
                    <a:solidFill>
                      <a:srgbClr val="CC0000"/>
                    </a:solidFill>
                    <a:round/>
                    <a:headEnd/>
                    <a:tailEnd/>
                  </a:ln>
                </p:spPr>
                <p:txBody>
                  <a:bodyPr/>
                  <a:lstStyle/>
                  <a:p>
                    <a:pPr>
                      <a:defRPr/>
                    </a:pPr>
                    <a:endParaRPr lang="en-US" sz="1050" b="1"/>
                  </a:p>
                </p:txBody>
              </p:sp>
              <p:sp>
                <p:nvSpPr>
                  <p:cNvPr id="447" name="Line 180"/>
                  <p:cNvSpPr>
                    <a:spLocks noChangeShapeType="1"/>
                  </p:cNvSpPr>
                  <p:nvPr/>
                </p:nvSpPr>
                <p:spPr bwMode="auto">
                  <a:xfrm>
                    <a:off x="2973" y="2637"/>
                    <a:ext cx="83" cy="109"/>
                  </a:xfrm>
                  <a:prstGeom prst="line">
                    <a:avLst/>
                  </a:prstGeom>
                  <a:noFill/>
                  <a:ln w="3175">
                    <a:solidFill>
                      <a:srgbClr val="CC0000"/>
                    </a:solidFill>
                    <a:round/>
                    <a:headEnd/>
                    <a:tailEnd/>
                  </a:ln>
                </p:spPr>
                <p:txBody>
                  <a:bodyPr/>
                  <a:lstStyle/>
                  <a:p>
                    <a:pPr>
                      <a:defRPr/>
                    </a:pPr>
                    <a:endParaRPr lang="en-US" sz="1050" b="1"/>
                  </a:p>
                </p:txBody>
              </p:sp>
              <p:sp>
                <p:nvSpPr>
                  <p:cNvPr id="448" name="Line 181"/>
                  <p:cNvSpPr>
                    <a:spLocks noChangeShapeType="1"/>
                  </p:cNvSpPr>
                  <p:nvPr/>
                </p:nvSpPr>
                <p:spPr bwMode="auto">
                  <a:xfrm flipH="1">
                    <a:off x="3148" y="2637"/>
                    <a:ext cx="74" cy="109"/>
                  </a:xfrm>
                  <a:prstGeom prst="line">
                    <a:avLst/>
                  </a:prstGeom>
                  <a:noFill/>
                  <a:ln w="3175">
                    <a:solidFill>
                      <a:srgbClr val="CC0000"/>
                    </a:solidFill>
                    <a:round/>
                    <a:headEnd/>
                    <a:tailEnd/>
                  </a:ln>
                </p:spPr>
                <p:txBody>
                  <a:bodyPr/>
                  <a:lstStyle/>
                  <a:p>
                    <a:pPr>
                      <a:defRPr/>
                    </a:pPr>
                    <a:endParaRPr lang="en-US" sz="1050" b="1"/>
                  </a:p>
                </p:txBody>
              </p:sp>
              <p:sp>
                <p:nvSpPr>
                  <p:cNvPr id="449" name="Line 182"/>
                  <p:cNvSpPr>
                    <a:spLocks noChangeShapeType="1"/>
                  </p:cNvSpPr>
                  <p:nvPr/>
                </p:nvSpPr>
                <p:spPr bwMode="auto">
                  <a:xfrm>
                    <a:off x="3436" y="2654"/>
                    <a:ext cx="79" cy="92"/>
                  </a:xfrm>
                  <a:prstGeom prst="line">
                    <a:avLst/>
                  </a:prstGeom>
                  <a:noFill/>
                  <a:ln w="3175">
                    <a:solidFill>
                      <a:srgbClr val="CC0000"/>
                    </a:solidFill>
                    <a:round/>
                    <a:headEnd/>
                    <a:tailEnd/>
                  </a:ln>
                </p:spPr>
                <p:txBody>
                  <a:bodyPr/>
                  <a:lstStyle/>
                  <a:p>
                    <a:pPr>
                      <a:defRPr/>
                    </a:pPr>
                    <a:endParaRPr lang="en-US" sz="1050" b="1"/>
                  </a:p>
                </p:txBody>
              </p:sp>
              <p:sp>
                <p:nvSpPr>
                  <p:cNvPr id="450" name="Line 183"/>
                  <p:cNvSpPr>
                    <a:spLocks noChangeShapeType="1"/>
                  </p:cNvSpPr>
                  <p:nvPr/>
                </p:nvSpPr>
                <p:spPr bwMode="auto">
                  <a:xfrm flipH="1">
                    <a:off x="3702" y="2637"/>
                    <a:ext cx="79" cy="109"/>
                  </a:xfrm>
                  <a:prstGeom prst="line">
                    <a:avLst/>
                  </a:prstGeom>
                  <a:noFill/>
                  <a:ln w="3175">
                    <a:solidFill>
                      <a:srgbClr val="CC0000"/>
                    </a:solidFill>
                    <a:round/>
                    <a:headEnd/>
                    <a:tailEnd/>
                  </a:ln>
                </p:spPr>
                <p:txBody>
                  <a:bodyPr/>
                  <a:lstStyle/>
                  <a:p>
                    <a:pPr>
                      <a:defRPr/>
                    </a:pPr>
                    <a:endParaRPr lang="en-US" sz="1050" b="1"/>
                  </a:p>
                </p:txBody>
              </p:sp>
              <p:sp>
                <p:nvSpPr>
                  <p:cNvPr id="451" name="Line 184"/>
                  <p:cNvSpPr>
                    <a:spLocks noChangeShapeType="1"/>
                  </p:cNvSpPr>
                  <p:nvPr/>
                </p:nvSpPr>
                <p:spPr bwMode="auto">
                  <a:xfrm>
                    <a:off x="2410" y="2637"/>
                    <a:ext cx="96" cy="109"/>
                  </a:xfrm>
                  <a:prstGeom prst="line">
                    <a:avLst/>
                  </a:prstGeom>
                  <a:noFill/>
                  <a:ln w="3175">
                    <a:solidFill>
                      <a:srgbClr val="CC0000"/>
                    </a:solidFill>
                    <a:round/>
                    <a:headEnd/>
                    <a:tailEnd/>
                  </a:ln>
                </p:spPr>
                <p:txBody>
                  <a:bodyPr/>
                  <a:lstStyle/>
                  <a:p>
                    <a:pPr>
                      <a:defRPr/>
                    </a:pPr>
                    <a:endParaRPr lang="en-US" sz="1050" b="1"/>
                  </a:p>
                </p:txBody>
              </p:sp>
              <p:sp>
                <p:nvSpPr>
                  <p:cNvPr id="452" name="Line 185"/>
                  <p:cNvSpPr>
                    <a:spLocks noChangeShapeType="1"/>
                  </p:cNvSpPr>
                  <p:nvPr/>
                </p:nvSpPr>
                <p:spPr bwMode="auto">
                  <a:xfrm flipH="1">
                    <a:off x="2646" y="2637"/>
                    <a:ext cx="65" cy="109"/>
                  </a:xfrm>
                  <a:prstGeom prst="line">
                    <a:avLst/>
                  </a:prstGeom>
                  <a:noFill/>
                  <a:ln w="3175">
                    <a:solidFill>
                      <a:srgbClr val="CC0000"/>
                    </a:solidFill>
                    <a:round/>
                    <a:headEnd/>
                    <a:tailEnd/>
                  </a:ln>
                </p:spPr>
                <p:txBody>
                  <a:bodyPr/>
                  <a:lstStyle/>
                  <a:p>
                    <a:pPr>
                      <a:defRPr/>
                    </a:pPr>
                    <a:endParaRPr lang="en-US" sz="1050" b="1"/>
                  </a:p>
                </p:txBody>
              </p:sp>
              <p:sp>
                <p:nvSpPr>
                  <p:cNvPr id="453" name="Line 186"/>
                  <p:cNvSpPr>
                    <a:spLocks noChangeShapeType="1"/>
                  </p:cNvSpPr>
                  <p:nvPr/>
                </p:nvSpPr>
                <p:spPr bwMode="auto">
                  <a:xfrm>
                    <a:off x="2306" y="2654"/>
                    <a:ext cx="0" cy="415"/>
                  </a:xfrm>
                  <a:prstGeom prst="line">
                    <a:avLst/>
                  </a:prstGeom>
                  <a:noFill/>
                  <a:ln w="3175">
                    <a:solidFill>
                      <a:srgbClr val="CC0000"/>
                    </a:solidFill>
                    <a:round/>
                    <a:headEnd/>
                    <a:tailEnd/>
                  </a:ln>
                </p:spPr>
                <p:txBody>
                  <a:bodyPr/>
                  <a:lstStyle/>
                  <a:p>
                    <a:pPr>
                      <a:defRPr/>
                    </a:pPr>
                    <a:endParaRPr lang="en-US" sz="1050" b="1"/>
                  </a:p>
                </p:txBody>
              </p:sp>
              <p:sp>
                <p:nvSpPr>
                  <p:cNvPr id="454" name="Line 187"/>
                  <p:cNvSpPr>
                    <a:spLocks noChangeShapeType="1"/>
                  </p:cNvSpPr>
                  <p:nvPr/>
                </p:nvSpPr>
                <p:spPr bwMode="auto">
                  <a:xfrm>
                    <a:off x="3781" y="2958"/>
                    <a:ext cx="70" cy="128"/>
                  </a:xfrm>
                  <a:prstGeom prst="line">
                    <a:avLst/>
                  </a:prstGeom>
                  <a:noFill/>
                  <a:ln w="3175">
                    <a:solidFill>
                      <a:srgbClr val="CC0000"/>
                    </a:solidFill>
                    <a:round/>
                    <a:headEnd/>
                    <a:tailEnd/>
                  </a:ln>
                </p:spPr>
                <p:txBody>
                  <a:bodyPr/>
                  <a:lstStyle/>
                  <a:p>
                    <a:pPr>
                      <a:defRPr/>
                    </a:pPr>
                    <a:endParaRPr lang="en-US" sz="1050" b="1"/>
                  </a:p>
                </p:txBody>
              </p:sp>
              <p:sp>
                <p:nvSpPr>
                  <p:cNvPr id="455" name="Line 188"/>
                  <p:cNvSpPr>
                    <a:spLocks noChangeShapeType="1"/>
                  </p:cNvSpPr>
                  <p:nvPr/>
                </p:nvSpPr>
                <p:spPr bwMode="auto">
                  <a:xfrm>
                    <a:off x="1324" y="2605"/>
                    <a:ext cx="87" cy="164"/>
                  </a:xfrm>
                  <a:prstGeom prst="line">
                    <a:avLst/>
                  </a:prstGeom>
                  <a:noFill/>
                  <a:ln w="3175">
                    <a:solidFill>
                      <a:srgbClr val="CC0000"/>
                    </a:solidFill>
                    <a:round/>
                    <a:headEnd/>
                    <a:tailEnd/>
                  </a:ln>
                </p:spPr>
                <p:txBody>
                  <a:bodyPr/>
                  <a:lstStyle/>
                  <a:p>
                    <a:pPr>
                      <a:defRPr/>
                    </a:pPr>
                    <a:endParaRPr lang="en-US" sz="1050" b="1"/>
                  </a:p>
                </p:txBody>
              </p:sp>
              <p:sp>
                <p:nvSpPr>
                  <p:cNvPr id="456" name="Line 189"/>
                  <p:cNvSpPr>
                    <a:spLocks noChangeShapeType="1"/>
                  </p:cNvSpPr>
                  <p:nvPr/>
                </p:nvSpPr>
                <p:spPr bwMode="auto">
                  <a:xfrm flipH="1">
                    <a:off x="1367" y="2987"/>
                    <a:ext cx="44" cy="118"/>
                  </a:xfrm>
                  <a:prstGeom prst="line">
                    <a:avLst/>
                  </a:prstGeom>
                  <a:noFill/>
                  <a:ln w="3175">
                    <a:solidFill>
                      <a:srgbClr val="CC0000"/>
                    </a:solidFill>
                    <a:round/>
                    <a:headEnd/>
                    <a:tailEnd/>
                  </a:ln>
                </p:spPr>
                <p:txBody>
                  <a:bodyPr/>
                  <a:lstStyle/>
                  <a:p>
                    <a:pPr>
                      <a:defRPr/>
                    </a:pPr>
                    <a:endParaRPr lang="en-US" sz="1050" b="1"/>
                  </a:p>
                </p:txBody>
              </p:sp>
              <p:sp>
                <p:nvSpPr>
                  <p:cNvPr id="457" name="Line 190"/>
                  <p:cNvSpPr>
                    <a:spLocks noChangeShapeType="1"/>
                  </p:cNvSpPr>
                  <p:nvPr/>
                </p:nvSpPr>
                <p:spPr bwMode="auto">
                  <a:xfrm>
                    <a:off x="1673" y="2977"/>
                    <a:ext cx="44" cy="101"/>
                  </a:xfrm>
                  <a:prstGeom prst="line">
                    <a:avLst/>
                  </a:prstGeom>
                  <a:noFill/>
                  <a:ln w="3175">
                    <a:solidFill>
                      <a:srgbClr val="CC0000"/>
                    </a:solidFill>
                    <a:round/>
                    <a:headEnd/>
                    <a:tailEnd/>
                  </a:ln>
                </p:spPr>
                <p:txBody>
                  <a:bodyPr/>
                  <a:lstStyle/>
                  <a:p>
                    <a:pPr>
                      <a:defRPr/>
                    </a:pPr>
                    <a:endParaRPr lang="en-US" sz="1050" b="1"/>
                  </a:p>
                </p:txBody>
              </p:sp>
              <p:sp>
                <p:nvSpPr>
                  <p:cNvPr id="458" name="Line 191"/>
                  <p:cNvSpPr>
                    <a:spLocks noChangeShapeType="1"/>
                  </p:cNvSpPr>
                  <p:nvPr/>
                </p:nvSpPr>
                <p:spPr bwMode="auto">
                  <a:xfrm>
                    <a:off x="2175" y="2977"/>
                    <a:ext cx="61" cy="101"/>
                  </a:xfrm>
                  <a:prstGeom prst="line">
                    <a:avLst/>
                  </a:prstGeom>
                  <a:noFill/>
                  <a:ln w="3175">
                    <a:solidFill>
                      <a:srgbClr val="CC0000"/>
                    </a:solidFill>
                    <a:round/>
                    <a:headEnd/>
                    <a:tailEnd/>
                  </a:ln>
                </p:spPr>
                <p:txBody>
                  <a:bodyPr/>
                  <a:lstStyle/>
                  <a:p>
                    <a:pPr>
                      <a:defRPr/>
                    </a:pPr>
                    <a:endParaRPr lang="en-US" sz="1050" b="1"/>
                  </a:p>
                </p:txBody>
              </p:sp>
              <p:sp>
                <p:nvSpPr>
                  <p:cNvPr id="459" name="Line 192"/>
                  <p:cNvSpPr>
                    <a:spLocks noChangeShapeType="1"/>
                  </p:cNvSpPr>
                  <p:nvPr/>
                </p:nvSpPr>
                <p:spPr bwMode="auto">
                  <a:xfrm>
                    <a:off x="3981" y="2654"/>
                    <a:ext cx="39" cy="116"/>
                  </a:xfrm>
                  <a:prstGeom prst="line">
                    <a:avLst/>
                  </a:prstGeom>
                  <a:noFill/>
                  <a:ln w="3175">
                    <a:solidFill>
                      <a:srgbClr val="CC0000"/>
                    </a:solidFill>
                    <a:round/>
                    <a:headEnd/>
                    <a:tailEnd/>
                  </a:ln>
                </p:spPr>
                <p:txBody>
                  <a:bodyPr/>
                  <a:lstStyle/>
                  <a:p>
                    <a:pPr>
                      <a:defRPr/>
                    </a:pPr>
                    <a:endParaRPr lang="en-US" sz="1050" b="1"/>
                  </a:p>
                </p:txBody>
              </p:sp>
              <p:sp>
                <p:nvSpPr>
                  <p:cNvPr id="460" name="Line 193"/>
                  <p:cNvSpPr>
                    <a:spLocks noChangeShapeType="1"/>
                  </p:cNvSpPr>
                  <p:nvPr/>
                </p:nvSpPr>
                <p:spPr bwMode="auto">
                  <a:xfrm flipH="1">
                    <a:off x="4309" y="2654"/>
                    <a:ext cx="100" cy="135"/>
                  </a:xfrm>
                  <a:prstGeom prst="line">
                    <a:avLst/>
                  </a:prstGeom>
                  <a:noFill/>
                  <a:ln w="3175">
                    <a:solidFill>
                      <a:srgbClr val="CC0000"/>
                    </a:solidFill>
                    <a:round/>
                    <a:headEnd/>
                    <a:tailEnd/>
                  </a:ln>
                </p:spPr>
                <p:txBody>
                  <a:bodyPr/>
                  <a:lstStyle/>
                  <a:p>
                    <a:pPr>
                      <a:defRPr/>
                    </a:pPr>
                    <a:endParaRPr lang="en-US" sz="1050" b="1"/>
                  </a:p>
                </p:txBody>
              </p:sp>
              <p:sp>
                <p:nvSpPr>
                  <p:cNvPr id="461" name="Line 194"/>
                  <p:cNvSpPr>
                    <a:spLocks noChangeShapeType="1"/>
                  </p:cNvSpPr>
                  <p:nvPr/>
                </p:nvSpPr>
                <p:spPr bwMode="auto">
                  <a:xfrm>
                    <a:off x="4309" y="2958"/>
                    <a:ext cx="100" cy="128"/>
                  </a:xfrm>
                  <a:prstGeom prst="line">
                    <a:avLst/>
                  </a:prstGeom>
                  <a:noFill/>
                  <a:ln w="3175">
                    <a:solidFill>
                      <a:srgbClr val="CC0000"/>
                    </a:solidFill>
                    <a:round/>
                    <a:headEnd/>
                    <a:tailEnd/>
                  </a:ln>
                </p:spPr>
                <p:txBody>
                  <a:bodyPr/>
                  <a:lstStyle/>
                  <a:p>
                    <a:pPr>
                      <a:defRPr/>
                    </a:pPr>
                    <a:endParaRPr lang="en-US" sz="1050" b="1"/>
                  </a:p>
                </p:txBody>
              </p:sp>
            </p:grpSp>
            <p:sp>
              <p:nvSpPr>
                <p:cNvPr id="420" name="Line 195"/>
                <p:cNvSpPr>
                  <a:spLocks noChangeShapeType="1"/>
                </p:cNvSpPr>
                <p:nvPr/>
              </p:nvSpPr>
              <p:spPr bwMode="auto">
                <a:xfrm flipH="1">
                  <a:off x="4064" y="3001"/>
                  <a:ext cx="61" cy="82"/>
                </a:xfrm>
                <a:prstGeom prst="line">
                  <a:avLst/>
                </a:prstGeom>
                <a:noFill/>
                <a:ln w="3175">
                  <a:solidFill>
                    <a:srgbClr val="CC0000"/>
                  </a:solidFill>
                  <a:round/>
                  <a:headEnd/>
                  <a:tailEnd/>
                </a:ln>
              </p:spPr>
              <p:txBody>
                <a:bodyPr/>
                <a:lstStyle/>
                <a:p>
                  <a:pPr>
                    <a:defRPr/>
                  </a:pPr>
                  <a:endParaRPr lang="en-US" sz="1050" b="1"/>
                </a:p>
              </p:txBody>
            </p:sp>
          </p:grpSp>
          <p:sp>
            <p:nvSpPr>
              <p:cNvPr id="290" name="Line 27"/>
              <p:cNvSpPr>
                <a:spLocks noChangeShapeType="1"/>
              </p:cNvSpPr>
              <p:nvPr/>
            </p:nvSpPr>
            <p:spPr bwMode="auto">
              <a:xfrm>
                <a:off x="4686300" y="2239963"/>
                <a:ext cx="165100" cy="563562"/>
              </a:xfrm>
              <a:prstGeom prst="line">
                <a:avLst/>
              </a:prstGeom>
              <a:noFill/>
              <a:ln w="3175">
                <a:solidFill>
                  <a:srgbClr val="339933"/>
                </a:solidFill>
                <a:round/>
                <a:headEnd/>
                <a:tailEnd/>
              </a:ln>
            </p:spPr>
            <p:txBody>
              <a:bodyPr/>
              <a:lstStyle/>
              <a:p>
                <a:pPr>
                  <a:defRPr/>
                </a:pPr>
                <a:endParaRPr lang="en-US" sz="1050" b="1"/>
              </a:p>
            </p:txBody>
          </p:sp>
          <p:sp>
            <p:nvSpPr>
              <p:cNvPr id="291" name="Line 19"/>
              <p:cNvSpPr>
                <a:spLocks noChangeShapeType="1"/>
              </p:cNvSpPr>
              <p:nvPr/>
            </p:nvSpPr>
            <p:spPr bwMode="auto">
              <a:xfrm>
                <a:off x="4452938" y="2346325"/>
                <a:ext cx="0" cy="0"/>
              </a:xfrm>
              <a:prstGeom prst="line">
                <a:avLst/>
              </a:prstGeom>
              <a:noFill/>
              <a:ln w="3175">
                <a:solidFill>
                  <a:schemeClr val="tx1"/>
                </a:solidFill>
                <a:round/>
                <a:headEnd/>
                <a:tailEnd/>
              </a:ln>
            </p:spPr>
            <p:txBody>
              <a:bodyPr/>
              <a:lstStyle/>
              <a:p>
                <a:pPr>
                  <a:defRPr/>
                </a:pPr>
                <a:endParaRPr lang="en-US" sz="1050" b="1"/>
              </a:p>
            </p:txBody>
          </p:sp>
          <p:sp>
            <p:nvSpPr>
              <p:cNvPr id="292" name="Line 24"/>
              <p:cNvSpPr>
                <a:spLocks noChangeShapeType="1"/>
              </p:cNvSpPr>
              <p:nvPr/>
            </p:nvSpPr>
            <p:spPr bwMode="auto">
              <a:xfrm>
                <a:off x="4540250" y="2347913"/>
                <a:ext cx="0" cy="161925"/>
              </a:xfrm>
              <a:prstGeom prst="line">
                <a:avLst/>
              </a:prstGeom>
              <a:noFill/>
              <a:ln w="3175">
                <a:solidFill>
                  <a:srgbClr val="339933"/>
                </a:solidFill>
                <a:round/>
                <a:headEnd/>
                <a:tailEnd/>
              </a:ln>
            </p:spPr>
            <p:txBody>
              <a:bodyPr/>
              <a:lstStyle/>
              <a:p>
                <a:pPr>
                  <a:defRPr/>
                </a:pPr>
                <a:endParaRPr lang="en-US" sz="1050" b="1"/>
              </a:p>
            </p:txBody>
          </p:sp>
          <p:sp>
            <p:nvSpPr>
              <p:cNvPr id="293" name="Line 25"/>
              <p:cNvSpPr>
                <a:spLocks noChangeShapeType="1"/>
              </p:cNvSpPr>
              <p:nvPr/>
            </p:nvSpPr>
            <p:spPr bwMode="auto">
              <a:xfrm flipH="1">
                <a:off x="4238625" y="2247900"/>
                <a:ext cx="165100" cy="563563"/>
              </a:xfrm>
              <a:prstGeom prst="line">
                <a:avLst/>
              </a:prstGeom>
              <a:noFill/>
              <a:ln w="3175">
                <a:solidFill>
                  <a:srgbClr val="339933"/>
                </a:solidFill>
                <a:round/>
                <a:headEnd/>
                <a:tailEnd/>
              </a:ln>
            </p:spPr>
            <p:txBody>
              <a:bodyPr/>
              <a:lstStyle/>
              <a:p>
                <a:pPr>
                  <a:defRPr/>
                </a:pPr>
                <a:endParaRPr lang="en-US" sz="1050" b="1"/>
              </a:p>
            </p:txBody>
          </p:sp>
          <p:sp>
            <p:nvSpPr>
              <p:cNvPr id="294" name="Line 26"/>
              <p:cNvSpPr>
                <a:spLocks noChangeShapeType="1"/>
              </p:cNvSpPr>
              <p:nvPr/>
            </p:nvSpPr>
            <p:spPr bwMode="auto">
              <a:xfrm flipH="1">
                <a:off x="4294188" y="2316163"/>
                <a:ext cx="163512" cy="930275"/>
              </a:xfrm>
              <a:prstGeom prst="line">
                <a:avLst/>
              </a:prstGeom>
              <a:noFill/>
              <a:ln w="3175">
                <a:solidFill>
                  <a:srgbClr val="339933"/>
                </a:solidFill>
                <a:round/>
                <a:headEnd/>
                <a:tailEnd/>
              </a:ln>
            </p:spPr>
            <p:txBody>
              <a:bodyPr/>
              <a:lstStyle/>
              <a:p>
                <a:pPr>
                  <a:defRPr/>
                </a:pPr>
                <a:endParaRPr lang="en-US" sz="1050" b="1"/>
              </a:p>
            </p:txBody>
          </p:sp>
          <p:sp>
            <p:nvSpPr>
              <p:cNvPr id="295" name="Line 28"/>
              <p:cNvSpPr>
                <a:spLocks noChangeShapeType="1"/>
              </p:cNvSpPr>
              <p:nvPr/>
            </p:nvSpPr>
            <p:spPr bwMode="auto">
              <a:xfrm>
                <a:off x="4646613" y="2316163"/>
                <a:ext cx="150812" cy="917575"/>
              </a:xfrm>
              <a:prstGeom prst="line">
                <a:avLst/>
              </a:prstGeom>
              <a:noFill/>
              <a:ln w="3175">
                <a:solidFill>
                  <a:srgbClr val="339933"/>
                </a:solidFill>
                <a:round/>
                <a:headEnd/>
                <a:tailEnd/>
              </a:ln>
            </p:spPr>
            <p:txBody>
              <a:bodyPr/>
              <a:lstStyle/>
              <a:p>
                <a:pPr>
                  <a:defRPr/>
                </a:pPr>
                <a:endParaRPr lang="en-US" sz="1050" b="1"/>
              </a:p>
            </p:txBody>
          </p:sp>
          <p:sp>
            <p:nvSpPr>
              <p:cNvPr id="296" name="Line 30"/>
              <p:cNvSpPr>
                <a:spLocks noChangeShapeType="1"/>
              </p:cNvSpPr>
              <p:nvPr/>
            </p:nvSpPr>
            <p:spPr bwMode="auto">
              <a:xfrm flipH="1">
                <a:off x="4010025" y="3008313"/>
                <a:ext cx="117475" cy="260350"/>
              </a:xfrm>
              <a:prstGeom prst="line">
                <a:avLst/>
              </a:prstGeom>
              <a:noFill/>
              <a:ln w="3175">
                <a:solidFill>
                  <a:srgbClr val="800080"/>
                </a:solidFill>
                <a:round/>
                <a:headEnd/>
                <a:tailEnd/>
              </a:ln>
            </p:spPr>
            <p:txBody>
              <a:bodyPr/>
              <a:lstStyle/>
              <a:p>
                <a:pPr>
                  <a:defRPr/>
                </a:pPr>
                <a:endParaRPr lang="en-US" sz="1050" b="1"/>
              </a:p>
            </p:txBody>
          </p:sp>
          <p:sp>
            <p:nvSpPr>
              <p:cNvPr id="297" name="Line 31"/>
              <p:cNvSpPr>
                <a:spLocks noChangeShapeType="1"/>
              </p:cNvSpPr>
              <p:nvPr/>
            </p:nvSpPr>
            <p:spPr bwMode="auto">
              <a:xfrm>
                <a:off x="4275138" y="3049588"/>
                <a:ext cx="15875" cy="419100"/>
              </a:xfrm>
              <a:prstGeom prst="line">
                <a:avLst/>
              </a:prstGeom>
              <a:noFill/>
              <a:ln w="3175">
                <a:solidFill>
                  <a:srgbClr val="800080"/>
                </a:solidFill>
                <a:round/>
                <a:headEnd/>
                <a:tailEnd/>
              </a:ln>
            </p:spPr>
            <p:txBody>
              <a:bodyPr/>
              <a:lstStyle/>
              <a:p>
                <a:pPr>
                  <a:defRPr/>
                </a:pPr>
                <a:endParaRPr lang="en-US" sz="1050" b="1"/>
              </a:p>
            </p:txBody>
          </p:sp>
          <p:sp>
            <p:nvSpPr>
              <p:cNvPr id="298" name="Line 32"/>
              <p:cNvSpPr>
                <a:spLocks noChangeShapeType="1"/>
              </p:cNvSpPr>
              <p:nvPr/>
            </p:nvSpPr>
            <p:spPr bwMode="auto">
              <a:xfrm>
                <a:off x="4379913" y="2938463"/>
                <a:ext cx="336550" cy="330200"/>
              </a:xfrm>
              <a:prstGeom prst="line">
                <a:avLst/>
              </a:prstGeom>
              <a:noFill/>
              <a:ln w="3175">
                <a:solidFill>
                  <a:srgbClr val="800080"/>
                </a:solidFill>
                <a:round/>
                <a:headEnd/>
                <a:tailEnd/>
              </a:ln>
            </p:spPr>
            <p:txBody>
              <a:bodyPr/>
              <a:lstStyle/>
              <a:p>
                <a:pPr>
                  <a:defRPr/>
                </a:pPr>
                <a:endParaRPr lang="en-US" sz="1050" b="1"/>
              </a:p>
            </p:txBody>
          </p:sp>
          <p:sp>
            <p:nvSpPr>
              <p:cNvPr id="299" name="Line 33"/>
              <p:cNvSpPr>
                <a:spLocks noChangeShapeType="1"/>
              </p:cNvSpPr>
              <p:nvPr/>
            </p:nvSpPr>
            <p:spPr bwMode="auto">
              <a:xfrm>
                <a:off x="4325938" y="3019425"/>
                <a:ext cx="269875" cy="485775"/>
              </a:xfrm>
              <a:prstGeom prst="line">
                <a:avLst/>
              </a:prstGeom>
              <a:noFill/>
              <a:ln w="3175">
                <a:solidFill>
                  <a:srgbClr val="800080"/>
                </a:solidFill>
                <a:round/>
                <a:headEnd/>
                <a:tailEnd/>
              </a:ln>
            </p:spPr>
            <p:txBody>
              <a:bodyPr/>
              <a:lstStyle/>
              <a:p>
                <a:pPr>
                  <a:defRPr/>
                </a:pPr>
                <a:endParaRPr lang="en-US" sz="1050" b="1"/>
              </a:p>
            </p:txBody>
          </p:sp>
          <p:sp>
            <p:nvSpPr>
              <p:cNvPr id="300" name="Line 34"/>
              <p:cNvSpPr>
                <a:spLocks noChangeShapeType="1"/>
              </p:cNvSpPr>
              <p:nvPr/>
            </p:nvSpPr>
            <p:spPr bwMode="auto">
              <a:xfrm flipH="1">
                <a:off x="4648200" y="3055938"/>
                <a:ext cx="217488" cy="657225"/>
              </a:xfrm>
              <a:prstGeom prst="line">
                <a:avLst/>
              </a:prstGeom>
              <a:noFill/>
              <a:ln w="3175">
                <a:solidFill>
                  <a:srgbClr val="800080"/>
                </a:solidFill>
                <a:round/>
                <a:headEnd/>
                <a:tailEnd/>
              </a:ln>
            </p:spPr>
            <p:txBody>
              <a:bodyPr/>
              <a:lstStyle/>
              <a:p>
                <a:pPr>
                  <a:defRPr/>
                </a:pPr>
                <a:endParaRPr lang="en-US" sz="1050" b="1"/>
              </a:p>
            </p:txBody>
          </p:sp>
          <p:sp>
            <p:nvSpPr>
              <p:cNvPr id="301" name="Line 35"/>
              <p:cNvSpPr>
                <a:spLocks noChangeShapeType="1"/>
              </p:cNvSpPr>
              <p:nvPr/>
            </p:nvSpPr>
            <p:spPr bwMode="auto">
              <a:xfrm flipH="1">
                <a:off x="4889500" y="3052763"/>
                <a:ext cx="17463" cy="166687"/>
              </a:xfrm>
              <a:prstGeom prst="line">
                <a:avLst/>
              </a:prstGeom>
              <a:noFill/>
              <a:ln w="3175">
                <a:solidFill>
                  <a:srgbClr val="800080"/>
                </a:solidFill>
                <a:round/>
                <a:headEnd/>
                <a:tailEnd/>
              </a:ln>
            </p:spPr>
            <p:txBody>
              <a:bodyPr/>
              <a:lstStyle/>
              <a:p>
                <a:pPr>
                  <a:defRPr/>
                </a:pPr>
                <a:endParaRPr lang="en-US" sz="1050" b="1"/>
              </a:p>
            </p:txBody>
          </p:sp>
          <p:sp>
            <p:nvSpPr>
              <p:cNvPr id="302" name="Line 36"/>
              <p:cNvSpPr>
                <a:spLocks noChangeShapeType="1"/>
              </p:cNvSpPr>
              <p:nvPr/>
            </p:nvSpPr>
            <p:spPr bwMode="auto">
              <a:xfrm>
                <a:off x="4987925" y="3008313"/>
                <a:ext cx="277813" cy="685800"/>
              </a:xfrm>
              <a:prstGeom prst="line">
                <a:avLst/>
              </a:prstGeom>
              <a:noFill/>
              <a:ln w="3175">
                <a:solidFill>
                  <a:srgbClr val="800080"/>
                </a:solidFill>
                <a:round/>
                <a:headEnd/>
                <a:tailEnd/>
              </a:ln>
            </p:spPr>
            <p:txBody>
              <a:bodyPr/>
              <a:lstStyle/>
              <a:p>
                <a:pPr>
                  <a:defRPr/>
                </a:pPr>
                <a:endParaRPr lang="en-US" sz="1050" b="1"/>
              </a:p>
            </p:txBody>
          </p:sp>
          <p:sp>
            <p:nvSpPr>
              <p:cNvPr id="303" name="Line 37"/>
              <p:cNvSpPr>
                <a:spLocks noChangeShapeType="1"/>
              </p:cNvSpPr>
              <p:nvPr/>
            </p:nvSpPr>
            <p:spPr bwMode="auto">
              <a:xfrm flipH="1">
                <a:off x="4330700" y="2938463"/>
                <a:ext cx="414338" cy="538162"/>
              </a:xfrm>
              <a:prstGeom prst="line">
                <a:avLst/>
              </a:prstGeom>
              <a:noFill/>
              <a:ln w="3175">
                <a:solidFill>
                  <a:srgbClr val="800080"/>
                </a:solidFill>
                <a:round/>
                <a:headEnd/>
                <a:tailEnd/>
              </a:ln>
            </p:spPr>
            <p:txBody>
              <a:bodyPr/>
              <a:lstStyle/>
              <a:p>
                <a:pPr>
                  <a:defRPr/>
                </a:pPr>
                <a:endParaRPr lang="en-US" sz="1050" b="1"/>
              </a:p>
            </p:txBody>
          </p:sp>
          <p:sp>
            <p:nvSpPr>
              <p:cNvPr id="304" name="Line 38"/>
              <p:cNvSpPr>
                <a:spLocks noChangeShapeType="1"/>
              </p:cNvSpPr>
              <p:nvPr/>
            </p:nvSpPr>
            <p:spPr bwMode="auto">
              <a:xfrm flipH="1">
                <a:off x="4035425" y="3046413"/>
                <a:ext cx="171450" cy="639762"/>
              </a:xfrm>
              <a:prstGeom prst="line">
                <a:avLst/>
              </a:prstGeom>
              <a:noFill/>
              <a:ln w="3175">
                <a:solidFill>
                  <a:srgbClr val="800080"/>
                </a:solidFill>
                <a:round/>
                <a:headEnd/>
                <a:tailEnd/>
              </a:ln>
            </p:spPr>
            <p:txBody>
              <a:bodyPr/>
              <a:lstStyle/>
              <a:p>
                <a:pPr>
                  <a:defRPr/>
                </a:pPr>
                <a:endParaRPr lang="en-US" sz="1050" b="1"/>
              </a:p>
            </p:txBody>
          </p:sp>
          <p:sp>
            <p:nvSpPr>
              <p:cNvPr id="305" name="Line 39"/>
              <p:cNvSpPr>
                <a:spLocks noChangeShapeType="1"/>
              </p:cNvSpPr>
              <p:nvPr/>
            </p:nvSpPr>
            <p:spPr bwMode="auto">
              <a:xfrm>
                <a:off x="5018088" y="2940050"/>
                <a:ext cx="414337" cy="373063"/>
              </a:xfrm>
              <a:prstGeom prst="line">
                <a:avLst/>
              </a:prstGeom>
              <a:noFill/>
              <a:ln w="3175">
                <a:solidFill>
                  <a:srgbClr val="800080"/>
                </a:solidFill>
                <a:round/>
                <a:headEnd/>
                <a:tailEnd/>
              </a:ln>
            </p:spPr>
            <p:txBody>
              <a:bodyPr/>
              <a:lstStyle/>
              <a:p>
                <a:pPr>
                  <a:defRPr/>
                </a:pPr>
                <a:endParaRPr lang="en-US" sz="1050" b="1"/>
              </a:p>
            </p:txBody>
          </p:sp>
          <p:sp>
            <p:nvSpPr>
              <p:cNvPr id="306" name="Line 41"/>
              <p:cNvSpPr>
                <a:spLocks noChangeShapeType="1"/>
              </p:cNvSpPr>
              <p:nvPr/>
            </p:nvSpPr>
            <p:spPr bwMode="auto">
              <a:xfrm flipH="1">
                <a:off x="4297363" y="2706688"/>
                <a:ext cx="131762" cy="107950"/>
              </a:xfrm>
              <a:prstGeom prst="line">
                <a:avLst/>
              </a:prstGeom>
              <a:noFill/>
              <a:ln w="3175">
                <a:solidFill>
                  <a:srgbClr val="008080"/>
                </a:solidFill>
                <a:round/>
                <a:headEnd/>
                <a:tailEnd/>
              </a:ln>
            </p:spPr>
            <p:txBody>
              <a:bodyPr/>
              <a:lstStyle/>
              <a:p>
                <a:pPr>
                  <a:defRPr/>
                </a:pPr>
                <a:endParaRPr lang="en-US" sz="1050" b="1"/>
              </a:p>
            </p:txBody>
          </p:sp>
          <p:sp>
            <p:nvSpPr>
              <p:cNvPr id="307" name="Line 42"/>
              <p:cNvSpPr>
                <a:spLocks noChangeShapeType="1"/>
              </p:cNvSpPr>
              <p:nvPr/>
            </p:nvSpPr>
            <p:spPr bwMode="auto">
              <a:xfrm>
                <a:off x="4664075" y="2703513"/>
                <a:ext cx="155575" cy="111125"/>
              </a:xfrm>
              <a:prstGeom prst="line">
                <a:avLst/>
              </a:prstGeom>
              <a:noFill/>
              <a:ln w="3175">
                <a:solidFill>
                  <a:srgbClr val="008080"/>
                </a:solidFill>
                <a:round/>
                <a:headEnd/>
                <a:tailEnd/>
              </a:ln>
            </p:spPr>
            <p:txBody>
              <a:bodyPr/>
              <a:lstStyle/>
              <a:p>
                <a:pPr>
                  <a:defRPr/>
                </a:pPr>
                <a:endParaRPr lang="en-US" sz="1050" b="1"/>
              </a:p>
            </p:txBody>
          </p:sp>
          <p:sp>
            <p:nvSpPr>
              <p:cNvPr id="308" name="Line 43"/>
              <p:cNvSpPr>
                <a:spLocks noChangeShapeType="1"/>
              </p:cNvSpPr>
              <p:nvPr/>
            </p:nvSpPr>
            <p:spPr bwMode="auto">
              <a:xfrm flipH="1">
                <a:off x="4394200" y="2754313"/>
                <a:ext cx="131763" cy="498475"/>
              </a:xfrm>
              <a:prstGeom prst="line">
                <a:avLst/>
              </a:prstGeom>
              <a:noFill/>
              <a:ln w="3175">
                <a:solidFill>
                  <a:srgbClr val="008080"/>
                </a:solidFill>
                <a:round/>
                <a:headEnd/>
                <a:tailEnd/>
              </a:ln>
            </p:spPr>
            <p:txBody>
              <a:bodyPr/>
              <a:lstStyle/>
              <a:p>
                <a:pPr>
                  <a:defRPr/>
                </a:pPr>
                <a:endParaRPr lang="en-US" sz="1050" b="1"/>
              </a:p>
            </p:txBody>
          </p:sp>
          <p:sp>
            <p:nvSpPr>
              <p:cNvPr id="309" name="Line 44"/>
              <p:cNvSpPr>
                <a:spLocks noChangeShapeType="1"/>
              </p:cNvSpPr>
              <p:nvPr/>
            </p:nvSpPr>
            <p:spPr bwMode="auto">
              <a:xfrm>
                <a:off x="4594225" y="2751138"/>
                <a:ext cx="188913" cy="500062"/>
              </a:xfrm>
              <a:prstGeom prst="line">
                <a:avLst/>
              </a:prstGeom>
              <a:noFill/>
              <a:ln w="3175">
                <a:solidFill>
                  <a:srgbClr val="008080"/>
                </a:solidFill>
                <a:round/>
                <a:headEnd/>
                <a:tailEnd/>
              </a:ln>
            </p:spPr>
            <p:txBody>
              <a:bodyPr/>
              <a:lstStyle/>
              <a:p>
                <a:pPr>
                  <a:defRPr/>
                </a:pPr>
                <a:endParaRPr lang="en-US" sz="1050" b="1"/>
              </a:p>
            </p:txBody>
          </p:sp>
          <p:sp>
            <p:nvSpPr>
              <p:cNvPr id="310" name="Line 45"/>
              <p:cNvSpPr>
                <a:spLocks noChangeShapeType="1"/>
              </p:cNvSpPr>
              <p:nvPr/>
            </p:nvSpPr>
            <p:spPr bwMode="auto">
              <a:xfrm flipH="1">
                <a:off x="4225925" y="2740025"/>
                <a:ext cx="250825" cy="733425"/>
              </a:xfrm>
              <a:prstGeom prst="line">
                <a:avLst/>
              </a:prstGeom>
              <a:noFill/>
              <a:ln w="3175">
                <a:solidFill>
                  <a:srgbClr val="008080"/>
                </a:solidFill>
                <a:round/>
                <a:headEnd/>
                <a:tailEnd/>
              </a:ln>
            </p:spPr>
            <p:txBody>
              <a:bodyPr/>
              <a:lstStyle/>
              <a:p>
                <a:pPr>
                  <a:defRPr/>
                </a:pPr>
                <a:endParaRPr lang="en-US" sz="1050" b="1"/>
              </a:p>
            </p:txBody>
          </p:sp>
          <p:sp>
            <p:nvSpPr>
              <p:cNvPr id="311" name="Line 46"/>
              <p:cNvSpPr>
                <a:spLocks noChangeShapeType="1"/>
              </p:cNvSpPr>
              <p:nvPr/>
            </p:nvSpPr>
            <p:spPr bwMode="auto">
              <a:xfrm flipH="1">
                <a:off x="4487863" y="2752725"/>
                <a:ext cx="58737" cy="471488"/>
              </a:xfrm>
              <a:prstGeom prst="line">
                <a:avLst/>
              </a:prstGeom>
              <a:noFill/>
              <a:ln w="3175">
                <a:solidFill>
                  <a:srgbClr val="008080"/>
                </a:solidFill>
                <a:round/>
                <a:headEnd/>
                <a:tailEnd/>
              </a:ln>
            </p:spPr>
            <p:txBody>
              <a:bodyPr/>
              <a:lstStyle/>
              <a:p>
                <a:pPr>
                  <a:defRPr/>
                </a:pPr>
                <a:endParaRPr lang="en-US" sz="1050" b="1"/>
              </a:p>
            </p:txBody>
          </p:sp>
          <p:sp>
            <p:nvSpPr>
              <p:cNvPr id="312" name="Line 47"/>
              <p:cNvSpPr>
                <a:spLocks noChangeShapeType="1"/>
              </p:cNvSpPr>
              <p:nvPr/>
            </p:nvSpPr>
            <p:spPr bwMode="auto">
              <a:xfrm>
                <a:off x="4583113" y="2752725"/>
                <a:ext cx="195262" cy="949325"/>
              </a:xfrm>
              <a:prstGeom prst="line">
                <a:avLst/>
              </a:prstGeom>
              <a:noFill/>
              <a:ln w="3175">
                <a:solidFill>
                  <a:srgbClr val="008080"/>
                </a:solidFill>
                <a:round/>
                <a:headEnd/>
                <a:tailEnd/>
              </a:ln>
            </p:spPr>
            <p:txBody>
              <a:bodyPr/>
              <a:lstStyle/>
              <a:p>
                <a:pPr>
                  <a:defRPr/>
                </a:pPr>
                <a:endParaRPr lang="en-US" sz="1050" b="1"/>
              </a:p>
            </p:txBody>
          </p:sp>
          <p:sp>
            <p:nvSpPr>
              <p:cNvPr id="313" name="Line 48"/>
              <p:cNvSpPr>
                <a:spLocks noChangeShapeType="1"/>
              </p:cNvSpPr>
              <p:nvPr/>
            </p:nvSpPr>
            <p:spPr bwMode="auto">
              <a:xfrm>
                <a:off x="4656138" y="2705100"/>
                <a:ext cx="368300" cy="531813"/>
              </a:xfrm>
              <a:prstGeom prst="line">
                <a:avLst/>
              </a:prstGeom>
              <a:noFill/>
              <a:ln w="3175">
                <a:solidFill>
                  <a:srgbClr val="008080"/>
                </a:solidFill>
                <a:round/>
                <a:headEnd/>
                <a:tailEnd/>
              </a:ln>
            </p:spPr>
            <p:txBody>
              <a:bodyPr/>
              <a:lstStyle/>
              <a:p>
                <a:pPr>
                  <a:defRPr/>
                </a:pPr>
                <a:endParaRPr lang="en-US" sz="1050" b="1"/>
              </a:p>
            </p:txBody>
          </p:sp>
          <p:sp>
            <p:nvSpPr>
              <p:cNvPr id="314" name="Line 49"/>
              <p:cNvSpPr>
                <a:spLocks noChangeShapeType="1"/>
              </p:cNvSpPr>
              <p:nvPr/>
            </p:nvSpPr>
            <p:spPr bwMode="auto">
              <a:xfrm flipH="1">
                <a:off x="4516438" y="2746375"/>
                <a:ext cx="47625" cy="941388"/>
              </a:xfrm>
              <a:prstGeom prst="line">
                <a:avLst/>
              </a:prstGeom>
              <a:noFill/>
              <a:ln w="3175">
                <a:solidFill>
                  <a:srgbClr val="008080"/>
                </a:solidFill>
                <a:round/>
                <a:headEnd/>
                <a:tailEnd/>
              </a:ln>
            </p:spPr>
            <p:txBody>
              <a:bodyPr/>
              <a:lstStyle/>
              <a:p>
                <a:pPr>
                  <a:defRPr/>
                </a:pPr>
                <a:endParaRPr lang="en-US" sz="1050" b="1"/>
              </a:p>
            </p:txBody>
          </p:sp>
          <p:grpSp>
            <p:nvGrpSpPr>
              <p:cNvPr id="315" name="Group 52"/>
              <p:cNvGrpSpPr>
                <a:grpSpLocks/>
              </p:cNvGrpSpPr>
              <p:nvPr/>
            </p:nvGrpSpPr>
            <p:grpSpPr bwMode="auto">
              <a:xfrm>
                <a:off x="4405149" y="2508154"/>
                <a:ext cx="279376" cy="240693"/>
                <a:chOff x="1778" y="3172"/>
                <a:chExt cx="749" cy="413"/>
              </a:xfrm>
            </p:grpSpPr>
            <p:sp>
              <p:nvSpPr>
                <p:cNvPr id="415" name="Oval 53"/>
                <p:cNvSpPr>
                  <a:spLocks noChangeArrowheads="1"/>
                </p:cNvSpPr>
                <p:nvPr/>
              </p:nvSpPr>
              <p:spPr bwMode="auto">
                <a:xfrm>
                  <a:off x="1778" y="3172"/>
                  <a:ext cx="749" cy="414"/>
                </a:xfrm>
                <a:prstGeom prst="ellipse">
                  <a:avLst/>
                </a:prstGeom>
                <a:solidFill>
                  <a:srgbClr val="00FFCC"/>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416" name="Line 54"/>
                <p:cNvSpPr>
                  <a:spLocks noChangeShapeType="1"/>
                </p:cNvSpPr>
                <p:nvPr/>
              </p:nvSpPr>
              <p:spPr bwMode="auto">
                <a:xfrm>
                  <a:off x="1906" y="3586"/>
                  <a:ext cx="0" cy="0"/>
                </a:xfrm>
                <a:prstGeom prst="line">
                  <a:avLst/>
                </a:prstGeom>
                <a:noFill/>
                <a:ln w="3175">
                  <a:solidFill>
                    <a:schemeClr val="tx1"/>
                  </a:solidFill>
                  <a:round/>
                  <a:headEnd/>
                  <a:tailEnd/>
                </a:ln>
              </p:spPr>
              <p:txBody>
                <a:bodyPr/>
                <a:lstStyle/>
                <a:p>
                  <a:pPr>
                    <a:defRPr/>
                  </a:pPr>
                  <a:endParaRPr lang="en-US" sz="1050" b="1"/>
                </a:p>
              </p:txBody>
            </p:sp>
            <p:sp>
              <p:nvSpPr>
                <p:cNvPr id="417" name="Text Box 55"/>
                <p:cNvSpPr txBox="1">
                  <a:spLocks noChangeArrowheads="1"/>
                </p:cNvSpPr>
                <p:nvPr/>
              </p:nvSpPr>
              <p:spPr bwMode="auto">
                <a:xfrm>
                  <a:off x="1906" y="3275"/>
                  <a:ext cx="262" cy="217"/>
                </a:xfrm>
                <a:prstGeom prst="rect">
                  <a:avLst/>
                </a:prstGeom>
                <a:noFill/>
                <a:ln w="3175">
                  <a:solidFill>
                    <a:schemeClr val="tx1"/>
                  </a:solidFill>
                  <a:miter lim="800000"/>
                  <a:headEnd/>
                  <a:tailEnd/>
                </a:ln>
              </p:spPr>
              <p:txBody>
                <a:bodyPr wrap="none">
                  <a:spAutoFit/>
                </a:bodyPr>
                <a:lstStyle/>
                <a:p>
                  <a:endParaRPr lang="en-US" sz="1200" b="1">
                    <a:solidFill>
                      <a:srgbClr val="000099"/>
                    </a:solidFill>
                    <a:latin typeface="Times New Roman" pitchFamily="18" charset="0"/>
                  </a:endParaRPr>
                </a:p>
              </p:txBody>
            </p:sp>
          </p:grpSp>
          <p:grpSp>
            <p:nvGrpSpPr>
              <p:cNvPr id="316" name="Group 56"/>
              <p:cNvGrpSpPr>
                <a:grpSpLocks/>
              </p:cNvGrpSpPr>
              <p:nvPr/>
            </p:nvGrpSpPr>
            <p:grpSpPr bwMode="auto">
              <a:xfrm>
                <a:off x="4100673" y="2508153"/>
                <a:ext cx="5424913" cy="537286"/>
                <a:chOff x="1579" y="1392"/>
                <a:chExt cx="14913" cy="817"/>
              </a:xfrm>
            </p:grpSpPr>
            <p:grpSp>
              <p:nvGrpSpPr>
                <p:cNvPr id="405" name="Group 57"/>
                <p:cNvGrpSpPr>
                  <a:grpSpLocks/>
                </p:cNvGrpSpPr>
                <p:nvPr/>
              </p:nvGrpSpPr>
              <p:grpSpPr bwMode="auto">
                <a:xfrm>
                  <a:off x="1579" y="1844"/>
                  <a:ext cx="2530" cy="365"/>
                  <a:chOff x="1543" y="1736"/>
                  <a:chExt cx="2530" cy="365"/>
                </a:xfrm>
              </p:grpSpPr>
              <p:grpSp>
                <p:nvGrpSpPr>
                  <p:cNvPr id="407" name="Group 58"/>
                  <p:cNvGrpSpPr>
                    <a:grpSpLocks/>
                  </p:cNvGrpSpPr>
                  <p:nvPr/>
                </p:nvGrpSpPr>
                <p:grpSpPr bwMode="auto">
                  <a:xfrm>
                    <a:off x="1543" y="1736"/>
                    <a:ext cx="768" cy="365"/>
                    <a:chOff x="1778" y="3172"/>
                    <a:chExt cx="749" cy="413"/>
                  </a:xfrm>
                </p:grpSpPr>
                <p:sp>
                  <p:nvSpPr>
                    <p:cNvPr id="412" name="Oval 59"/>
                    <p:cNvSpPr>
                      <a:spLocks noChangeArrowheads="1"/>
                    </p:cNvSpPr>
                    <p:nvPr/>
                  </p:nvSpPr>
                  <p:spPr bwMode="auto">
                    <a:xfrm>
                      <a:off x="1778" y="3172"/>
                      <a:ext cx="749" cy="418"/>
                    </a:xfrm>
                    <a:prstGeom prst="ellipse">
                      <a:avLst/>
                    </a:prstGeom>
                    <a:solidFill>
                      <a:srgbClr val="80008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413" name="Line 60"/>
                    <p:cNvSpPr>
                      <a:spLocks noChangeShapeType="1"/>
                    </p:cNvSpPr>
                    <p:nvPr/>
                  </p:nvSpPr>
                  <p:spPr bwMode="auto">
                    <a:xfrm>
                      <a:off x="1905" y="3587"/>
                      <a:ext cx="0" cy="0"/>
                    </a:xfrm>
                    <a:prstGeom prst="line">
                      <a:avLst/>
                    </a:prstGeom>
                    <a:noFill/>
                    <a:ln w="3175">
                      <a:solidFill>
                        <a:schemeClr val="tx1"/>
                      </a:solidFill>
                      <a:round/>
                      <a:headEnd/>
                      <a:tailEnd/>
                    </a:ln>
                  </p:spPr>
                  <p:txBody>
                    <a:bodyPr/>
                    <a:lstStyle/>
                    <a:p>
                      <a:pPr>
                        <a:defRPr/>
                      </a:pPr>
                      <a:endParaRPr lang="en-US" sz="1050" b="1"/>
                    </a:p>
                  </p:txBody>
                </p:sp>
                <p:sp>
                  <p:nvSpPr>
                    <p:cNvPr id="414" name="Text Box 61"/>
                    <p:cNvSpPr txBox="1">
                      <a:spLocks noChangeArrowheads="1"/>
                    </p:cNvSpPr>
                    <p:nvPr/>
                  </p:nvSpPr>
                  <p:spPr bwMode="auto">
                    <a:xfrm>
                      <a:off x="1877" y="3200"/>
                      <a:ext cx="262" cy="290"/>
                    </a:xfrm>
                    <a:prstGeom prst="rect">
                      <a:avLst/>
                    </a:prstGeom>
                    <a:noFill/>
                    <a:ln w="3175">
                      <a:solidFill>
                        <a:schemeClr val="tx1"/>
                      </a:solidFill>
                      <a:miter lim="800000"/>
                      <a:headEnd/>
                      <a:tailEnd/>
                    </a:ln>
                  </p:spPr>
                  <p:txBody>
                    <a:bodyPr wrap="none">
                      <a:spAutoFit/>
                    </a:bodyPr>
                    <a:lstStyle/>
                    <a:p>
                      <a:endParaRPr lang="en-US" b="1">
                        <a:solidFill>
                          <a:srgbClr val="92D050"/>
                        </a:solidFill>
                        <a:latin typeface="Times New Roman" pitchFamily="18" charset="0"/>
                      </a:endParaRPr>
                    </a:p>
                  </p:txBody>
                </p:sp>
              </p:grpSp>
              <p:grpSp>
                <p:nvGrpSpPr>
                  <p:cNvPr id="408" name="Group 62"/>
                  <p:cNvGrpSpPr>
                    <a:grpSpLocks/>
                  </p:cNvGrpSpPr>
                  <p:nvPr/>
                </p:nvGrpSpPr>
                <p:grpSpPr bwMode="auto">
                  <a:xfrm>
                    <a:off x="3305" y="1736"/>
                    <a:ext cx="768" cy="365"/>
                    <a:chOff x="1778" y="3172"/>
                    <a:chExt cx="749" cy="413"/>
                  </a:xfrm>
                </p:grpSpPr>
                <p:sp>
                  <p:nvSpPr>
                    <p:cNvPr id="409" name="Oval 63"/>
                    <p:cNvSpPr>
                      <a:spLocks noChangeArrowheads="1"/>
                    </p:cNvSpPr>
                    <p:nvPr/>
                  </p:nvSpPr>
                  <p:spPr bwMode="auto">
                    <a:xfrm>
                      <a:off x="1779" y="3172"/>
                      <a:ext cx="749" cy="418"/>
                    </a:xfrm>
                    <a:prstGeom prst="ellipse">
                      <a:avLst/>
                    </a:prstGeom>
                    <a:solidFill>
                      <a:srgbClr val="80008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410" name="Line 64"/>
                    <p:cNvSpPr>
                      <a:spLocks noChangeShapeType="1"/>
                    </p:cNvSpPr>
                    <p:nvPr/>
                  </p:nvSpPr>
                  <p:spPr bwMode="auto">
                    <a:xfrm>
                      <a:off x="1906" y="3587"/>
                      <a:ext cx="0" cy="0"/>
                    </a:xfrm>
                    <a:prstGeom prst="line">
                      <a:avLst/>
                    </a:prstGeom>
                    <a:noFill/>
                    <a:ln w="3175">
                      <a:solidFill>
                        <a:schemeClr val="tx1"/>
                      </a:solidFill>
                      <a:round/>
                      <a:headEnd/>
                      <a:tailEnd/>
                    </a:ln>
                  </p:spPr>
                  <p:txBody>
                    <a:bodyPr/>
                    <a:lstStyle/>
                    <a:p>
                      <a:pPr>
                        <a:defRPr/>
                      </a:pPr>
                      <a:endParaRPr lang="en-US" sz="1050" b="1"/>
                    </a:p>
                  </p:txBody>
                </p:sp>
                <p:sp>
                  <p:nvSpPr>
                    <p:cNvPr id="411" name="Text Box 65"/>
                    <p:cNvSpPr txBox="1">
                      <a:spLocks noChangeArrowheads="1"/>
                    </p:cNvSpPr>
                    <p:nvPr/>
                  </p:nvSpPr>
                  <p:spPr bwMode="auto">
                    <a:xfrm>
                      <a:off x="1918" y="3200"/>
                      <a:ext cx="262" cy="290"/>
                    </a:xfrm>
                    <a:prstGeom prst="rect">
                      <a:avLst/>
                    </a:prstGeom>
                    <a:noFill/>
                    <a:ln w="3175">
                      <a:solidFill>
                        <a:schemeClr val="tx1"/>
                      </a:solidFill>
                      <a:miter lim="800000"/>
                      <a:headEnd/>
                      <a:tailEnd/>
                    </a:ln>
                  </p:spPr>
                  <p:txBody>
                    <a:bodyPr wrap="none">
                      <a:spAutoFit/>
                    </a:bodyPr>
                    <a:lstStyle/>
                    <a:p>
                      <a:endParaRPr lang="en-US" b="1">
                        <a:solidFill>
                          <a:srgbClr val="92D050"/>
                        </a:solidFill>
                        <a:latin typeface="Times New Roman" pitchFamily="18" charset="0"/>
                      </a:endParaRPr>
                    </a:p>
                  </p:txBody>
                </p:sp>
              </p:grpSp>
            </p:grpSp>
            <p:sp>
              <p:nvSpPr>
                <p:cNvPr id="406" name="Line 66"/>
                <p:cNvSpPr>
                  <a:spLocks noChangeShapeType="1"/>
                </p:cNvSpPr>
                <p:nvPr/>
              </p:nvSpPr>
              <p:spPr bwMode="auto">
                <a:xfrm>
                  <a:off x="15488" y="1392"/>
                  <a:ext cx="1004" cy="0"/>
                </a:xfrm>
                <a:prstGeom prst="line">
                  <a:avLst/>
                </a:prstGeom>
                <a:noFill/>
                <a:ln w="3175">
                  <a:solidFill>
                    <a:srgbClr val="800080"/>
                  </a:solidFill>
                  <a:round/>
                  <a:headEnd/>
                  <a:tailEnd/>
                </a:ln>
              </p:spPr>
              <p:txBody>
                <a:bodyPr/>
                <a:lstStyle/>
                <a:p>
                  <a:pPr>
                    <a:defRPr/>
                  </a:pPr>
                  <a:endParaRPr lang="en-US" sz="1050" b="1"/>
                </a:p>
              </p:txBody>
            </p:sp>
          </p:grpSp>
          <p:sp>
            <p:nvSpPr>
              <p:cNvPr id="317" name="Oval 84"/>
              <p:cNvSpPr>
                <a:spLocks noChangeArrowheads="1"/>
              </p:cNvSpPr>
              <p:nvPr/>
            </p:nvSpPr>
            <p:spPr bwMode="auto">
              <a:xfrm>
                <a:off x="3741738" y="322262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18" name="Line 85"/>
              <p:cNvSpPr>
                <a:spLocks noChangeShapeType="1"/>
              </p:cNvSpPr>
              <p:nvPr/>
            </p:nvSpPr>
            <p:spPr bwMode="auto">
              <a:xfrm>
                <a:off x="3771900" y="3389313"/>
                <a:ext cx="0" cy="0"/>
              </a:xfrm>
              <a:prstGeom prst="line">
                <a:avLst/>
              </a:prstGeom>
              <a:noFill/>
              <a:ln w="3175">
                <a:solidFill>
                  <a:schemeClr val="tx1"/>
                </a:solidFill>
                <a:round/>
                <a:headEnd/>
                <a:tailEnd/>
              </a:ln>
            </p:spPr>
            <p:txBody>
              <a:bodyPr/>
              <a:lstStyle/>
              <a:p>
                <a:pPr>
                  <a:defRPr/>
                </a:pPr>
                <a:endParaRPr lang="en-US" sz="1050" b="1"/>
              </a:p>
            </p:txBody>
          </p:sp>
          <p:sp>
            <p:nvSpPr>
              <p:cNvPr id="319" name="Oval 86"/>
              <p:cNvSpPr>
                <a:spLocks noChangeArrowheads="1"/>
              </p:cNvSpPr>
              <p:nvPr/>
            </p:nvSpPr>
            <p:spPr bwMode="auto">
              <a:xfrm>
                <a:off x="4262438" y="344487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0" name="Line 87"/>
              <p:cNvSpPr>
                <a:spLocks noChangeShapeType="1"/>
              </p:cNvSpPr>
              <p:nvPr/>
            </p:nvSpPr>
            <p:spPr bwMode="auto">
              <a:xfrm>
                <a:off x="4291013" y="3611563"/>
                <a:ext cx="0" cy="0"/>
              </a:xfrm>
              <a:prstGeom prst="line">
                <a:avLst/>
              </a:prstGeom>
              <a:noFill/>
              <a:ln w="3175">
                <a:solidFill>
                  <a:schemeClr val="tx1"/>
                </a:solidFill>
                <a:round/>
                <a:headEnd/>
                <a:tailEnd/>
              </a:ln>
            </p:spPr>
            <p:txBody>
              <a:bodyPr/>
              <a:lstStyle/>
              <a:p>
                <a:pPr>
                  <a:defRPr/>
                </a:pPr>
                <a:endParaRPr lang="en-US" sz="1050" b="1"/>
              </a:p>
            </p:txBody>
          </p:sp>
          <p:sp>
            <p:nvSpPr>
              <p:cNvPr id="321" name="Oval 88"/>
              <p:cNvSpPr>
                <a:spLocks noChangeArrowheads="1"/>
              </p:cNvSpPr>
              <p:nvPr/>
            </p:nvSpPr>
            <p:spPr bwMode="auto">
              <a:xfrm>
                <a:off x="4073525" y="344487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2" name="Line 89"/>
              <p:cNvSpPr>
                <a:spLocks noChangeShapeType="1"/>
              </p:cNvSpPr>
              <p:nvPr/>
            </p:nvSpPr>
            <p:spPr bwMode="auto">
              <a:xfrm>
                <a:off x="4103688" y="3611563"/>
                <a:ext cx="0" cy="0"/>
              </a:xfrm>
              <a:prstGeom prst="line">
                <a:avLst/>
              </a:prstGeom>
              <a:noFill/>
              <a:ln w="3175">
                <a:solidFill>
                  <a:schemeClr val="tx1"/>
                </a:solidFill>
                <a:round/>
                <a:headEnd/>
                <a:tailEnd/>
              </a:ln>
            </p:spPr>
            <p:txBody>
              <a:bodyPr/>
              <a:lstStyle/>
              <a:p>
                <a:pPr>
                  <a:defRPr/>
                </a:pPr>
                <a:endParaRPr lang="en-US" sz="1050" b="1"/>
              </a:p>
            </p:txBody>
          </p:sp>
          <p:sp>
            <p:nvSpPr>
              <p:cNvPr id="323" name="Oval 90"/>
              <p:cNvSpPr>
                <a:spLocks noChangeArrowheads="1"/>
              </p:cNvSpPr>
              <p:nvPr/>
            </p:nvSpPr>
            <p:spPr bwMode="auto">
              <a:xfrm>
                <a:off x="3952875" y="322262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4" name="Line 91"/>
              <p:cNvSpPr>
                <a:spLocks noChangeShapeType="1"/>
              </p:cNvSpPr>
              <p:nvPr/>
            </p:nvSpPr>
            <p:spPr bwMode="auto">
              <a:xfrm>
                <a:off x="3983038" y="3389313"/>
                <a:ext cx="0" cy="0"/>
              </a:xfrm>
              <a:prstGeom prst="line">
                <a:avLst/>
              </a:prstGeom>
              <a:noFill/>
              <a:ln w="3175">
                <a:solidFill>
                  <a:schemeClr val="tx1"/>
                </a:solidFill>
                <a:round/>
                <a:headEnd/>
                <a:tailEnd/>
              </a:ln>
            </p:spPr>
            <p:txBody>
              <a:bodyPr/>
              <a:lstStyle/>
              <a:p>
                <a:pPr>
                  <a:defRPr/>
                </a:pPr>
                <a:endParaRPr lang="en-US" sz="1050" b="1"/>
              </a:p>
            </p:txBody>
          </p:sp>
          <p:sp>
            <p:nvSpPr>
              <p:cNvPr id="325" name="Oval 92"/>
              <p:cNvSpPr>
                <a:spLocks noChangeArrowheads="1"/>
              </p:cNvSpPr>
              <p:nvPr/>
            </p:nvSpPr>
            <p:spPr bwMode="auto">
              <a:xfrm>
                <a:off x="3886200" y="344487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6" name="Line 93"/>
              <p:cNvSpPr>
                <a:spLocks noChangeShapeType="1"/>
              </p:cNvSpPr>
              <p:nvPr/>
            </p:nvSpPr>
            <p:spPr bwMode="auto">
              <a:xfrm>
                <a:off x="3914775" y="3611563"/>
                <a:ext cx="0" cy="0"/>
              </a:xfrm>
              <a:prstGeom prst="line">
                <a:avLst/>
              </a:prstGeom>
              <a:noFill/>
              <a:ln w="3175">
                <a:solidFill>
                  <a:schemeClr val="tx1"/>
                </a:solidFill>
                <a:round/>
                <a:headEnd/>
                <a:tailEnd/>
              </a:ln>
            </p:spPr>
            <p:txBody>
              <a:bodyPr/>
              <a:lstStyle/>
              <a:p>
                <a:pPr>
                  <a:defRPr/>
                </a:pPr>
                <a:endParaRPr lang="en-US" sz="1050" b="1"/>
              </a:p>
            </p:txBody>
          </p:sp>
          <p:sp>
            <p:nvSpPr>
              <p:cNvPr id="327" name="Oval 94"/>
              <p:cNvSpPr>
                <a:spLocks noChangeArrowheads="1"/>
              </p:cNvSpPr>
              <p:nvPr/>
            </p:nvSpPr>
            <p:spPr bwMode="auto">
              <a:xfrm>
                <a:off x="4156075" y="3222625"/>
                <a:ext cx="171450"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8" name="Line 95"/>
              <p:cNvSpPr>
                <a:spLocks noChangeShapeType="1"/>
              </p:cNvSpPr>
              <p:nvPr/>
            </p:nvSpPr>
            <p:spPr bwMode="auto">
              <a:xfrm>
                <a:off x="4186238" y="3389313"/>
                <a:ext cx="0" cy="0"/>
              </a:xfrm>
              <a:prstGeom prst="line">
                <a:avLst/>
              </a:prstGeom>
              <a:noFill/>
              <a:ln w="3175">
                <a:solidFill>
                  <a:schemeClr val="tx1"/>
                </a:solidFill>
                <a:round/>
                <a:headEnd/>
                <a:tailEnd/>
              </a:ln>
            </p:spPr>
            <p:txBody>
              <a:bodyPr/>
              <a:lstStyle/>
              <a:p>
                <a:pPr>
                  <a:defRPr/>
                </a:pPr>
                <a:endParaRPr lang="en-US" sz="1050" b="1"/>
              </a:p>
            </p:txBody>
          </p:sp>
          <p:sp>
            <p:nvSpPr>
              <p:cNvPr id="329" name="Oval 96"/>
              <p:cNvSpPr>
                <a:spLocks noChangeArrowheads="1"/>
              </p:cNvSpPr>
              <p:nvPr/>
            </p:nvSpPr>
            <p:spPr bwMode="auto">
              <a:xfrm>
                <a:off x="4360863" y="322262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0" name="Line 97"/>
              <p:cNvSpPr>
                <a:spLocks noChangeShapeType="1"/>
              </p:cNvSpPr>
              <p:nvPr/>
            </p:nvSpPr>
            <p:spPr bwMode="auto">
              <a:xfrm>
                <a:off x="4389438" y="3389313"/>
                <a:ext cx="0" cy="0"/>
              </a:xfrm>
              <a:prstGeom prst="line">
                <a:avLst/>
              </a:prstGeom>
              <a:noFill/>
              <a:ln w="3175">
                <a:solidFill>
                  <a:schemeClr val="tx1"/>
                </a:solidFill>
                <a:round/>
                <a:headEnd/>
                <a:tailEnd/>
              </a:ln>
            </p:spPr>
            <p:txBody>
              <a:bodyPr/>
              <a:lstStyle/>
              <a:p>
                <a:pPr>
                  <a:defRPr/>
                </a:pPr>
                <a:endParaRPr lang="en-US" sz="1050" b="1"/>
              </a:p>
            </p:txBody>
          </p:sp>
          <p:sp>
            <p:nvSpPr>
              <p:cNvPr id="331" name="Oval 98"/>
              <p:cNvSpPr>
                <a:spLocks noChangeArrowheads="1"/>
              </p:cNvSpPr>
              <p:nvPr/>
            </p:nvSpPr>
            <p:spPr bwMode="auto">
              <a:xfrm>
                <a:off x="4564063" y="322262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2" name="Line 99"/>
              <p:cNvSpPr>
                <a:spLocks noChangeShapeType="1"/>
              </p:cNvSpPr>
              <p:nvPr/>
            </p:nvSpPr>
            <p:spPr bwMode="auto">
              <a:xfrm>
                <a:off x="4592638" y="3389313"/>
                <a:ext cx="0" cy="0"/>
              </a:xfrm>
              <a:prstGeom prst="line">
                <a:avLst/>
              </a:prstGeom>
              <a:noFill/>
              <a:ln w="3175">
                <a:solidFill>
                  <a:schemeClr val="tx1"/>
                </a:solidFill>
                <a:round/>
                <a:headEnd/>
                <a:tailEnd/>
              </a:ln>
            </p:spPr>
            <p:txBody>
              <a:bodyPr/>
              <a:lstStyle/>
              <a:p>
                <a:pPr>
                  <a:defRPr/>
                </a:pPr>
                <a:endParaRPr lang="en-US" sz="1050" b="1"/>
              </a:p>
            </p:txBody>
          </p:sp>
          <p:sp>
            <p:nvSpPr>
              <p:cNvPr id="333" name="Oval 100"/>
              <p:cNvSpPr>
                <a:spLocks noChangeArrowheads="1"/>
              </p:cNvSpPr>
              <p:nvPr/>
            </p:nvSpPr>
            <p:spPr bwMode="auto">
              <a:xfrm>
                <a:off x="4767263" y="322262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4" name="Line 101"/>
              <p:cNvSpPr>
                <a:spLocks noChangeShapeType="1"/>
              </p:cNvSpPr>
              <p:nvPr/>
            </p:nvSpPr>
            <p:spPr bwMode="auto">
              <a:xfrm>
                <a:off x="4797425" y="3389313"/>
                <a:ext cx="0" cy="0"/>
              </a:xfrm>
              <a:prstGeom prst="line">
                <a:avLst/>
              </a:prstGeom>
              <a:noFill/>
              <a:ln w="3175">
                <a:solidFill>
                  <a:schemeClr val="tx1"/>
                </a:solidFill>
                <a:round/>
                <a:headEnd/>
                <a:tailEnd/>
              </a:ln>
            </p:spPr>
            <p:txBody>
              <a:bodyPr/>
              <a:lstStyle/>
              <a:p>
                <a:pPr>
                  <a:defRPr/>
                </a:pPr>
                <a:endParaRPr lang="en-US" sz="1050" b="1"/>
              </a:p>
            </p:txBody>
          </p:sp>
          <p:sp>
            <p:nvSpPr>
              <p:cNvPr id="335" name="Oval 102"/>
              <p:cNvSpPr>
                <a:spLocks noChangeArrowheads="1"/>
              </p:cNvSpPr>
              <p:nvPr/>
            </p:nvSpPr>
            <p:spPr bwMode="auto">
              <a:xfrm>
                <a:off x="4972050" y="322262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6" name="Line 103"/>
              <p:cNvSpPr>
                <a:spLocks noChangeShapeType="1"/>
              </p:cNvSpPr>
              <p:nvPr/>
            </p:nvSpPr>
            <p:spPr bwMode="auto">
              <a:xfrm>
                <a:off x="5000625" y="3389313"/>
                <a:ext cx="0" cy="0"/>
              </a:xfrm>
              <a:prstGeom prst="line">
                <a:avLst/>
              </a:prstGeom>
              <a:noFill/>
              <a:ln w="3175">
                <a:solidFill>
                  <a:schemeClr val="tx1"/>
                </a:solidFill>
                <a:round/>
                <a:headEnd/>
                <a:tailEnd/>
              </a:ln>
            </p:spPr>
            <p:txBody>
              <a:bodyPr/>
              <a:lstStyle/>
              <a:p>
                <a:pPr>
                  <a:defRPr/>
                </a:pPr>
                <a:endParaRPr lang="en-US" sz="1050" b="1"/>
              </a:p>
            </p:txBody>
          </p:sp>
          <p:sp>
            <p:nvSpPr>
              <p:cNvPr id="337" name="Oval 104"/>
              <p:cNvSpPr>
                <a:spLocks noChangeArrowheads="1"/>
              </p:cNvSpPr>
              <p:nvPr/>
            </p:nvSpPr>
            <p:spPr bwMode="auto">
              <a:xfrm>
                <a:off x="4451350" y="344487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8" name="Line 105"/>
              <p:cNvSpPr>
                <a:spLocks noChangeShapeType="1"/>
              </p:cNvSpPr>
              <p:nvPr/>
            </p:nvSpPr>
            <p:spPr bwMode="auto">
              <a:xfrm>
                <a:off x="4479925" y="3611563"/>
                <a:ext cx="0" cy="0"/>
              </a:xfrm>
              <a:prstGeom prst="line">
                <a:avLst/>
              </a:prstGeom>
              <a:noFill/>
              <a:ln w="3175">
                <a:solidFill>
                  <a:schemeClr val="tx1"/>
                </a:solidFill>
                <a:round/>
                <a:headEnd/>
                <a:tailEnd/>
              </a:ln>
            </p:spPr>
            <p:txBody>
              <a:bodyPr/>
              <a:lstStyle/>
              <a:p>
                <a:pPr>
                  <a:defRPr/>
                </a:pPr>
                <a:endParaRPr lang="en-US" sz="1050" b="1"/>
              </a:p>
            </p:txBody>
          </p:sp>
          <p:sp>
            <p:nvSpPr>
              <p:cNvPr id="339" name="Oval 106"/>
              <p:cNvSpPr>
                <a:spLocks noChangeArrowheads="1"/>
              </p:cNvSpPr>
              <p:nvPr/>
            </p:nvSpPr>
            <p:spPr bwMode="auto">
              <a:xfrm>
                <a:off x="4638675" y="344487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0" name="Line 107"/>
              <p:cNvSpPr>
                <a:spLocks noChangeShapeType="1"/>
              </p:cNvSpPr>
              <p:nvPr/>
            </p:nvSpPr>
            <p:spPr bwMode="auto">
              <a:xfrm>
                <a:off x="4668838" y="3611563"/>
                <a:ext cx="0" cy="0"/>
              </a:xfrm>
              <a:prstGeom prst="line">
                <a:avLst/>
              </a:prstGeom>
              <a:noFill/>
              <a:ln w="3175">
                <a:solidFill>
                  <a:schemeClr val="tx1"/>
                </a:solidFill>
                <a:round/>
                <a:headEnd/>
                <a:tailEnd/>
              </a:ln>
            </p:spPr>
            <p:txBody>
              <a:bodyPr/>
              <a:lstStyle/>
              <a:p>
                <a:pPr>
                  <a:defRPr/>
                </a:pPr>
                <a:endParaRPr lang="en-US" sz="1050" b="1"/>
              </a:p>
            </p:txBody>
          </p:sp>
          <p:sp>
            <p:nvSpPr>
              <p:cNvPr id="341" name="Oval 108"/>
              <p:cNvSpPr>
                <a:spLocks noChangeArrowheads="1"/>
              </p:cNvSpPr>
              <p:nvPr/>
            </p:nvSpPr>
            <p:spPr bwMode="auto">
              <a:xfrm>
                <a:off x="4827588" y="344487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2" name="Line 109"/>
              <p:cNvSpPr>
                <a:spLocks noChangeShapeType="1"/>
              </p:cNvSpPr>
              <p:nvPr/>
            </p:nvSpPr>
            <p:spPr bwMode="auto">
              <a:xfrm>
                <a:off x="4857750" y="3611563"/>
                <a:ext cx="0" cy="0"/>
              </a:xfrm>
              <a:prstGeom prst="line">
                <a:avLst/>
              </a:prstGeom>
              <a:noFill/>
              <a:ln w="3175">
                <a:solidFill>
                  <a:schemeClr val="tx1"/>
                </a:solidFill>
                <a:round/>
                <a:headEnd/>
                <a:tailEnd/>
              </a:ln>
            </p:spPr>
            <p:txBody>
              <a:bodyPr/>
              <a:lstStyle/>
              <a:p>
                <a:pPr>
                  <a:defRPr/>
                </a:pPr>
                <a:endParaRPr lang="en-US" sz="1050" b="1"/>
              </a:p>
            </p:txBody>
          </p:sp>
          <p:sp>
            <p:nvSpPr>
              <p:cNvPr id="343" name="Oval 110"/>
              <p:cNvSpPr>
                <a:spLocks noChangeArrowheads="1"/>
              </p:cNvSpPr>
              <p:nvPr/>
            </p:nvSpPr>
            <p:spPr bwMode="auto">
              <a:xfrm>
                <a:off x="3973513" y="3665538"/>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4" name="Line 111"/>
              <p:cNvSpPr>
                <a:spLocks noChangeShapeType="1"/>
              </p:cNvSpPr>
              <p:nvPr/>
            </p:nvSpPr>
            <p:spPr bwMode="auto">
              <a:xfrm>
                <a:off x="4129088" y="3832225"/>
                <a:ext cx="0" cy="0"/>
              </a:xfrm>
              <a:prstGeom prst="line">
                <a:avLst/>
              </a:prstGeom>
              <a:noFill/>
              <a:ln w="3175">
                <a:solidFill>
                  <a:schemeClr val="tx1"/>
                </a:solidFill>
                <a:round/>
                <a:headEnd/>
                <a:tailEnd/>
              </a:ln>
            </p:spPr>
            <p:txBody>
              <a:bodyPr/>
              <a:lstStyle/>
              <a:p>
                <a:pPr>
                  <a:defRPr/>
                </a:pPr>
                <a:endParaRPr lang="en-US" sz="1050" b="1"/>
              </a:p>
            </p:txBody>
          </p:sp>
          <p:sp>
            <p:nvSpPr>
              <p:cNvPr id="345" name="Oval 112"/>
              <p:cNvSpPr>
                <a:spLocks noChangeArrowheads="1"/>
              </p:cNvSpPr>
              <p:nvPr/>
            </p:nvSpPr>
            <p:spPr bwMode="auto">
              <a:xfrm>
                <a:off x="4171950" y="3665538"/>
                <a:ext cx="169863"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6" name="Line 113"/>
              <p:cNvSpPr>
                <a:spLocks noChangeShapeType="1"/>
              </p:cNvSpPr>
              <p:nvPr/>
            </p:nvSpPr>
            <p:spPr bwMode="auto">
              <a:xfrm>
                <a:off x="4329113" y="3832225"/>
                <a:ext cx="0" cy="0"/>
              </a:xfrm>
              <a:prstGeom prst="line">
                <a:avLst/>
              </a:prstGeom>
              <a:noFill/>
              <a:ln w="3175">
                <a:solidFill>
                  <a:schemeClr val="tx1"/>
                </a:solidFill>
                <a:round/>
                <a:headEnd/>
                <a:tailEnd/>
              </a:ln>
            </p:spPr>
            <p:txBody>
              <a:bodyPr/>
              <a:lstStyle/>
              <a:p>
                <a:pPr>
                  <a:defRPr/>
                </a:pPr>
                <a:endParaRPr lang="en-US" sz="1050" b="1"/>
              </a:p>
            </p:txBody>
          </p:sp>
          <p:sp>
            <p:nvSpPr>
              <p:cNvPr id="347" name="Oval 114"/>
              <p:cNvSpPr>
                <a:spLocks noChangeArrowheads="1"/>
              </p:cNvSpPr>
              <p:nvPr/>
            </p:nvSpPr>
            <p:spPr bwMode="auto">
              <a:xfrm>
                <a:off x="4370388" y="3665538"/>
                <a:ext cx="171450"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8" name="Line 115"/>
              <p:cNvSpPr>
                <a:spLocks noChangeShapeType="1"/>
              </p:cNvSpPr>
              <p:nvPr/>
            </p:nvSpPr>
            <p:spPr bwMode="auto">
              <a:xfrm>
                <a:off x="4527550" y="3832225"/>
                <a:ext cx="0" cy="0"/>
              </a:xfrm>
              <a:prstGeom prst="line">
                <a:avLst/>
              </a:prstGeom>
              <a:noFill/>
              <a:ln w="3175">
                <a:solidFill>
                  <a:schemeClr val="tx1"/>
                </a:solidFill>
                <a:round/>
                <a:headEnd/>
                <a:tailEnd/>
              </a:ln>
            </p:spPr>
            <p:txBody>
              <a:bodyPr/>
              <a:lstStyle/>
              <a:p>
                <a:pPr>
                  <a:defRPr/>
                </a:pPr>
                <a:endParaRPr lang="en-US" sz="1050" b="1"/>
              </a:p>
            </p:txBody>
          </p:sp>
          <p:sp>
            <p:nvSpPr>
              <p:cNvPr id="349" name="Oval 116"/>
              <p:cNvSpPr>
                <a:spLocks noChangeArrowheads="1"/>
              </p:cNvSpPr>
              <p:nvPr/>
            </p:nvSpPr>
            <p:spPr bwMode="auto">
              <a:xfrm>
                <a:off x="4570413" y="3665538"/>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50" name="Line 117"/>
              <p:cNvSpPr>
                <a:spLocks noChangeShapeType="1"/>
              </p:cNvSpPr>
              <p:nvPr/>
            </p:nvSpPr>
            <p:spPr bwMode="auto">
              <a:xfrm>
                <a:off x="4727575" y="3832225"/>
                <a:ext cx="0" cy="0"/>
              </a:xfrm>
              <a:prstGeom prst="line">
                <a:avLst/>
              </a:prstGeom>
              <a:noFill/>
              <a:ln w="3175">
                <a:solidFill>
                  <a:schemeClr val="tx1"/>
                </a:solidFill>
                <a:round/>
                <a:headEnd/>
                <a:tailEnd/>
              </a:ln>
            </p:spPr>
            <p:txBody>
              <a:bodyPr/>
              <a:lstStyle/>
              <a:p>
                <a:pPr>
                  <a:defRPr/>
                </a:pPr>
                <a:endParaRPr lang="en-US" sz="1050" b="1"/>
              </a:p>
            </p:txBody>
          </p:sp>
          <p:sp>
            <p:nvSpPr>
              <p:cNvPr id="351" name="Oval 118"/>
              <p:cNvSpPr>
                <a:spLocks noChangeArrowheads="1"/>
              </p:cNvSpPr>
              <p:nvPr/>
            </p:nvSpPr>
            <p:spPr bwMode="auto">
              <a:xfrm>
                <a:off x="4770438" y="3665538"/>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52" name="Line 119"/>
              <p:cNvSpPr>
                <a:spLocks noChangeShapeType="1"/>
              </p:cNvSpPr>
              <p:nvPr/>
            </p:nvSpPr>
            <p:spPr bwMode="auto">
              <a:xfrm>
                <a:off x="4926013" y="3832225"/>
                <a:ext cx="0" cy="0"/>
              </a:xfrm>
              <a:prstGeom prst="line">
                <a:avLst/>
              </a:prstGeom>
              <a:noFill/>
              <a:ln w="3175">
                <a:solidFill>
                  <a:schemeClr val="tx1"/>
                </a:solidFill>
                <a:round/>
                <a:headEnd/>
                <a:tailEnd/>
              </a:ln>
            </p:spPr>
            <p:txBody>
              <a:bodyPr/>
              <a:lstStyle/>
              <a:p>
                <a:pPr>
                  <a:defRPr/>
                </a:pPr>
                <a:endParaRPr lang="en-US" sz="1050" b="1"/>
              </a:p>
            </p:txBody>
          </p:sp>
          <p:sp>
            <p:nvSpPr>
              <p:cNvPr id="353" name="Oval 120"/>
              <p:cNvSpPr>
                <a:spLocks noChangeArrowheads="1"/>
              </p:cNvSpPr>
              <p:nvPr/>
            </p:nvSpPr>
            <p:spPr bwMode="auto">
              <a:xfrm>
                <a:off x="3773488" y="3665538"/>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54" name="Line 121"/>
              <p:cNvSpPr>
                <a:spLocks noChangeShapeType="1"/>
              </p:cNvSpPr>
              <p:nvPr/>
            </p:nvSpPr>
            <p:spPr bwMode="auto">
              <a:xfrm>
                <a:off x="3930650" y="3832225"/>
                <a:ext cx="0" cy="0"/>
              </a:xfrm>
              <a:prstGeom prst="line">
                <a:avLst/>
              </a:prstGeom>
              <a:noFill/>
              <a:ln w="3175">
                <a:solidFill>
                  <a:schemeClr val="tx1"/>
                </a:solidFill>
                <a:round/>
                <a:headEnd/>
                <a:tailEnd/>
              </a:ln>
            </p:spPr>
            <p:txBody>
              <a:bodyPr/>
              <a:lstStyle/>
              <a:p>
                <a:pPr>
                  <a:defRPr/>
                </a:pPr>
                <a:endParaRPr lang="en-US" sz="1050" b="1"/>
              </a:p>
            </p:txBody>
          </p:sp>
          <p:sp>
            <p:nvSpPr>
              <p:cNvPr id="355" name="Oval 122"/>
              <p:cNvSpPr>
                <a:spLocks noChangeArrowheads="1"/>
              </p:cNvSpPr>
              <p:nvPr/>
            </p:nvSpPr>
            <p:spPr bwMode="auto">
              <a:xfrm>
                <a:off x="4968875" y="3665538"/>
                <a:ext cx="169863"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56" name="Line 123"/>
              <p:cNvSpPr>
                <a:spLocks noChangeShapeType="1"/>
              </p:cNvSpPr>
              <p:nvPr/>
            </p:nvSpPr>
            <p:spPr bwMode="auto">
              <a:xfrm>
                <a:off x="5126038" y="3832225"/>
                <a:ext cx="0" cy="0"/>
              </a:xfrm>
              <a:prstGeom prst="line">
                <a:avLst/>
              </a:prstGeom>
              <a:noFill/>
              <a:ln w="3175">
                <a:solidFill>
                  <a:schemeClr val="tx1"/>
                </a:solidFill>
                <a:round/>
                <a:headEnd/>
                <a:tailEnd/>
              </a:ln>
            </p:spPr>
            <p:txBody>
              <a:bodyPr/>
              <a:lstStyle/>
              <a:p>
                <a:pPr>
                  <a:defRPr/>
                </a:pPr>
                <a:endParaRPr lang="en-US" sz="1050" b="1"/>
              </a:p>
            </p:txBody>
          </p:sp>
          <p:grpSp>
            <p:nvGrpSpPr>
              <p:cNvPr id="357" name="Group 124"/>
              <p:cNvGrpSpPr>
                <a:grpSpLocks/>
              </p:cNvGrpSpPr>
              <p:nvPr/>
            </p:nvGrpSpPr>
            <p:grpSpPr bwMode="auto">
              <a:xfrm>
                <a:off x="3773067" y="3227694"/>
                <a:ext cx="1324126" cy="562273"/>
                <a:chOff x="995" y="2433"/>
                <a:chExt cx="3640" cy="855"/>
              </a:xfrm>
            </p:grpSpPr>
            <p:sp>
              <p:nvSpPr>
                <p:cNvPr id="385" name="Text Box 125"/>
                <p:cNvSpPr txBox="1">
                  <a:spLocks noChangeArrowheads="1"/>
                </p:cNvSpPr>
                <p:nvPr/>
              </p:nvSpPr>
              <p:spPr bwMode="auto">
                <a:xfrm>
                  <a:off x="995"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6" name="Text Box 126"/>
                <p:cNvSpPr txBox="1">
                  <a:spLocks noChangeArrowheads="1"/>
                </p:cNvSpPr>
                <p:nvPr/>
              </p:nvSpPr>
              <p:spPr bwMode="auto">
                <a:xfrm>
                  <a:off x="2425"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7" name="Text Box 127"/>
                <p:cNvSpPr txBox="1">
                  <a:spLocks noChangeArrowheads="1"/>
                </p:cNvSpPr>
                <p:nvPr/>
              </p:nvSpPr>
              <p:spPr bwMode="auto">
                <a:xfrm>
                  <a:off x="1907"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8" name="Text Box 128"/>
                <p:cNvSpPr txBox="1">
                  <a:spLocks noChangeArrowheads="1"/>
                </p:cNvSpPr>
                <p:nvPr/>
              </p:nvSpPr>
              <p:spPr bwMode="auto">
                <a:xfrm>
                  <a:off x="155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9" name="Text Box 129"/>
                <p:cNvSpPr txBox="1">
                  <a:spLocks noChangeArrowheads="1"/>
                </p:cNvSpPr>
                <p:nvPr/>
              </p:nvSpPr>
              <p:spPr bwMode="auto">
                <a:xfrm>
                  <a:off x="1389"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0" name="Text Box 130"/>
                <p:cNvSpPr txBox="1">
                  <a:spLocks noChangeArrowheads="1"/>
                </p:cNvSpPr>
                <p:nvPr/>
              </p:nvSpPr>
              <p:spPr bwMode="auto">
                <a:xfrm>
                  <a:off x="211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1" name="Text Box 131"/>
                <p:cNvSpPr txBox="1">
                  <a:spLocks noChangeArrowheads="1"/>
                </p:cNvSpPr>
                <p:nvPr/>
              </p:nvSpPr>
              <p:spPr bwMode="auto">
                <a:xfrm>
                  <a:off x="267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2" name="Text Box 132"/>
                <p:cNvSpPr txBox="1">
                  <a:spLocks noChangeArrowheads="1"/>
                </p:cNvSpPr>
                <p:nvPr/>
              </p:nvSpPr>
              <p:spPr bwMode="auto">
                <a:xfrm>
                  <a:off x="323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3" name="Text Box 133"/>
                <p:cNvSpPr txBox="1">
                  <a:spLocks noChangeArrowheads="1"/>
                </p:cNvSpPr>
                <p:nvPr/>
              </p:nvSpPr>
              <p:spPr bwMode="auto">
                <a:xfrm>
                  <a:off x="379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4" name="Text Box 134"/>
                <p:cNvSpPr txBox="1">
                  <a:spLocks noChangeArrowheads="1"/>
                </p:cNvSpPr>
                <p:nvPr/>
              </p:nvSpPr>
              <p:spPr bwMode="auto">
                <a:xfrm>
                  <a:off x="435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5" name="Text Box 135"/>
                <p:cNvSpPr txBox="1">
                  <a:spLocks noChangeArrowheads="1"/>
                </p:cNvSpPr>
                <p:nvPr/>
              </p:nvSpPr>
              <p:spPr bwMode="auto">
                <a:xfrm>
                  <a:off x="2943"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6" name="Text Box 136"/>
                <p:cNvSpPr txBox="1">
                  <a:spLocks noChangeArrowheads="1"/>
                </p:cNvSpPr>
                <p:nvPr/>
              </p:nvSpPr>
              <p:spPr bwMode="auto">
                <a:xfrm>
                  <a:off x="3461"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7" name="Text Box 137"/>
                <p:cNvSpPr txBox="1">
                  <a:spLocks noChangeArrowheads="1"/>
                </p:cNvSpPr>
                <p:nvPr/>
              </p:nvSpPr>
              <p:spPr bwMode="auto">
                <a:xfrm>
                  <a:off x="3980"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8" name="Text Box 138"/>
                <p:cNvSpPr txBox="1">
                  <a:spLocks noChangeArrowheads="1"/>
                </p:cNvSpPr>
                <p:nvPr/>
              </p:nvSpPr>
              <p:spPr bwMode="auto">
                <a:xfrm>
                  <a:off x="1629"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9" name="Text Box 139"/>
                <p:cNvSpPr txBox="1">
                  <a:spLocks noChangeArrowheads="1"/>
                </p:cNvSpPr>
                <p:nvPr/>
              </p:nvSpPr>
              <p:spPr bwMode="auto">
                <a:xfrm>
                  <a:off x="2177"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400" name="Text Box 140"/>
                <p:cNvSpPr txBox="1">
                  <a:spLocks noChangeArrowheads="1"/>
                </p:cNvSpPr>
                <p:nvPr/>
              </p:nvSpPr>
              <p:spPr bwMode="auto">
                <a:xfrm>
                  <a:off x="2724"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401" name="Text Box 141"/>
                <p:cNvSpPr txBox="1">
                  <a:spLocks noChangeArrowheads="1"/>
                </p:cNvSpPr>
                <p:nvPr/>
              </p:nvSpPr>
              <p:spPr bwMode="auto">
                <a:xfrm>
                  <a:off x="3272"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402" name="Text Box 142"/>
                <p:cNvSpPr txBox="1">
                  <a:spLocks noChangeArrowheads="1"/>
                </p:cNvSpPr>
                <p:nvPr/>
              </p:nvSpPr>
              <p:spPr bwMode="auto">
                <a:xfrm>
                  <a:off x="3820"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403" name="Text Box 143"/>
                <p:cNvSpPr txBox="1">
                  <a:spLocks noChangeArrowheads="1"/>
                </p:cNvSpPr>
                <p:nvPr/>
              </p:nvSpPr>
              <p:spPr bwMode="auto">
                <a:xfrm>
                  <a:off x="1081"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404" name="Text Box 144"/>
                <p:cNvSpPr txBox="1">
                  <a:spLocks noChangeArrowheads="1"/>
                </p:cNvSpPr>
                <p:nvPr/>
              </p:nvSpPr>
              <p:spPr bwMode="auto">
                <a:xfrm>
                  <a:off x="4367"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grpSp>
          <p:sp>
            <p:nvSpPr>
              <p:cNvPr id="358" name="Line 145"/>
              <p:cNvSpPr>
                <a:spLocks noChangeShapeType="1"/>
              </p:cNvSpPr>
              <p:nvPr/>
            </p:nvSpPr>
            <p:spPr bwMode="auto">
              <a:xfrm>
                <a:off x="4227513" y="3603625"/>
                <a:ext cx="0" cy="0"/>
              </a:xfrm>
              <a:prstGeom prst="line">
                <a:avLst/>
              </a:prstGeom>
              <a:noFill/>
              <a:ln w="3175">
                <a:solidFill>
                  <a:schemeClr val="tx1"/>
                </a:solidFill>
                <a:round/>
                <a:headEnd/>
                <a:tailEnd/>
              </a:ln>
            </p:spPr>
            <p:txBody>
              <a:bodyPr/>
              <a:lstStyle/>
              <a:p>
                <a:pPr>
                  <a:defRPr/>
                </a:pPr>
                <a:endParaRPr lang="en-US" sz="1050" b="1"/>
              </a:p>
            </p:txBody>
          </p:sp>
          <p:sp>
            <p:nvSpPr>
              <p:cNvPr id="359" name="Line 146"/>
              <p:cNvSpPr>
                <a:spLocks noChangeShapeType="1"/>
              </p:cNvSpPr>
              <p:nvPr/>
            </p:nvSpPr>
            <p:spPr bwMode="auto">
              <a:xfrm>
                <a:off x="4422775" y="3384550"/>
                <a:ext cx="0" cy="4763"/>
              </a:xfrm>
              <a:prstGeom prst="line">
                <a:avLst/>
              </a:prstGeom>
              <a:noFill/>
              <a:ln w="3175">
                <a:solidFill>
                  <a:schemeClr val="tx1"/>
                </a:solidFill>
                <a:round/>
                <a:headEnd/>
                <a:tailEnd/>
              </a:ln>
            </p:spPr>
            <p:txBody>
              <a:bodyPr/>
              <a:lstStyle/>
              <a:p>
                <a:pPr>
                  <a:defRPr/>
                </a:pPr>
                <a:endParaRPr lang="en-US" sz="1050" b="1"/>
              </a:p>
            </p:txBody>
          </p:sp>
          <p:sp>
            <p:nvSpPr>
              <p:cNvPr id="360" name="Oval 147"/>
              <p:cNvSpPr>
                <a:spLocks noChangeArrowheads="1"/>
              </p:cNvSpPr>
              <p:nvPr/>
            </p:nvSpPr>
            <p:spPr bwMode="auto">
              <a:xfrm>
                <a:off x="5035716" y="3438799"/>
                <a:ext cx="170245" cy="166381"/>
              </a:xfrm>
              <a:prstGeom prst="ellipse">
                <a:avLst/>
              </a:prstGeom>
              <a:solidFill>
                <a:srgbClr val="CC9900"/>
              </a:solidFill>
              <a:ln w="3175">
                <a:solidFill>
                  <a:schemeClr val="tx1"/>
                </a:solidFill>
                <a:round/>
                <a:headEnd/>
                <a:tailEnd/>
              </a:ln>
            </p:spPr>
            <p:txBody>
              <a:bodyPr wrap="none" anchor="ctr"/>
              <a:lstStyle/>
              <a:p>
                <a:pPr algn="ctr" eaLnBrk="0" hangingPunct="0"/>
                <a:endParaRPr lang="en-US" sz="1100" b="1">
                  <a:solidFill>
                    <a:srgbClr val="000099"/>
                  </a:solidFill>
                  <a:latin typeface="Times New Roman" pitchFamily="18" charset="0"/>
                </a:endParaRPr>
              </a:p>
            </p:txBody>
          </p:sp>
          <p:sp>
            <p:nvSpPr>
              <p:cNvPr id="361" name="Oval 148"/>
              <p:cNvSpPr>
                <a:spLocks noChangeArrowheads="1"/>
              </p:cNvSpPr>
              <p:nvPr/>
            </p:nvSpPr>
            <p:spPr bwMode="auto">
              <a:xfrm>
                <a:off x="3682488" y="3444060"/>
                <a:ext cx="170245" cy="166381"/>
              </a:xfrm>
              <a:prstGeom prst="ellipse">
                <a:avLst/>
              </a:prstGeom>
              <a:solidFill>
                <a:srgbClr val="CC9900"/>
              </a:solidFill>
              <a:ln w="3175">
                <a:solidFill>
                  <a:schemeClr val="tx1"/>
                </a:solidFill>
                <a:round/>
                <a:headEnd/>
                <a:tailEnd/>
              </a:ln>
            </p:spPr>
            <p:txBody>
              <a:bodyPr wrap="none" anchor="ctr"/>
              <a:lstStyle/>
              <a:p>
                <a:pPr algn="ctr" eaLnBrk="0" hangingPunct="0"/>
                <a:endParaRPr lang="en-US" sz="1100" b="1">
                  <a:solidFill>
                    <a:srgbClr val="000099"/>
                  </a:solidFill>
                  <a:latin typeface="Times New Roman" pitchFamily="18" charset="0"/>
                </a:endParaRPr>
              </a:p>
            </p:txBody>
          </p:sp>
          <p:sp>
            <p:nvSpPr>
              <p:cNvPr id="362" name="Line 196"/>
              <p:cNvSpPr>
                <a:spLocks noChangeShapeType="1"/>
              </p:cNvSpPr>
              <p:nvPr/>
            </p:nvSpPr>
            <p:spPr bwMode="auto">
              <a:xfrm>
                <a:off x="3851275" y="3529013"/>
                <a:ext cx="39688" cy="1587"/>
              </a:xfrm>
              <a:prstGeom prst="line">
                <a:avLst/>
              </a:prstGeom>
              <a:noFill/>
              <a:ln w="3175">
                <a:solidFill>
                  <a:srgbClr val="C00000"/>
                </a:solidFill>
                <a:round/>
                <a:headEnd/>
                <a:tailEnd/>
              </a:ln>
            </p:spPr>
            <p:txBody>
              <a:bodyPr/>
              <a:lstStyle/>
              <a:p>
                <a:pPr>
                  <a:defRPr/>
                </a:pPr>
                <a:endParaRPr lang="en-US" sz="1050" b="1"/>
              </a:p>
            </p:txBody>
          </p:sp>
          <p:sp>
            <p:nvSpPr>
              <p:cNvPr id="363" name="Oval 102"/>
              <p:cNvSpPr>
                <a:spLocks noChangeArrowheads="1"/>
              </p:cNvSpPr>
              <p:nvPr/>
            </p:nvSpPr>
            <p:spPr bwMode="auto">
              <a:xfrm>
                <a:off x="5170488" y="3246438"/>
                <a:ext cx="171450" cy="165100"/>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64" name="Oval 122"/>
              <p:cNvSpPr>
                <a:spLocks noChangeArrowheads="1"/>
              </p:cNvSpPr>
              <p:nvPr/>
            </p:nvSpPr>
            <p:spPr bwMode="auto">
              <a:xfrm>
                <a:off x="5175250" y="3689350"/>
                <a:ext cx="171450" cy="165100"/>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65" name="Oval 147"/>
              <p:cNvSpPr>
                <a:spLocks noChangeArrowheads="1"/>
              </p:cNvSpPr>
              <p:nvPr/>
            </p:nvSpPr>
            <p:spPr bwMode="auto">
              <a:xfrm>
                <a:off x="5242813" y="3462026"/>
                <a:ext cx="170245" cy="166381"/>
              </a:xfrm>
              <a:prstGeom prst="ellipse">
                <a:avLst/>
              </a:prstGeom>
              <a:solidFill>
                <a:srgbClr val="CC9900"/>
              </a:solidFill>
              <a:ln w="3175">
                <a:solidFill>
                  <a:schemeClr val="tx1"/>
                </a:solidFill>
                <a:round/>
                <a:headEnd/>
                <a:tailEnd/>
              </a:ln>
            </p:spPr>
            <p:txBody>
              <a:bodyPr wrap="none" anchor="ctr"/>
              <a:lstStyle/>
              <a:p>
                <a:pPr algn="ctr" eaLnBrk="0" hangingPunct="0"/>
                <a:endParaRPr lang="en-US" sz="1100" b="1">
                  <a:solidFill>
                    <a:srgbClr val="000099"/>
                  </a:solidFill>
                  <a:latin typeface="Times New Roman" pitchFamily="18" charset="0"/>
                </a:endParaRPr>
              </a:p>
            </p:txBody>
          </p:sp>
          <p:sp>
            <p:nvSpPr>
              <p:cNvPr id="366" name="Text Box 134"/>
              <p:cNvSpPr txBox="1">
                <a:spLocks noChangeArrowheads="1"/>
              </p:cNvSpPr>
              <p:nvPr/>
            </p:nvSpPr>
            <p:spPr bwMode="auto">
              <a:xfrm>
                <a:off x="5216647" y="3269104"/>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67" name="Text Box 134"/>
              <p:cNvSpPr txBox="1">
                <a:spLocks noChangeArrowheads="1"/>
              </p:cNvSpPr>
              <p:nvPr/>
            </p:nvSpPr>
            <p:spPr bwMode="auto">
              <a:xfrm>
                <a:off x="5216647" y="3717495"/>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68" name="Oval 102"/>
              <p:cNvSpPr>
                <a:spLocks noChangeArrowheads="1"/>
              </p:cNvSpPr>
              <p:nvPr/>
            </p:nvSpPr>
            <p:spPr bwMode="auto">
              <a:xfrm>
                <a:off x="5384800" y="3298825"/>
                <a:ext cx="171450"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69" name="Text Box 134"/>
              <p:cNvSpPr txBox="1">
                <a:spLocks noChangeArrowheads="1"/>
              </p:cNvSpPr>
              <p:nvPr/>
            </p:nvSpPr>
            <p:spPr bwMode="auto">
              <a:xfrm>
                <a:off x="5423744" y="3322627"/>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70" name="Oval 102"/>
              <p:cNvSpPr>
                <a:spLocks noChangeArrowheads="1"/>
              </p:cNvSpPr>
              <p:nvPr/>
            </p:nvSpPr>
            <p:spPr bwMode="auto">
              <a:xfrm>
                <a:off x="5389563" y="3627438"/>
                <a:ext cx="169862" cy="165100"/>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71" name="Text Box 134"/>
              <p:cNvSpPr txBox="1">
                <a:spLocks noChangeArrowheads="1"/>
              </p:cNvSpPr>
              <p:nvPr/>
            </p:nvSpPr>
            <p:spPr bwMode="auto">
              <a:xfrm>
                <a:off x="5427388" y="3649831"/>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72" name="Oval 102"/>
              <p:cNvSpPr>
                <a:spLocks noChangeArrowheads="1"/>
              </p:cNvSpPr>
              <p:nvPr/>
            </p:nvSpPr>
            <p:spPr bwMode="auto">
              <a:xfrm>
                <a:off x="3541713" y="3287713"/>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73" name="Text Box 134"/>
              <p:cNvSpPr txBox="1">
                <a:spLocks noChangeArrowheads="1"/>
              </p:cNvSpPr>
              <p:nvPr/>
            </p:nvSpPr>
            <p:spPr bwMode="auto">
              <a:xfrm>
                <a:off x="3579920" y="3310509"/>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74" name="Oval 102"/>
              <p:cNvSpPr>
                <a:spLocks noChangeArrowheads="1"/>
              </p:cNvSpPr>
              <p:nvPr/>
            </p:nvSpPr>
            <p:spPr bwMode="auto">
              <a:xfrm>
                <a:off x="3567113" y="3619500"/>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75" name="Text Box 134"/>
              <p:cNvSpPr txBox="1">
                <a:spLocks noChangeArrowheads="1"/>
              </p:cNvSpPr>
              <p:nvPr/>
            </p:nvSpPr>
            <p:spPr bwMode="auto">
              <a:xfrm>
                <a:off x="3604820" y="3642762"/>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76" name="Line 198"/>
              <p:cNvSpPr>
                <a:spLocks noChangeShapeType="1"/>
              </p:cNvSpPr>
              <p:nvPr/>
            </p:nvSpPr>
            <p:spPr bwMode="auto">
              <a:xfrm>
                <a:off x="3735388" y="3730625"/>
                <a:ext cx="33337" cy="6350"/>
              </a:xfrm>
              <a:prstGeom prst="line">
                <a:avLst/>
              </a:prstGeom>
              <a:noFill/>
              <a:ln w="3175">
                <a:solidFill>
                  <a:srgbClr val="C00000"/>
                </a:solidFill>
                <a:round/>
                <a:headEnd/>
                <a:tailEnd/>
              </a:ln>
            </p:spPr>
            <p:txBody>
              <a:bodyPr/>
              <a:lstStyle/>
              <a:p>
                <a:pPr>
                  <a:defRPr/>
                </a:pPr>
                <a:endParaRPr lang="en-US" sz="1050" b="1"/>
              </a:p>
            </p:txBody>
          </p:sp>
          <p:sp>
            <p:nvSpPr>
              <p:cNvPr id="377" name="Line 149"/>
              <p:cNvSpPr>
                <a:spLocks noChangeShapeType="1"/>
              </p:cNvSpPr>
              <p:nvPr/>
            </p:nvSpPr>
            <p:spPr bwMode="auto">
              <a:xfrm>
                <a:off x="5203825" y="3541713"/>
                <a:ext cx="39688" cy="1587"/>
              </a:xfrm>
              <a:prstGeom prst="line">
                <a:avLst/>
              </a:prstGeom>
              <a:noFill/>
              <a:ln w="3175">
                <a:solidFill>
                  <a:srgbClr val="C00000"/>
                </a:solidFill>
                <a:round/>
                <a:headEnd/>
                <a:tailEnd/>
              </a:ln>
            </p:spPr>
            <p:txBody>
              <a:bodyPr/>
              <a:lstStyle/>
              <a:p>
                <a:pPr>
                  <a:defRPr/>
                </a:pPr>
                <a:endParaRPr lang="en-US" sz="1050" b="1"/>
              </a:p>
            </p:txBody>
          </p:sp>
          <p:sp>
            <p:nvSpPr>
              <p:cNvPr id="378" name="Line 149"/>
              <p:cNvSpPr>
                <a:spLocks noChangeShapeType="1"/>
              </p:cNvSpPr>
              <p:nvPr/>
            </p:nvSpPr>
            <p:spPr bwMode="auto">
              <a:xfrm>
                <a:off x="5140325" y="3762375"/>
                <a:ext cx="39688" cy="3175"/>
              </a:xfrm>
              <a:prstGeom prst="line">
                <a:avLst/>
              </a:prstGeom>
              <a:noFill/>
              <a:ln w="3175">
                <a:solidFill>
                  <a:srgbClr val="C00000"/>
                </a:solidFill>
                <a:round/>
                <a:headEnd/>
                <a:tailEnd/>
              </a:ln>
            </p:spPr>
            <p:txBody>
              <a:bodyPr/>
              <a:lstStyle/>
              <a:p>
                <a:pPr>
                  <a:defRPr/>
                </a:pPr>
                <a:endParaRPr lang="en-US" sz="1050" b="1"/>
              </a:p>
            </p:txBody>
          </p:sp>
          <p:cxnSp>
            <p:nvCxnSpPr>
              <p:cNvPr id="379" name="Straight Connector 378"/>
              <p:cNvCxnSpPr/>
              <p:nvPr/>
            </p:nvCxnSpPr>
            <p:spPr bwMode="auto">
              <a:xfrm rot="16200000" flipH="1">
                <a:off x="4121150" y="4137025"/>
                <a:ext cx="192088" cy="198438"/>
              </a:xfrm>
              <a:prstGeom prst="line">
                <a:avLst/>
              </a:prstGeom>
              <a:ln w="31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p:cNvCxnSpPr/>
              <p:nvPr/>
            </p:nvCxnSpPr>
            <p:spPr bwMode="auto">
              <a:xfrm rot="5400000">
                <a:off x="4837906" y="4185445"/>
                <a:ext cx="180975" cy="125412"/>
              </a:xfrm>
              <a:prstGeom prst="line">
                <a:avLst/>
              </a:prstGeom>
              <a:ln w="3175">
                <a:solidFill>
                  <a:srgbClr val="00B050"/>
                </a:solidFill>
              </a:ln>
            </p:spPr>
            <p:style>
              <a:lnRef idx="1">
                <a:schemeClr val="accent1"/>
              </a:lnRef>
              <a:fillRef idx="0">
                <a:schemeClr val="accent1"/>
              </a:fillRef>
              <a:effectRef idx="0">
                <a:schemeClr val="accent1"/>
              </a:effectRef>
              <a:fontRef idx="minor">
                <a:schemeClr val="tx1"/>
              </a:fontRef>
            </p:style>
          </p:cxnSp>
          <p:sp>
            <p:nvSpPr>
              <p:cNvPr id="381" name="Rectangle 380"/>
              <p:cNvSpPr/>
              <p:nvPr/>
            </p:nvSpPr>
            <p:spPr bwMode="auto">
              <a:xfrm>
                <a:off x="4233863" y="4308475"/>
                <a:ext cx="708025" cy="119063"/>
              </a:xfrm>
              <a:prstGeom prst="rect">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b="1" dirty="0"/>
              </a:p>
            </p:txBody>
          </p:sp>
          <p:grpSp>
            <p:nvGrpSpPr>
              <p:cNvPr id="382" name="Group 20"/>
              <p:cNvGrpSpPr>
                <a:grpSpLocks/>
              </p:cNvGrpSpPr>
              <p:nvPr/>
            </p:nvGrpSpPr>
            <p:grpSpPr bwMode="auto">
              <a:xfrm>
                <a:off x="4405149" y="2105025"/>
                <a:ext cx="279376" cy="240693"/>
                <a:chOff x="2380" y="671"/>
                <a:chExt cx="768" cy="366"/>
              </a:xfrm>
            </p:grpSpPr>
            <p:sp>
              <p:nvSpPr>
                <p:cNvPr id="383" name="Oval 21"/>
                <p:cNvSpPr>
                  <a:spLocks noChangeArrowheads="1"/>
                </p:cNvSpPr>
                <p:nvPr/>
              </p:nvSpPr>
              <p:spPr bwMode="auto">
                <a:xfrm>
                  <a:off x="2380" y="671"/>
                  <a:ext cx="768" cy="367"/>
                </a:xfrm>
                <a:prstGeom prst="ellipse">
                  <a:avLst/>
                </a:prstGeom>
                <a:solidFill>
                  <a:srgbClr val="339933"/>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84" name="Text Box 22"/>
                <p:cNvSpPr txBox="1">
                  <a:spLocks noChangeArrowheads="1"/>
                </p:cNvSpPr>
                <p:nvPr/>
              </p:nvSpPr>
              <p:spPr bwMode="auto">
                <a:xfrm>
                  <a:off x="2446" y="732"/>
                  <a:ext cx="268" cy="235"/>
                </a:xfrm>
                <a:prstGeom prst="rect">
                  <a:avLst/>
                </a:prstGeom>
                <a:noFill/>
                <a:ln w="3175">
                  <a:solidFill>
                    <a:schemeClr val="tx1"/>
                  </a:solidFill>
                  <a:miter lim="800000"/>
                  <a:headEnd/>
                  <a:tailEnd/>
                </a:ln>
              </p:spPr>
              <p:txBody>
                <a:bodyPr wrap="none">
                  <a:spAutoFit/>
                </a:bodyPr>
                <a:lstStyle/>
                <a:p>
                  <a:endParaRPr lang="en-US" sz="1600" b="1">
                    <a:solidFill>
                      <a:srgbClr val="000099"/>
                    </a:solidFill>
                    <a:latin typeface="Times New Roman" pitchFamily="18" charset="0"/>
                  </a:endParaRPr>
                </a:p>
              </p:txBody>
            </p:sp>
          </p:grpSp>
        </p:grpSp>
        <p:grpSp>
          <p:nvGrpSpPr>
            <p:cNvPr id="34" name="Group 469"/>
            <p:cNvGrpSpPr>
              <a:grpSpLocks/>
            </p:cNvGrpSpPr>
            <p:nvPr/>
          </p:nvGrpSpPr>
          <p:grpSpPr bwMode="auto">
            <a:xfrm>
              <a:off x="2042690" y="3575601"/>
              <a:ext cx="1100088" cy="1892370"/>
              <a:chOff x="2177136" y="3744685"/>
              <a:chExt cx="1712694" cy="2206170"/>
            </a:xfrm>
          </p:grpSpPr>
          <p:grpSp>
            <p:nvGrpSpPr>
              <p:cNvPr id="202" name="Group 760"/>
              <p:cNvGrpSpPr>
                <a:grpSpLocks/>
              </p:cNvGrpSpPr>
              <p:nvPr/>
            </p:nvGrpSpPr>
            <p:grpSpPr bwMode="auto">
              <a:xfrm>
                <a:off x="2177136" y="3744685"/>
                <a:ext cx="1712694" cy="2206170"/>
                <a:chOff x="1524000" y="0"/>
                <a:chExt cx="7576457" cy="6858000"/>
              </a:xfrm>
            </p:grpSpPr>
            <p:sp>
              <p:nvSpPr>
                <p:cNvPr id="204" name="Rectangle 203"/>
                <p:cNvSpPr/>
                <p:nvPr/>
              </p:nvSpPr>
              <p:spPr>
                <a:xfrm>
                  <a:off x="1524000" y="0"/>
                  <a:ext cx="7576457" cy="6858000"/>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05" name="Group 59"/>
                <p:cNvGrpSpPr>
                  <a:grpSpLocks/>
                </p:cNvGrpSpPr>
                <p:nvPr/>
              </p:nvGrpSpPr>
              <p:grpSpPr bwMode="auto">
                <a:xfrm>
                  <a:off x="1698170" y="643667"/>
                  <a:ext cx="7132864" cy="6054679"/>
                  <a:chOff x="2162629" y="769003"/>
                  <a:chExt cx="6523265" cy="5660826"/>
                </a:xfrm>
              </p:grpSpPr>
              <p:grpSp>
                <p:nvGrpSpPr>
                  <p:cNvPr id="206" name="Group 71"/>
                  <p:cNvGrpSpPr>
                    <a:grpSpLocks/>
                  </p:cNvGrpSpPr>
                  <p:nvPr/>
                </p:nvGrpSpPr>
                <p:grpSpPr bwMode="auto">
                  <a:xfrm>
                    <a:off x="2162629" y="4379009"/>
                    <a:ext cx="5969106" cy="1192451"/>
                    <a:chOff x="1147729" y="4214812"/>
                    <a:chExt cx="6905650" cy="1100138"/>
                  </a:xfrm>
                </p:grpSpPr>
                <p:sp>
                  <p:nvSpPr>
                    <p:cNvPr id="253" name="Parallelogram 252"/>
                    <p:cNvSpPr/>
                    <p:nvPr/>
                  </p:nvSpPr>
                  <p:spPr>
                    <a:xfrm>
                      <a:off x="1951532" y="4244370"/>
                      <a:ext cx="6522824" cy="1017127"/>
                    </a:xfrm>
                    <a:prstGeom prst="parallelogram">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4" name="Isosceles Triangle 253"/>
                    <p:cNvSpPr/>
                    <p:nvPr/>
                  </p:nvSpPr>
                  <p:spPr>
                    <a:xfrm flipV="1">
                      <a:off x="1149180" y="4214579"/>
                      <a:ext cx="1664137" cy="110224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07" name="Group 56"/>
                  <p:cNvGrpSpPr>
                    <a:grpSpLocks/>
                  </p:cNvGrpSpPr>
                  <p:nvPr/>
                </p:nvGrpSpPr>
                <p:grpSpPr bwMode="auto">
                  <a:xfrm>
                    <a:off x="3507307" y="1163166"/>
                    <a:ext cx="4402428" cy="1619751"/>
                    <a:chOff x="2855919" y="1132340"/>
                    <a:chExt cx="4956181" cy="1552577"/>
                  </a:xfrm>
                </p:grpSpPr>
                <p:sp>
                  <p:nvSpPr>
                    <p:cNvPr id="212" name="AutoShape 4"/>
                    <p:cNvSpPr>
                      <a:spLocks noChangeArrowheads="1"/>
                    </p:cNvSpPr>
                    <p:nvPr/>
                  </p:nvSpPr>
                  <p:spPr bwMode="auto">
                    <a:xfrm>
                      <a:off x="6811974" y="16847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13" name="Line 5"/>
                    <p:cNvSpPr>
                      <a:spLocks noChangeShapeType="1"/>
                    </p:cNvSpPr>
                    <p:nvPr/>
                  </p:nvSpPr>
                  <p:spPr bwMode="auto">
                    <a:xfrm flipV="1">
                      <a:off x="3976695" y="1575253"/>
                      <a:ext cx="0" cy="465138"/>
                    </a:xfrm>
                    <a:prstGeom prst="line">
                      <a:avLst/>
                    </a:prstGeom>
                    <a:noFill/>
                    <a:ln w="9525">
                      <a:noFill/>
                      <a:round/>
                      <a:headEnd/>
                      <a:tailEnd type="triangle" w="med" len="med"/>
                    </a:ln>
                  </p:spPr>
                  <p:txBody>
                    <a:bodyPr/>
                    <a:lstStyle/>
                    <a:p>
                      <a:endParaRPr lang="en-US"/>
                    </a:p>
                  </p:txBody>
                </p:sp>
                <p:sp>
                  <p:nvSpPr>
                    <p:cNvPr id="214" name="AutoShape 6"/>
                    <p:cNvSpPr>
                      <a:spLocks noChangeArrowheads="1"/>
                    </p:cNvSpPr>
                    <p:nvPr/>
                  </p:nvSpPr>
                  <p:spPr bwMode="auto">
                    <a:xfrm>
                      <a:off x="6964374" y="1837191"/>
                      <a:ext cx="522288" cy="290513"/>
                    </a:xfrm>
                    <a:prstGeom prst="plus">
                      <a:avLst>
                        <a:gd name="adj" fmla="val 25000"/>
                      </a:avLst>
                    </a:prstGeom>
                    <a:solidFill>
                      <a:schemeClr val="accent2"/>
                    </a:solidFill>
                    <a:ln w="28575">
                      <a:noFill/>
                      <a:prstDash val="sysDot"/>
                      <a:miter lim="800000"/>
                      <a:headEnd/>
                      <a:tailEnd/>
                    </a:ln>
                  </p:spPr>
                  <p:txBody>
                    <a:bodyPr wrap="none" anchor="ctr"/>
                    <a:lstStyle/>
                    <a:p>
                      <a:endParaRPr lang="en-US"/>
                    </a:p>
                  </p:txBody>
                </p:sp>
                <p:sp>
                  <p:nvSpPr>
                    <p:cNvPr id="215" name="AutoShape 7"/>
                    <p:cNvSpPr>
                      <a:spLocks noChangeArrowheads="1"/>
                    </p:cNvSpPr>
                    <p:nvPr/>
                  </p:nvSpPr>
                  <p:spPr bwMode="auto">
                    <a:xfrm>
                      <a:off x="7116774" y="19895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16" name="AutoShape 8"/>
                    <p:cNvSpPr>
                      <a:spLocks noChangeArrowheads="1"/>
                    </p:cNvSpPr>
                    <p:nvPr/>
                  </p:nvSpPr>
                  <p:spPr bwMode="auto">
                    <a:xfrm>
                      <a:off x="7269174" y="2141992"/>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17" name="AutoShape 9"/>
                    <p:cNvSpPr>
                      <a:spLocks noChangeArrowheads="1"/>
                    </p:cNvSpPr>
                    <p:nvPr/>
                  </p:nvSpPr>
                  <p:spPr bwMode="auto">
                    <a:xfrm>
                      <a:off x="6942149" y="2222954"/>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18" name="AutoShape 10"/>
                    <p:cNvSpPr>
                      <a:spLocks noChangeArrowheads="1"/>
                    </p:cNvSpPr>
                    <p:nvPr/>
                  </p:nvSpPr>
                  <p:spPr bwMode="auto">
                    <a:xfrm>
                      <a:off x="7108837" y="19959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19" name="AutoShape 11"/>
                    <p:cNvSpPr>
                      <a:spLocks noChangeArrowheads="1"/>
                    </p:cNvSpPr>
                    <p:nvPr/>
                  </p:nvSpPr>
                  <p:spPr bwMode="auto">
                    <a:xfrm>
                      <a:off x="6323023" y="1276803"/>
                      <a:ext cx="706438" cy="3794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220" name="AutoShape 12"/>
                    <p:cNvSpPr>
                      <a:spLocks noChangeArrowheads="1"/>
                    </p:cNvSpPr>
                    <p:nvPr/>
                  </p:nvSpPr>
                  <p:spPr bwMode="auto">
                    <a:xfrm>
                      <a:off x="3470282" y="1343478"/>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21" name="AutoShape 13"/>
                    <p:cNvSpPr>
                      <a:spLocks noChangeArrowheads="1"/>
                    </p:cNvSpPr>
                    <p:nvPr/>
                  </p:nvSpPr>
                  <p:spPr bwMode="auto">
                    <a:xfrm>
                      <a:off x="3560770" y="1195840"/>
                      <a:ext cx="522288" cy="290513"/>
                    </a:xfrm>
                    <a:prstGeom prst="plus">
                      <a:avLst>
                        <a:gd name="adj" fmla="val 25000"/>
                      </a:avLst>
                    </a:prstGeom>
                    <a:solidFill>
                      <a:srgbClr val="CC0000"/>
                    </a:solidFill>
                    <a:ln w="28575">
                      <a:noFill/>
                      <a:miter lim="800000"/>
                      <a:headEnd/>
                      <a:tailEnd/>
                    </a:ln>
                  </p:spPr>
                  <p:txBody>
                    <a:bodyPr wrap="none" anchor="ctr"/>
                    <a:lstStyle/>
                    <a:p>
                      <a:endParaRPr lang="en-US"/>
                    </a:p>
                  </p:txBody>
                </p:sp>
                <p:sp>
                  <p:nvSpPr>
                    <p:cNvPr id="222" name="AutoShape 14"/>
                    <p:cNvSpPr>
                      <a:spLocks noChangeArrowheads="1"/>
                    </p:cNvSpPr>
                    <p:nvPr/>
                  </p:nvSpPr>
                  <p:spPr bwMode="auto">
                    <a:xfrm>
                      <a:off x="6886586" y="1132340"/>
                      <a:ext cx="649288" cy="5318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23" name="AutoShape 15"/>
                    <p:cNvSpPr>
                      <a:spLocks noChangeArrowheads="1"/>
                    </p:cNvSpPr>
                    <p:nvPr/>
                  </p:nvSpPr>
                  <p:spPr bwMode="auto">
                    <a:xfrm>
                      <a:off x="6253173" y="18514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24" name="AutoShape 16"/>
                    <p:cNvSpPr>
                      <a:spLocks noChangeArrowheads="1"/>
                    </p:cNvSpPr>
                    <p:nvPr/>
                  </p:nvSpPr>
                  <p:spPr bwMode="auto">
                    <a:xfrm>
                      <a:off x="6667511" y="2434092"/>
                      <a:ext cx="868364" cy="250825"/>
                    </a:xfrm>
                    <a:prstGeom prst="plus">
                      <a:avLst>
                        <a:gd name="adj" fmla="val 25000"/>
                      </a:avLst>
                    </a:prstGeom>
                    <a:solidFill>
                      <a:srgbClr val="0000FF"/>
                    </a:solidFill>
                    <a:ln w="28575" cap="rnd">
                      <a:noFill/>
                      <a:prstDash val="sysDot"/>
                      <a:miter lim="800000"/>
                      <a:headEnd/>
                      <a:tailEnd/>
                    </a:ln>
                  </p:spPr>
                  <p:txBody>
                    <a:bodyPr wrap="none" anchor="ctr"/>
                    <a:lstStyle/>
                    <a:p>
                      <a:endParaRPr lang="en-US"/>
                    </a:p>
                  </p:txBody>
                </p:sp>
                <p:sp>
                  <p:nvSpPr>
                    <p:cNvPr id="225" name="AutoShape 17"/>
                    <p:cNvSpPr>
                      <a:spLocks noChangeArrowheads="1"/>
                    </p:cNvSpPr>
                    <p:nvPr/>
                  </p:nvSpPr>
                  <p:spPr bwMode="auto">
                    <a:xfrm>
                      <a:off x="3622682" y="1394278"/>
                      <a:ext cx="706438" cy="3921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226" name="AutoShape 18"/>
                    <p:cNvSpPr>
                      <a:spLocks noChangeArrowheads="1"/>
                    </p:cNvSpPr>
                    <p:nvPr/>
                  </p:nvSpPr>
                  <p:spPr bwMode="auto">
                    <a:xfrm>
                      <a:off x="3775083" y="1648278"/>
                      <a:ext cx="522288" cy="290513"/>
                    </a:xfrm>
                    <a:prstGeom prst="plus">
                      <a:avLst>
                        <a:gd name="adj" fmla="val 25000"/>
                      </a:avLst>
                    </a:prstGeom>
                    <a:noFill/>
                    <a:ln w="28575">
                      <a:noFill/>
                      <a:miter lim="800000"/>
                      <a:headEnd/>
                      <a:tailEnd/>
                    </a:ln>
                  </p:spPr>
                  <p:txBody>
                    <a:bodyPr wrap="none" anchor="ctr"/>
                    <a:lstStyle/>
                    <a:p>
                      <a:endParaRPr lang="en-US"/>
                    </a:p>
                  </p:txBody>
                </p:sp>
                <p:sp>
                  <p:nvSpPr>
                    <p:cNvPr id="227" name="AutoShape 19"/>
                    <p:cNvSpPr>
                      <a:spLocks noChangeArrowheads="1"/>
                    </p:cNvSpPr>
                    <p:nvPr/>
                  </p:nvSpPr>
                  <p:spPr bwMode="auto">
                    <a:xfrm>
                      <a:off x="4060833" y="1686378"/>
                      <a:ext cx="522288" cy="290513"/>
                    </a:xfrm>
                    <a:prstGeom prst="plus">
                      <a:avLst>
                        <a:gd name="adj" fmla="val 25000"/>
                      </a:avLst>
                    </a:prstGeom>
                    <a:solidFill>
                      <a:srgbClr val="5255E0"/>
                    </a:solidFill>
                    <a:ln w="28575">
                      <a:noFill/>
                      <a:miter lim="800000"/>
                      <a:headEnd/>
                      <a:tailEnd/>
                    </a:ln>
                  </p:spPr>
                  <p:txBody>
                    <a:bodyPr wrap="none" anchor="ctr"/>
                    <a:lstStyle/>
                    <a:p>
                      <a:endParaRPr lang="en-US"/>
                    </a:p>
                  </p:txBody>
                </p:sp>
                <p:sp>
                  <p:nvSpPr>
                    <p:cNvPr id="228" name="AutoShape 20"/>
                    <p:cNvSpPr>
                      <a:spLocks noChangeArrowheads="1"/>
                    </p:cNvSpPr>
                    <p:nvPr/>
                  </p:nvSpPr>
                  <p:spPr bwMode="auto">
                    <a:xfrm>
                      <a:off x="2917832" y="1337128"/>
                      <a:ext cx="922339" cy="392113"/>
                    </a:xfrm>
                    <a:prstGeom prst="plus">
                      <a:avLst>
                        <a:gd name="adj" fmla="val 25000"/>
                      </a:avLst>
                    </a:prstGeom>
                    <a:solidFill>
                      <a:srgbClr val="5255E0"/>
                    </a:solidFill>
                    <a:ln w="28575" cap="rnd">
                      <a:noFill/>
                      <a:prstDash val="sysDot"/>
                      <a:miter lim="800000"/>
                      <a:headEnd/>
                      <a:tailEnd/>
                    </a:ln>
                  </p:spPr>
                  <p:txBody>
                    <a:bodyPr wrap="none" anchor="ctr"/>
                    <a:lstStyle/>
                    <a:p>
                      <a:endParaRPr lang="en-US"/>
                    </a:p>
                  </p:txBody>
                </p:sp>
                <p:sp>
                  <p:nvSpPr>
                    <p:cNvPr id="229" name="AutoShape 21"/>
                    <p:cNvSpPr>
                      <a:spLocks noChangeArrowheads="1"/>
                    </p:cNvSpPr>
                    <p:nvPr/>
                  </p:nvSpPr>
                  <p:spPr bwMode="auto">
                    <a:xfrm>
                      <a:off x="3382970" y="1676853"/>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30" name="AutoShape 22"/>
                    <p:cNvSpPr>
                      <a:spLocks noChangeArrowheads="1"/>
                    </p:cNvSpPr>
                    <p:nvPr/>
                  </p:nvSpPr>
                  <p:spPr bwMode="auto">
                    <a:xfrm>
                      <a:off x="3636970" y="1838779"/>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31" name="AutoShape 23"/>
                    <p:cNvSpPr>
                      <a:spLocks noChangeArrowheads="1"/>
                    </p:cNvSpPr>
                    <p:nvPr/>
                  </p:nvSpPr>
                  <p:spPr bwMode="auto">
                    <a:xfrm>
                      <a:off x="2954344" y="2165804"/>
                      <a:ext cx="661988" cy="33496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32" name="AutoShape 24"/>
                    <p:cNvSpPr>
                      <a:spLocks noChangeArrowheads="1"/>
                    </p:cNvSpPr>
                    <p:nvPr/>
                  </p:nvSpPr>
                  <p:spPr bwMode="auto">
                    <a:xfrm>
                      <a:off x="3408370" y="2310267"/>
                      <a:ext cx="522288" cy="290513"/>
                    </a:xfrm>
                    <a:prstGeom prst="plus">
                      <a:avLst>
                        <a:gd name="adj" fmla="val 25000"/>
                      </a:avLst>
                    </a:prstGeom>
                    <a:solidFill>
                      <a:schemeClr val="accent2"/>
                    </a:solidFill>
                    <a:ln w="28575">
                      <a:noFill/>
                      <a:miter lim="800000"/>
                      <a:headEnd/>
                      <a:tailEnd/>
                    </a:ln>
                  </p:spPr>
                  <p:txBody>
                    <a:bodyPr wrap="none" anchor="ctr"/>
                    <a:lstStyle/>
                    <a:p>
                      <a:endParaRPr lang="en-US"/>
                    </a:p>
                  </p:txBody>
                </p:sp>
                <p:sp>
                  <p:nvSpPr>
                    <p:cNvPr id="233" name="AutoShape 26"/>
                    <p:cNvSpPr>
                      <a:spLocks noChangeArrowheads="1"/>
                    </p:cNvSpPr>
                    <p:nvPr/>
                  </p:nvSpPr>
                  <p:spPr bwMode="auto">
                    <a:xfrm>
                      <a:off x="3990983" y="2095954"/>
                      <a:ext cx="763588" cy="46196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34" name="AutoShape 28"/>
                    <p:cNvSpPr>
                      <a:spLocks noChangeArrowheads="1"/>
                    </p:cNvSpPr>
                    <p:nvPr/>
                  </p:nvSpPr>
                  <p:spPr bwMode="auto">
                    <a:xfrm>
                      <a:off x="3341695" y="2172154"/>
                      <a:ext cx="522288" cy="290513"/>
                    </a:xfrm>
                    <a:prstGeom prst="plus">
                      <a:avLst>
                        <a:gd name="adj" fmla="val 25000"/>
                      </a:avLst>
                    </a:prstGeom>
                    <a:noFill/>
                    <a:ln w="28575">
                      <a:noFill/>
                      <a:miter lim="800000"/>
                      <a:headEnd/>
                      <a:tailEnd/>
                    </a:ln>
                  </p:spPr>
                  <p:txBody>
                    <a:bodyPr wrap="none" anchor="ctr"/>
                    <a:lstStyle/>
                    <a:p>
                      <a:endParaRPr lang="en-US"/>
                    </a:p>
                  </p:txBody>
                </p:sp>
                <p:sp>
                  <p:nvSpPr>
                    <p:cNvPr id="235" name="AutoShape 29"/>
                    <p:cNvSpPr>
                      <a:spLocks noChangeArrowheads="1"/>
                    </p:cNvSpPr>
                    <p:nvPr/>
                  </p:nvSpPr>
                  <p:spPr bwMode="auto">
                    <a:xfrm>
                      <a:off x="2946407" y="179115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36" name="AutoShape 30"/>
                    <p:cNvSpPr>
                      <a:spLocks noChangeArrowheads="1"/>
                    </p:cNvSpPr>
                    <p:nvPr/>
                  </p:nvSpPr>
                  <p:spPr bwMode="auto">
                    <a:xfrm>
                      <a:off x="3770320" y="2157867"/>
                      <a:ext cx="300038" cy="258763"/>
                    </a:xfrm>
                    <a:prstGeom prst="plus">
                      <a:avLst>
                        <a:gd name="adj" fmla="val 25000"/>
                      </a:avLst>
                    </a:prstGeom>
                    <a:solidFill>
                      <a:srgbClr val="AAACF0"/>
                    </a:solidFill>
                    <a:ln w="28575" cap="rnd">
                      <a:noFill/>
                      <a:prstDash val="sysDot"/>
                      <a:miter lim="800000"/>
                      <a:headEnd/>
                      <a:tailEnd/>
                    </a:ln>
                  </p:spPr>
                  <p:txBody>
                    <a:bodyPr wrap="none" anchor="ctr"/>
                    <a:lstStyle/>
                    <a:p>
                      <a:endParaRPr lang="en-US"/>
                    </a:p>
                  </p:txBody>
                </p:sp>
                <p:sp>
                  <p:nvSpPr>
                    <p:cNvPr id="237" name="AutoShape 31"/>
                    <p:cNvSpPr>
                      <a:spLocks noChangeArrowheads="1"/>
                    </p:cNvSpPr>
                    <p:nvPr/>
                  </p:nvSpPr>
                  <p:spPr bwMode="auto">
                    <a:xfrm>
                      <a:off x="2855919" y="1600653"/>
                      <a:ext cx="522288" cy="290513"/>
                    </a:xfrm>
                    <a:prstGeom prst="plus">
                      <a:avLst>
                        <a:gd name="adj" fmla="val 25000"/>
                      </a:avLst>
                    </a:prstGeom>
                    <a:solidFill>
                      <a:srgbClr val="D4344B"/>
                    </a:solidFill>
                    <a:ln w="28575">
                      <a:noFill/>
                      <a:miter lim="800000"/>
                      <a:headEnd/>
                      <a:tailEnd/>
                    </a:ln>
                  </p:spPr>
                  <p:txBody>
                    <a:bodyPr wrap="none" anchor="ctr"/>
                    <a:lstStyle/>
                    <a:p>
                      <a:endParaRPr lang="en-US"/>
                    </a:p>
                  </p:txBody>
                </p:sp>
                <p:sp>
                  <p:nvSpPr>
                    <p:cNvPr id="238" name="AutoShape 32"/>
                    <p:cNvSpPr>
                      <a:spLocks noChangeArrowheads="1"/>
                    </p:cNvSpPr>
                    <p:nvPr/>
                  </p:nvSpPr>
                  <p:spPr bwMode="auto">
                    <a:xfrm>
                      <a:off x="6462723" y="198482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39" name="AutoShape 33"/>
                    <p:cNvSpPr>
                      <a:spLocks noChangeArrowheads="1"/>
                    </p:cNvSpPr>
                    <p:nvPr/>
                  </p:nvSpPr>
                  <p:spPr bwMode="auto">
                    <a:xfrm>
                      <a:off x="6767524" y="2108654"/>
                      <a:ext cx="5984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240" name="AutoShape 34"/>
                    <p:cNvSpPr>
                      <a:spLocks noChangeArrowheads="1"/>
                    </p:cNvSpPr>
                    <p:nvPr/>
                  </p:nvSpPr>
                  <p:spPr bwMode="auto">
                    <a:xfrm>
                      <a:off x="6381761" y="23086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41" name="AutoShape 35"/>
                    <p:cNvSpPr>
                      <a:spLocks noChangeArrowheads="1"/>
                    </p:cNvSpPr>
                    <p:nvPr/>
                  </p:nvSpPr>
                  <p:spPr bwMode="auto">
                    <a:xfrm>
                      <a:off x="6659574" y="151810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42" name="AutoShape 36"/>
                    <p:cNvSpPr>
                      <a:spLocks noChangeArrowheads="1"/>
                    </p:cNvSpPr>
                    <p:nvPr/>
                  </p:nvSpPr>
                  <p:spPr bwMode="auto">
                    <a:xfrm>
                      <a:off x="5826135" y="15704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43" name="AutoShape 37"/>
                    <p:cNvSpPr>
                      <a:spLocks noChangeArrowheads="1"/>
                    </p:cNvSpPr>
                    <p:nvPr/>
                  </p:nvSpPr>
                  <p:spPr bwMode="auto">
                    <a:xfrm>
                      <a:off x="5316547" y="1646691"/>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44" name="AutoShape 38"/>
                    <p:cNvSpPr>
                      <a:spLocks noChangeArrowheads="1"/>
                    </p:cNvSpPr>
                    <p:nvPr/>
                  </p:nvSpPr>
                  <p:spPr bwMode="auto">
                    <a:xfrm>
                      <a:off x="4849821" y="1565728"/>
                      <a:ext cx="522288" cy="290513"/>
                    </a:xfrm>
                    <a:prstGeom prst="plus">
                      <a:avLst>
                        <a:gd name="adj" fmla="val 25000"/>
                      </a:avLst>
                    </a:prstGeom>
                    <a:solidFill>
                      <a:srgbClr val="AAACF0"/>
                    </a:solidFill>
                    <a:ln w="28575">
                      <a:noFill/>
                      <a:prstDash val="lgDash"/>
                      <a:miter lim="800000"/>
                      <a:headEnd/>
                      <a:tailEnd/>
                    </a:ln>
                  </p:spPr>
                  <p:txBody>
                    <a:bodyPr wrap="none" anchor="ctr"/>
                    <a:lstStyle/>
                    <a:p>
                      <a:endParaRPr lang="en-US"/>
                    </a:p>
                  </p:txBody>
                </p:sp>
                <p:sp>
                  <p:nvSpPr>
                    <p:cNvPr id="245" name="AutoShape 39"/>
                    <p:cNvSpPr>
                      <a:spLocks noChangeArrowheads="1"/>
                    </p:cNvSpPr>
                    <p:nvPr/>
                  </p:nvSpPr>
                  <p:spPr bwMode="auto">
                    <a:xfrm>
                      <a:off x="4445008" y="1829254"/>
                      <a:ext cx="769938" cy="28416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46" name="AutoShape 40"/>
                    <p:cNvSpPr>
                      <a:spLocks noChangeArrowheads="1"/>
                    </p:cNvSpPr>
                    <p:nvPr/>
                  </p:nvSpPr>
                  <p:spPr bwMode="auto">
                    <a:xfrm>
                      <a:off x="5616585" y="1908629"/>
                      <a:ext cx="522288" cy="290513"/>
                    </a:xfrm>
                    <a:prstGeom prst="plus">
                      <a:avLst>
                        <a:gd name="adj" fmla="val 25000"/>
                      </a:avLst>
                    </a:prstGeom>
                    <a:solidFill>
                      <a:srgbClr val="F16179"/>
                    </a:solidFill>
                    <a:ln w="28575">
                      <a:noFill/>
                      <a:miter lim="800000"/>
                      <a:headEnd/>
                      <a:tailEnd/>
                    </a:ln>
                  </p:spPr>
                  <p:txBody>
                    <a:bodyPr wrap="none" anchor="ctr"/>
                    <a:lstStyle/>
                    <a:p>
                      <a:endParaRPr lang="en-US"/>
                    </a:p>
                  </p:txBody>
                </p:sp>
                <p:sp>
                  <p:nvSpPr>
                    <p:cNvPr id="247" name="AutoShape 41"/>
                    <p:cNvSpPr>
                      <a:spLocks noChangeArrowheads="1"/>
                    </p:cNvSpPr>
                    <p:nvPr/>
                  </p:nvSpPr>
                  <p:spPr bwMode="auto">
                    <a:xfrm>
                      <a:off x="6030923" y="1734003"/>
                      <a:ext cx="522288" cy="290513"/>
                    </a:xfrm>
                    <a:prstGeom prst="plus">
                      <a:avLst>
                        <a:gd name="adj" fmla="val 25000"/>
                      </a:avLst>
                    </a:prstGeom>
                    <a:solidFill>
                      <a:schemeClr val="accent2"/>
                    </a:solidFill>
                    <a:ln w="28575">
                      <a:noFill/>
                      <a:miter lim="800000"/>
                      <a:headEnd/>
                      <a:tailEnd/>
                    </a:ln>
                  </p:spPr>
                  <p:txBody>
                    <a:bodyPr wrap="none" anchor="ctr"/>
                    <a:lstStyle/>
                    <a:p>
                      <a:pPr algn="ctr"/>
                      <a:endParaRPr lang="en-US"/>
                    </a:p>
                  </p:txBody>
                </p:sp>
                <p:sp>
                  <p:nvSpPr>
                    <p:cNvPr id="248" name="AutoShape 42"/>
                    <p:cNvSpPr>
                      <a:spLocks noChangeArrowheads="1"/>
                    </p:cNvSpPr>
                    <p:nvPr/>
                  </p:nvSpPr>
                  <p:spPr bwMode="auto">
                    <a:xfrm>
                      <a:off x="4411671" y="15133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49" name="AutoShape 43"/>
                    <p:cNvSpPr>
                      <a:spLocks noChangeArrowheads="1"/>
                    </p:cNvSpPr>
                    <p:nvPr/>
                  </p:nvSpPr>
                  <p:spPr bwMode="auto">
                    <a:xfrm>
                      <a:off x="5654685" y="1741941"/>
                      <a:ext cx="522288" cy="290513"/>
                    </a:xfrm>
                    <a:prstGeom prst="plus">
                      <a:avLst>
                        <a:gd name="adj" fmla="val 25000"/>
                      </a:avLst>
                    </a:prstGeom>
                    <a:solidFill>
                      <a:srgbClr val="AAACF0"/>
                    </a:solidFill>
                    <a:ln w="28575">
                      <a:noFill/>
                      <a:prstDash val="dashDot"/>
                      <a:miter lim="800000"/>
                      <a:headEnd/>
                      <a:tailEnd/>
                    </a:ln>
                  </p:spPr>
                  <p:txBody>
                    <a:bodyPr wrap="none" anchor="ctr"/>
                    <a:lstStyle/>
                    <a:p>
                      <a:endParaRPr lang="en-US"/>
                    </a:p>
                  </p:txBody>
                </p:sp>
                <p:sp>
                  <p:nvSpPr>
                    <p:cNvPr id="250" name="AutoShape 44"/>
                    <p:cNvSpPr>
                      <a:spLocks noChangeArrowheads="1"/>
                    </p:cNvSpPr>
                    <p:nvPr/>
                  </p:nvSpPr>
                  <p:spPr bwMode="auto">
                    <a:xfrm>
                      <a:off x="4344996" y="1975304"/>
                      <a:ext cx="5222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251" name="AutoShape 45"/>
                    <p:cNvSpPr>
                      <a:spLocks noChangeArrowheads="1"/>
                    </p:cNvSpPr>
                    <p:nvPr/>
                  </p:nvSpPr>
                  <p:spPr bwMode="auto">
                    <a:xfrm>
                      <a:off x="6145223" y="1975304"/>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52" name="AutoShape 46"/>
                    <p:cNvSpPr>
                      <a:spLocks noChangeArrowheads="1"/>
                    </p:cNvSpPr>
                    <p:nvPr/>
                  </p:nvSpPr>
                  <p:spPr bwMode="auto">
                    <a:xfrm>
                      <a:off x="7277112" y="1332365"/>
                      <a:ext cx="534988" cy="522288"/>
                    </a:xfrm>
                    <a:prstGeom prst="plus">
                      <a:avLst>
                        <a:gd name="adj" fmla="val 25000"/>
                      </a:avLst>
                    </a:prstGeom>
                    <a:solidFill>
                      <a:srgbClr val="D4344B"/>
                    </a:solidFill>
                    <a:ln w="28575">
                      <a:noFill/>
                      <a:prstDash val="sysDot"/>
                      <a:miter lim="800000"/>
                      <a:headEnd/>
                      <a:tailEnd/>
                    </a:ln>
                  </p:spPr>
                  <p:txBody>
                    <a:bodyPr wrap="none" anchor="ctr"/>
                    <a:lstStyle/>
                    <a:p>
                      <a:endParaRPr lang="en-US"/>
                    </a:p>
                  </p:txBody>
                </p:sp>
              </p:grpSp>
              <p:sp>
                <p:nvSpPr>
                  <p:cNvPr id="208" name="AutoShape 62"/>
                  <p:cNvSpPr>
                    <a:spLocks noChangeArrowheads="1"/>
                  </p:cNvSpPr>
                  <p:nvPr/>
                </p:nvSpPr>
                <p:spPr bwMode="auto">
                  <a:xfrm>
                    <a:off x="3677919" y="1176423"/>
                    <a:ext cx="4214876" cy="3603850"/>
                  </a:xfrm>
                  <a:prstGeom prst="triangle">
                    <a:avLst>
                      <a:gd name="adj" fmla="val 50000"/>
                    </a:avLst>
                  </a:prstGeom>
                  <a:solidFill>
                    <a:srgbClr val="30D840"/>
                  </a:solidFill>
                  <a:ln w="57150">
                    <a:noFill/>
                    <a:miter lim="800000"/>
                    <a:headEnd/>
                    <a:tailEnd/>
                  </a:ln>
                </p:spPr>
                <p:txBody>
                  <a:bodyPr wrap="none" anchor="ctr"/>
                  <a:lstStyle/>
                  <a:p>
                    <a:endParaRPr lang="en-US"/>
                  </a:p>
                </p:txBody>
              </p:sp>
              <p:sp>
                <p:nvSpPr>
                  <p:cNvPr id="209" name="AutoShape 71"/>
                  <p:cNvSpPr>
                    <a:spLocks noChangeArrowheads="1"/>
                  </p:cNvSpPr>
                  <p:nvPr/>
                </p:nvSpPr>
                <p:spPr bwMode="auto">
                  <a:xfrm>
                    <a:off x="4743976" y="5057213"/>
                    <a:ext cx="2000974" cy="801592"/>
                  </a:xfrm>
                  <a:prstGeom prst="triangle">
                    <a:avLst>
                      <a:gd name="adj" fmla="val 50000"/>
                    </a:avLst>
                  </a:prstGeom>
                  <a:solidFill>
                    <a:srgbClr val="FF00FF"/>
                  </a:solidFill>
                  <a:ln w="9525">
                    <a:noFill/>
                    <a:miter lim="800000"/>
                    <a:headEnd/>
                    <a:tailEnd/>
                  </a:ln>
                </p:spPr>
                <p:txBody>
                  <a:bodyPr wrap="none" anchor="ctr"/>
                  <a:lstStyle/>
                  <a:p>
                    <a:endParaRPr lang="en-US"/>
                  </a:p>
                </p:txBody>
              </p:sp>
              <p:sp>
                <p:nvSpPr>
                  <p:cNvPr id="210" name="AutoShape 91"/>
                  <p:cNvSpPr>
                    <a:spLocks noChangeArrowheads="1"/>
                  </p:cNvSpPr>
                  <p:nvPr/>
                </p:nvSpPr>
                <p:spPr bwMode="auto">
                  <a:xfrm>
                    <a:off x="2676320" y="803782"/>
                    <a:ext cx="664170" cy="5626047"/>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sp>
                <p:nvSpPr>
                  <p:cNvPr id="211" name="AutoShape 92"/>
                  <p:cNvSpPr>
                    <a:spLocks noChangeArrowheads="1"/>
                  </p:cNvSpPr>
                  <p:nvPr/>
                </p:nvSpPr>
                <p:spPr bwMode="auto">
                  <a:xfrm flipH="1">
                    <a:off x="8021724" y="769003"/>
                    <a:ext cx="664170" cy="5626046"/>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grpSp>
          </p:grpSp>
          <p:sp>
            <p:nvSpPr>
              <p:cNvPr id="203" name="AutoShape 86"/>
              <p:cNvSpPr>
                <a:spLocks noChangeArrowheads="1"/>
              </p:cNvSpPr>
              <p:nvPr/>
            </p:nvSpPr>
            <p:spPr bwMode="auto">
              <a:xfrm>
                <a:off x="2962277" y="3876671"/>
                <a:ext cx="295274" cy="133352"/>
              </a:xfrm>
              <a:prstGeom prst="triangle">
                <a:avLst>
                  <a:gd name="adj" fmla="val 50000"/>
                </a:avLst>
              </a:prstGeom>
              <a:solidFill>
                <a:schemeClr val="tx1"/>
              </a:solidFill>
              <a:ln w="57150">
                <a:solidFill>
                  <a:schemeClr val="tx1"/>
                </a:solidFill>
                <a:miter lim="800000"/>
                <a:headEnd/>
                <a:tailEnd/>
              </a:ln>
            </p:spPr>
            <p:txBody>
              <a:bodyPr wrap="none" anchor="ctr"/>
              <a:lstStyle/>
              <a:p>
                <a:endParaRPr lang="en-US"/>
              </a:p>
            </p:txBody>
          </p:sp>
        </p:grpSp>
        <p:grpSp>
          <p:nvGrpSpPr>
            <p:cNvPr id="35" name="Group 471"/>
            <p:cNvGrpSpPr>
              <a:grpSpLocks/>
            </p:cNvGrpSpPr>
            <p:nvPr/>
          </p:nvGrpSpPr>
          <p:grpSpPr bwMode="auto">
            <a:xfrm>
              <a:off x="3972687" y="3612359"/>
              <a:ext cx="1100089" cy="1892370"/>
              <a:chOff x="5181592" y="3788228"/>
              <a:chExt cx="1712694" cy="2206170"/>
            </a:xfrm>
          </p:grpSpPr>
          <p:grpSp>
            <p:nvGrpSpPr>
              <p:cNvPr id="149" name="Group 816"/>
              <p:cNvGrpSpPr>
                <a:grpSpLocks/>
              </p:cNvGrpSpPr>
              <p:nvPr/>
            </p:nvGrpSpPr>
            <p:grpSpPr bwMode="auto">
              <a:xfrm>
                <a:off x="5181592" y="3788228"/>
                <a:ext cx="1712694" cy="2206170"/>
                <a:chOff x="1524000" y="0"/>
                <a:chExt cx="7576457" cy="6858000"/>
              </a:xfrm>
            </p:grpSpPr>
            <p:sp>
              <p:nvSpPr>
                <p:cNvPr id="151" name="Rectangle 150"/>
                <p:cNvSpPr/>
                <p:nvPr/>
              </p:nvSpPr>
              <p:spPr>
                <a:xfrm>
                  <a:off x="1524000" y="0"/>
                  <a:ext cx="7576457" cy="6858000"/>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52" name="Group 59"/>
                <p:cNvGrpSpPr>
                  <a:grpSpLocks/>
                </p:cNvGrpSpPr>
                <p:nvPr/>
              </p:nvGrpSpPr>
              <p:grpSpPr bwMode="auto">
                <a:xfrm>
                  <a:off x="1698170" y="643667"/>
                  <a:ext cx="7132864" cy="6054679"/>
                  <a:chOff x="2162629" y="769003"/>
                  <a:chExt cx="6523265" cy="5660826"/>
                </a:xfrm>
              </p:grpSpPr>
              <p:grpSp>
                <p:nvGrpSpPr>
                  <p:cNvPr id="153" name="Group 71"/>
                  <p:cNvGrpSpPr>
                    <a:grpSpLocks/>
                  </p:cNvGrpSpPr>
                  <p:nvPr/>
                </p:nvGrpSpPr>
                <p:grpSpPr bwMode="auto">
                  <a:xfrm>
                    <a:off x="2162629" y="4379009"/>
                    <a:ext cx="5969106" cy="1192451"/>
                    <a:chOff x="1147729" y="4214812"/>
                    <a:chExt cx="6905650" cy="1100138"/>
                  </a:xfrm>
                </p:grpSpPr>
                <p:sp>
                  <p:nvSpPr>
                    <p:cNvPr id="200" name="Parallelogram 199"/>
                    <p:cNvSpPr/>
                    <p:nvPr/>
                  </p:nvSpPr>
                  <p:spPr>
                    <a:xfrm>
                      <a:off x="1951536" y="4244370"/>
                      <a:ext cx="6522819" cy="1017130"/>
                    </a:xfrm>
                    <a:prstGeom prst="parallelogram">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1" name="Isosceles Triangle 200"/>
                    <p:cNvSpPr/>
                    <p:nvPr/>
                  </p:nvSpPr>
                  <p:spPr>
                    <a:xfrm flipV="1">
                      <a:off x="1149184" y="4214581"/>
                      <a:ext cx="1664136" cy="110224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54" name="Group 56"/>
                  <p:cNvGrpSpPr>
                    <a:grpSpLocks/>
                  </p:cNvGrpSpPr>
                  <p:nvPr/>
                </p:nvGrpSpPr>
                <p:grpSpPr bwMode="auto">
                  <a:xfrm>
                    <a:off x="3507307" y="1163166"/>
                    <a:ext cx="4402428" cy="1619751"/>
                    <a:chOff x="2855919" y="1132340"/>
                    <a:chExt cx="4956181" cy="1552577"/>
                  </a:xfrm>
                </p:grpSpPr>
                <p:sp>
                  <p:nvSpPr>
                    <p:cNvPr id="159" name="AutoShape 4"/>
                    <p:cNvSpPr>
                      <a:spLocks noChangeArrowheads="1"/>
                    </p:cNvSpPr>
                    <p:nvPr/>
                  </p:nvSpPr>
                  <p:spPr bwMode="auto">
                    <a:xfrm>
                      <a:off x="6811974" y="16847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60" name="Line 5"/>
                    <p:cNvSpPr>
                      <a:spLocks noChangeShapeType="1"/>
                    </p:cNvSpPr>
                    <p:nvPr/>
                  </p:nvSpPr>
                  <p:spPr bwMode="auto">
                    <a:xfrm flipV="1">
                      <a:off x="3976695" y="1575253"/>
                      <a:ext cx="0" cy="465138"/>
                    </a:xfrm>
                    <a:prstGeom prst="line">
                      <a:avLst/>
                    </a:prstGeom>
                    <a:noFill/>
                    <a:ln w="9525">
                      <a:noFill/>
                      <a:round/>
                      <a:headEnd/>
                      <a:tailEnd type="triangle" w="med" len="med"/>
                    </a:ln>
                  </p:spPr>
                  <p:txBody>
                    <a:bodyPr/>
                    <a:lstStyle/>
                    <a:p>
                      <a:endParaRPr lang="en-US"/>
                    </a:p>
                  </p:txBody>
                </p:sp>
                <p:sp>
                  <p:nvSpPr>
                    <p:cNvPr id="161" name="AutoShape 6"/>
                    <p:cNvSpPr>
                      <a:spLocks noChangeArrowheads="1"/>
                    </p:cNvSpPr>
                    <p:nvPr/>
                  </p:nvSpPr>
                  <p:spPr bwMode="auto">
                    <a:xfrm>
                      <a:off x="6964374" y="1837191"/>
                      <a:ext cx="522288" cy="290513"/>
                    </a:xfrm>
                    <a:prstGeom prst="plus">
                      <a:avLst>
                        <a:gd name="adj" fmla="val 25000"/>
                      </a:avLst>
                    </a:prstGeom>
                    <a:solidFill>
                      <a:schemeClr val="accent2"/>
                    </a:solidFill>
                    <a:ln w="28575">
                      <a:noFill/>
                      <a:prstDash val="sysDot"/>
                      <a:miter lim="800000"/>
                      <a:headEnd/>
                      <a:tailEnd/>
                    </a:ln>
                  </p:spPr>
                  <p:txBody>
                    <a:bodyPr wrap="none" anchor="ctr"/>
                    <a:lstStyle/>
                    <a:p>
                      <a:endParaRPr lang="en-US"/>
                    </a:p>
                  </p:txBody>
                </p:sp>
                <p:sp>
                  <p:nvSpPr>
                    <p:cNvPr id="162" name="AutoShape 7"/>
                    <p:cNvSpPr>
                      <a:spLocks noChangeArrowheads="1"/>
                    </p:cNvSpPr>
                    <p:nvPr/>
                  </p:nvSpPr>
                  <p:spPr bwMode="auto">
                    <a:xfrm>
                      <a:off x="7116774" y="19895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63" name="AutoShape 8"/>
                    <p:cNvSpPr>
                      <a:spLocks noChangeArrowheads="1"/>
                    </p:cNvSpPr>
                    <p:nvPr/>
                  </p:nvSpPr>
                  <p:spPr bwMode="auto">
                    <a:xfrm>
                      <a:off x="7269174" y="2141992"/>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64" name="AutoShape 9"/>
                    <p:cNvSpPr>
                      <a:spLocks noChangeArrowheads="1"/>
                    </p:cNvSpPr>
                    <p:nvPr/>
                  </p:nvSpPr>
                  <p:spPr bwMode="auto">
                    <a:xfrm>
                      <a:off x="6942149" y="2222954"/>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65" name="AutoShape 10"/>
                    <p:cNvSpPr>
                      <a:spLocks noChangeArrowheads="1"/>
                    </p:cNvSpPr>
                    <p:nvPr/>
                  </p:nvSpPr>
                  <p:spPr bwMode="auto">
                    <a:xfrm>
                      <a:off x="7108837" y="19959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66" name="AutoShape 11"/>
                    <p:cNvSpPr>
                      <a:spLocks noChangeArrowheads="1"/>
                    </p:cNvSpPr>
                    <p:nvPr/>
                  </p:nvSpPr>
                  <p:spPr bwMode="auto">
                    <a:xfrm>
                      <a:off x="6323023" y="1276803"/>
                      <a:ext cx="706438" cy="3794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167" name="AutoShape 12"/>
                    <p:cNvSpPr>
                      <a:spLocks noChangeArrowheads="1"/>
                    </p:cNvSpPr>
                    <p:nvPr/>
                  </p:nvSpPr>
                  <p:spPr bwMode="auto">
                    <a:xfrm>
                      <a:off x="3470282" y="1343478"/>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68" name="AutoShape 13"/>
                    <p:cNvSpPr>
                      <a:spLocks noChangeArrowheads="1"/>
                    </p:cNvSpPr>
                    <p:nvPr/>
                  </p:nvSpPr>
                  <p:spPr bwMode="auto">
                    <a:xfrm>
                      <a:off x="3560770" y="1195840"/>
                      <a:ext cx="522288" cy="290513"/>
                    </a:xfrm>
                    <a:prstGeom prst="plus">
                      <a:avLst>
                        <a:gd name="adj" fmla="val 25000"/>
                      </a:avLst>
                    </a:prstGeom>
                    <a:solidFill>
                      <a:srgbClr val="CC0000"/>
                    </a:solidFill>
                    <a:ln w="28575">
                      <a:noFill/>
                      <a:miter lim="800000"/>
                      <a:headEnd/>
                      <a:tailEnd/>
                    </a:ln>
                  </p:spPr>
                  <p:txBody>
                    <a:bodyPr wrap="none" anchor="ctr"/>
                    <a:lstStyle/>
                    <a:p>
                      <a:endParaRPr lang="en-US"/>
                    </a:p>
                  </p:txBody>
                </p:sp>
                <p:sp>
                  <p:nvSpPr>
                    <p:cNvPr id="169" name="AutoShape 14"/>
                    <p:cNvSpPr>
                      <a:spLocks noChangeArrowheads="1"/>
                    </p:cNvSpPr>
                    <p:nvPr/>
                  </p:nvSpPr>
                  <p:spPr bwMode="auto">
                    <a:xfrm>
                      <a:off x="6886586" y="1132340"/>
                      <a:ext cx="649288" cy="5318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70" name="AutoShape 15"/>
                    <p:cNvSpPr>
                      <a:spLocks noChangeArrowheads="1"/>
                    </p:cNvSpPr>
                    <p:nvPr/>
                  </p:nvSpPr>
                  <p:spPr bwMode="auto">
                    <a:xfrm>
                      <a:off x="6253173" y="18514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71" name="AutoShape 16"/>
                    <p:cNvSpPr>
                      <a:spLocks noChangeArrowheads="1"/>
                    </p:cNvSpPr>
                    <p:nvPr/>
                  </p:nvSpPr>
                  <p:spPr bwMode="auto">
                    <a:xfrm>
                      <a:off x="6667511" y="2434092"/>
                      <a:ext cx="868364" cy="250825"/>
                    </a:xfrm>
                    <a:prstGeom prst="plus">
                      <a:avLst>
                        <a:gd name="adj" fmla="val 25000"/>
                      </a:avLst>
                    </a:prstGeom>
                    <a:solidFill>
                      <a:srgbClr val="0000FF"/>
                    </a:solidFill>
                    <a:ln w="28575" cap="rnd">
                      <a:noFill/>
                      <a:prstDash val="sysDot"/>
                      <a:miter lim="800000"/>
                      <a:headEnd/>
                      <a:tailEnd/>
                    </a:ln>
                  </p:spPr>
                  <p:txBody>
                    <a:bodyPr wrap="none" anchor="ctr"/>
                    <a:lstStyle/>
                    <a:p>
                      <a:endParaRPr lang="en-US"/>
                    </a:p>
                  </p:txBody>
                </p:sp>
                <p:sp>
                  <p:nvSpPr>
                    <p:cNvPr id="172" name="AutoShape 17"/>
                    <p:cNvSpPr>
                      <a:spLocks noChangeArrowheads="1"/>
                    </p:cNvSpPr>
                    <p:nvPr/>
                  </p:nvSpPr>
                  <p:spPr bwMode="auto">
                    <a:xfrm>
                      <a:off x="3622682" y="1394278"/>
                      <a:ext cx="706438" cy="3921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173" name="AutoShape 18"/>
                    <p:cNvSpPr>
                      <a:spLocks noChangeArrowheads="1"/>
                    </p:cNvSpPr>
                    <p:nvPr/>
                  </p:nvSpPr>
                  <p:spPr bwMode="auto">
                    <a:xfrm>
                      <a:off x="3775083" y="1648278"/>
                      <a:ext cx="522288" cy="290513"/>
                    </a:xfrm>
                    <a:prstGeom prst="plus">
                      <a:avLst>
                        <a:gd name="adj" fmla="val 25000"/>
                      </a:avLst>
                    </a:prstGeom>
                    <a:noFill/>
                    <a:ln w="28575">
                      <a:noFill/>
                      <a:miter lim="800000"/>
                      <a:headEnd/>
                      <a:tailEnd/>
                    </a:ln>
                  </p:spPr>
                  <p:txBody>
                    <a:bodyPr wrap="none" anchor="ctr"/>
                    <a:lstStyle/>
                    <a:p>
                      <a:endParaRPr lang="en-US"/>
                    </a:p>
                  </p:txBody>
                </p:sp>
                <p:sp>
                  <p:nvSpPr>
                    <p:cNvPr id="174" name="AutoShape 19"/>
                    <p:cNvSpPr>
                      <a:spLocks noChangeArrowheads="1"/>
                    </p:cNvSpPr>
                    <p:nvPr/>
                  </p:nvSpPr>
                  <p:spPr bwMode="auto">
                    <a:xfrm>
                      <a:off x="4060833" y="1686378"/>
                      <a:ext cx="522288" cy="290513"/>
                    </a:xfrm>
                    <a:prstGeom prst="plus">
                      <a:avLst>
                        <a:gd name="adj" fmla="val 25000"/>
                      </a:avLst>
                    </a:prstGeom>
                    <a:solidFill>
                      <a:srgbClr val="5255E0"/>
                    </a:solidFill>
                    <a:ln w="28575">
                      <a:noFill/>
                      <a:miter lim="800000"/>
                      <a:headEnd/>
                      <a:tailEnd/>
                    </a:ln>
                  </p:spPr>
                  <p:txBody>
                    <a:bodyPr wrap="none" anchor="ctr"/>
                    <a:lstStyle/>
                    <a:p>
                      <a:endParaRPr lang="en-US"/>
                    </a:p>
                  </p:txBody>
                </p:sp>
                <p:sp>
                  <p:nvSpPr>
                    <p:cNvPr id="175" name="AutoShape 20"/>
                    <p:cNvSpPr>
                      <a:spLocks noChangeArrowheads="1"/>
                    </p:cNvSpPr>
                    <p:nvPr/>
                  </p:nvSpPr>
                  <p:spPr bwMode="auto">
                    <a:xfrm>
                      <a:off x="2917832" y="1337128"/>
                      <a:ext cx="922339" cy="392113"/>
                    </a:xfrm>
                    <a:prstGeom prst="plus">
                      <a:avLst>
                        <a:gd name="adj" fmla="val 25000"/>
                      </a:avLst>
                    </a:prstGeom>
                    <a:solidFill>
                      <a:srgbClr val="5255E0"/>
                    </a:solidFill>
                    <a:ln w="28575" cap="rnd">
                      <a:noFill/>
                      <a:prstDash val="sysDot"/>
                      <a:miter lim="800000"/>
                      <a:headEnd/>
                      <a:tailEnd/>
                    </a:ln>
                  </p:spPr>
                  <p:txBody>
                    <a:bodyPr wrap="none" anchor="ctr"/>
                    <a:lstStyle/>
                    <a:p>
                      <a:endParaRPr lang="en-US"/>
                    </a:p>
                  </p:txBody>
                </p:sp>
                <p:sp>
                  <p:nvSpPr>
                    <p:cNvPr id="176" name="AutoShape 21"/>
                    <p:cNvSpPr>
                      <a:spLocks noChangeArrowheads="1"/>
                    </p:cNvSpPr>
                    <p:nvPr/>
                  </p:nvSpPr>
                  <p:spPr bwMode="auto">
                    <a:xfrm>
                      <a:off x="3382970" y="1676853"/>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77" name="AutoShape 22"/>
                    <p:cNvSpPr>
                      <a:spLocks noChangeArrowheads="1"/>
                    </p:cNvSpPr>
                    <p:nvPr/>
                  </p:nvSpPr>
                  <p:spPr bwMode="auto">
                    <a:xfrm>
                      <a:off x="3636970" y="1838779"/>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78" name="AutoShape 23"/>
                    <p:cNvSpPr>
                      <a:spLocks noChangeArrowheads="1"/>
                    </p:cNvSpPr>
                    <p:nvPr/>
                  </p:nvSpPr>
                  <p:spPr bwMode="auto">
                    <a:xfrm>
                      <a:off x="2954344" y="2165804"/>
                      <a:ext cx="661988" cy="33496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79" name="AutoShape 24"/>
                    <p:cNvSpPr>
                      <a:spLocks noChangeArrowheads="1"/>
                    </p:cNvSpPr>
                    <p:nvPr/>
                  </p:nvSpPr>
                  <p:spPr bwMode="auto">
                    <a:xfrm>
                      <a:off x="3408370" y="2310267"/>
                      <a:ext cx="522288" cy="290513"/>
                    </a:xfrm>
                    <a:prstGeom prst="plus">
                      <a:avLst>
                        <a:gd name="adj" fmla="val 25000"/>
                      </a:avLst>
                    </a:prstGeom>
                    <a:solidFill>
                      <a:schemeClr val="accent2"/>
                    </a:solidFill>
                    <a:ln w="28575">
                      <a:noFill/>
                      <a:miter lim="800000"/>
                      <a:headEnd/>
                      <a:tailEnd/>
                    </a:ln>
                  </p:spPr>
                  <p:txBody>
                    <a:bodyPr wrap="none" anchor="ctr"/>
                    <a:lstStyle/>
                    <a:p>
                      <a:endParaRPr lang="en-US"/>
                    </a:p>
                  </p:txBody>
                </p:sp>
                <p:sp>
                  <p:nvSpPr>
                    <p:cNvPr id="180" name="AutoShape 26"/>
                    <p:cNvSpPr>
                      <a:spLocks noChangeArrowheads="1"/>
                    </p:cNvSpPr>
                    <p:nvPr/>
                  </p:nvSpPr>
                  <p:spPr bwMode="auto">
                    <a:xfrm>
                      <a:off x="3990983" y="2095954"/>
                      <a:ext cx="763588" cy="46196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81" name="AutoShape 28"/>
                    <p:cNvSpPr>
                      <a:spLocks noChangeArrowheads="1"/>
                    </p:cNvSpPr>
                    <p:nvPr/>
                  </p:nvSpPr>
                  <p:spPr bwMode="auto">
                    <a:xfrm>
                      <a:off x="3341695" y="2172154"/>
                      <a:ext cx="522288" cy="290513"/>
                    </a:xfrm>
                    <a:prstGeom prst="plus">
                      <a:avLst>
                        <a:gd name="adj" fmla="val 25000"/>
                      </a:avLst>
                    </a:prstGeom>
                    <a:noFill/>
                    <a:ln w="28575">
                      <a:noFill/>
                      <a:miter lim="800000"/>
                      <a:headEnd/>
                      <a:tailEnd/>
                    </a:ln>
                  </p:spPr>
                  <p:txBody>
                    <a:bodyPr wrap="none" anchor="ctr"/>
                    <a:lstStyle/>
                    <a:p>
                      <a:endParaRPr lang="en-US"/>
                    </a:p>
                  </p:txBody>
                </p:sp>
                <p:sp>
                  <p:nvSpPr>
                    <p:cNvPr id="182" name="AutoShape 29"/>
                    <p:cNvSpPr>
                      <a:spLocks noChangeArrowheads="1"/>
                    </p:cNvSpPr>
                    <p:nvPr/>
                  </p:nvSpPr>
                  <p:spPr bwMode="auto">
                    <a:xfrm>
                      <a:off x="2946407" y="179115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83" name="AutoShape 30"/>
                    <p:cNvSpPr>
                      <a:spLocks noChangeArrowheads="1"/>
                    </p:cNvSpPr>
                    <p:nvPr/>
                  </p:nvSpPr>
                  <p:spPr bwMode="auto">
                    <a:xfrm>
                      <a:off x="3770320" y="2157867"/>
                      <a:ext cx="300038" cy="258763"/>
                    </a:xfrm>
                    <a:prstGeom prst="plus">
                      <a:avLst>
                        <a:gd name="adj" fmla="val 25000"/>
                      </a:avLst>
                    </a:prstGeom>
                    <a:solidFill>
                      <a:srgbClr val="AAACF0"/>
                    </a:solidFill>
                    <a:ln w="28575" cap="rnd">
                      <a:noFill/>
                      <a:prstDash val="sysDot"/>
                      <a:miter lim="800000"/>
                      <a:headEnd/>
                      <a:tailEnd/>
                    </a:ln>
                  </p:spPr>
                  <p:txBody>
                    <a:bodyPr wrap="none" anchor="ctr"/>
                    <a:lstStyle/>
                    <a:p>
                      <a:endParaRPr lang="en-US"/>
                    </a:p>
                  </p:txBody>
                </p:sp>
                <p:sp>
                  <p:nvSpPr>
                    <p:cNvPr id="184" name="AutoShape 31"/>
                    <p:cNvSpPr>
                      <a:spLocks noChangeArrowheads="1"/>
                    </p:cNvSpPr>
                    <p:nvPr/>
                  </p:nvSpPr>
                  <p:spPr bwMode="auto">
                    <a:xfrm>
                      <a:off x="2855919" y="1600653"/>
                      <a:ext cx="522288" cy="290513"/>
                    </a:xfrm>
                    <a:prstGeom prst="plus">
                      <a:avLst>
                        <a:gd name="adj" fmla="val 25000"/>
                      </a:avLst>
                    </a:prstGeom>
                    <a:solidFill>
                      <a:srgbClr val="D4344B"/>
                    </a:solidFill>
                    <a:ln w="28575">
                      <a:noFill/>
                      <a:miter lim="800000"/>
                      <a:headEnd/>
                      <a:tailEnd/>
                    </a:ln>
                  </p:spPr>
                  <p:txBody>
                    <a:bodyPr wrap="none" anchor="ctr"/>
                    <a:lstStyle/>
                    <a:p>
                      <a:endParaRPr lang="en-US"/>
                    </a:p>
                  </p:txBody>
                </p:sp>
                <p:sp>
                  <p:nvSpPr>
                    <p:cNvPr id="185" name="AutoShape 32"/>
                    <p:cNvSpPr>
                      <a:spLocks noChangeArrowheads="1"/>
                    </p:cNvSpPr>
                    <p:nvPr/>
                  </p:nvSpPr>
                  <p:spPr bwMode="auto">
                    <a:xfrm>
                      <a:off x="6462723" y="198482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86" name="AutoShape 33"/>
                    <p:cNvSpPr>
                      <a:spLocks noChangeArrowheads="1"/>
                    </p:cNvSpPr>
                    <p:nvPr/>
                  </p:nvSpPr>
                  <p:spPr bwMode="auto">
                    <a:xfrm>
                      <a:off x="6767524" y="2108654"/>
                      <a:ext cx="5984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187" name="AutoShape 34"/>
                    <p:cNvSpPr>
                      <a:spLocks noChangeArrowheads="1"/>
                    </p:cNvSpPr>
                    <p:nvPr/>
                  </p:nvSpPr>
                  <p:spPr bwMode="auto">
                    <a:xfrm>
                      <a:off x="6381761" y="23086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88" name="AutoShape 35"/>
                    <p:cNvSpPr>
                      <a:spLocks noChangeArrowheads="1"/>
                    </p:cNvSpPr>
                    <p:nvPr/>
                  </p:nvSpPr>
                  <p:spPr bwMode="auto">
                    <a:xfrm>
                      <a:off x="6659574" y="151810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89" name="AutoShape 36"/>
                    <p:cNvSpPr>
                      <a:spLocks noChangeArrowheads="1"/>
                    </p:cNvSpPr>
                    <p:nvPr/>
                  </p:nvSpPr>
                  <p:spPr bwMode="auto">
                    <a:xfrm>
                      <a:off x="5826135" y="15704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90" name="AutoShape 37"/>
                    <p:cNvSpPr>
                      <a:spLocks noChangeArrowheads="1"/>
                    </p:cNvSpPr>
                    <p:nvPr/>
                  </p:nvSpPr>
                  <p:spPr bwMode="auto">
                    <a:xfrm>
                      <a:off x="5316547" y="1646691"/>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91" name="AutoShape 38"/>
                    <p:cNvSpPr>
                      <a:spLocks noChangeArrowheads="1"/>
                    </p:cNvSpPr>
                    <p:nvPr/>
                  </p:nvSpPr>
                  <p:spPr bwMode="auto">
                    <a:xfrm>
                      <a:off x="4849821" y="1565728"/>
                      <a:ext cx="522288" cy="290513"/>
                    </a:xfrm>
                    <a:prstGeom prst="plus">
                      <a:avLst>
                        <a:gd name="adj" fmla="val 25000"/>
                      </a:avLst>
                    </a:prstGeom>
                    <a:solidFill>
                      <a:srgbClr val="AAACF0"/>
                    </a:solidFill>
                    <a:ln w="28575">
                      <a:noFill/>
                      <a:prstDash val="lgDash"/>
                      <a:miter lim="800000"/>
                      <a:headEnd/>
                      <a:tailEnd/>
                    </a:ln>
                  </p:spPr>
                  <p:txBody>
                    <a:bodyPr wrap="none" anchor="ctr"/>
                    <a:lstStyle/>
                    <a:p>
                      <a:endParaRPr lang="en-US"/>
                    </a:p>
                  </p:txBody>
                </p:sp>
                <p:sp>
                  <p:nvSpPr>
                    <p:cNvPr id="192" name="AutoShape 39"/>
                    <p:cNvSpPr>
                      <a:spLocks noChangeArrowheads="1"/>
                    </p:cNvSpPr>
                    <p:nvPr/>
                  </p:nvSpPr>
                  <p:spPr bwMode="auto">
                    <a:xfrm>
                      <a:off x="4445008" y="1829254"/>
                      <a:ext cx="769938" cy="28416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93" name="AutoShape 40"/>
                    <p:cNvSpPr>
                      <a:spLocks noChangeArrowheads="1"/>
                    </p:cNvSpPr>
                    <p:nvPr/>
                  </p:nvSpPr>
                  <p:spPr bwMode="auto">
                    <a:xfrm>
                      <a:off x="5616585" y="1908629"/>
                      <a:ext cx="522288" cy="290513"/>
                    </a:xfrm>
                    <a:prstGeom prst="plus">
                      <a:avLst>
                        <a:gd name="adj" fmla="val 25000"/>
                      </a:avLst>
                    </a:prstGeom>
                    <a:solidFill>
                      <a:srgbClr val="F16179"/>
                    </a:solidFill>
                    <a:ln w="28575">
                      <a:noFill/>
                      <a:miter lim="800000"/>
                      <a:headEnd/>
                      <a:tailEnd/>
                    </a:ln>
                  </p:spPr>
                  <p:txBody>
                    <a:bodyPr wrap="none" anchor="ctr"/>
                    <a:lstStyle/>
                    <a:p>
                      <a:endParaRPr lang="en-US"/>
                    </a:p>
                  </p:txBody>
                </p:sp>
                <p:sp>
                  <p:nvSpPr>
                    <p:cNvPr id="194" name="AutoShape 41"/>
                    <p:cNvSpPr>
                      <a:spLocks noChangeArrowheads="1"/>
                    </p:cNvSpPr>
                    <p:nvPr/>
                  </p:nvSpPr>
                  <p:spPr bwMode="auto">
                    <a:xfrm>
                      <a:off x="6030923" y="1734003"/>
                      <a:ext cx="522288" cy="290513"/>
                    </a:xfrm>
                    <a:prstGeom prst="plus">
                      <a:avLst>
                        <a:gd name="adj" fmla="val 25000"/>
                      </a:avLst>
                    </a:prstGeom>
                    <a:solidFill>
                      <a:schemeClr val="accent2"/>
                    </a:solidFill>
                    <a:ln w="28575">
                      <a:noFill/>
                      <a:miter lim="800000"/>
                      <a:headEnd/>
                      <a:tailEnd/>
                    </a:ln>
                  </p:spPr>
                  <p:txBody>
                    <a:bodyPr wrap="none" anchor="ctr"/>
                    <a:lstStyle/>
                    <a:p>
                      <a:pPr algn="ctr"/>
                      <a:endParaRPr lang="en-US"/>
                    </a:p>
                  </p:txBody>
                </p:sp>
                <p:sp>
                  <p:nvSpPr>
                    <p:cNvPr id="195" name="AutoShape 42"/>
                    <p:cNvSpPr>
                      <a:spLocks noChangeArrowheads="1"/>
                    </p:cNvSpPr>
                    <p:nvPr/>
                  </p:nvSpPr>
                  <p:spPr bwMode="auto">
                    <a:xfrm>
                      <a:off x="4411671" y="15133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96" name="AutoShape 43"/>
                    <p:cNvSpPr>
                      <a:spLocks noChangeArrowheads="1"/>
                    </p:cNvSpPr>
                    <p:nvPr/>
                  </p:nvSpPr>
                  <p:spPr bwMode="auto">
                    <a:xfrm>
                      <a:off x="5654685" y="1741941"/>
                      <a:ext cx="522288" cy="290513"/>
                    </a:xfrm>
                    <a:prstGeom prst="plus">
                      <a:avLst>
                        <a:gd name="adj" fmla="val 25000"/>
                      </a:avLst>
                    </a:prstGeom>
                    <a:solidFill>
                      <a:srgbClr val="AAACF0"/>
                    </a:solidFill>
                    <a:ln w="28575">
                      <a:noFill/>
                      <a:prstDash val="dashDot"/>
                      <a:miter lim="800000"/>
                      <a:headEnd/>
                      <a:tailEnd/>
                    </a:ln>
                  </p:spPr>
                  <p:txBody>
                    <a:bodyPr wrap="none" anchor="ctr"/>
                    <a:lstStyle/>
                    <a:p>
                      <a:endParaRPr lang="en-US"/>
                    </a:p>
                  </p:txBody>
                </p:sp>
                <p:sp>
                  <p:nvSpPr>
                    <p:cNvPr id="197" name="AutoShape 44"/>
                    <p:cNvSpPr>
                      <a:spLocks noChangeArrowheads="1"/>
                    </p:cNvSpPr>
                    <p:nvPr/>
                  </p:nvSpPr>
                  <p:spPr bwMode="auto">
                    <a:xfrm>
                      <a:off x="4344996" y="1975304"/>
                      <a:ext cx="5222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198" name="AutoShape 45"/>
                    <p:cNvSpPr>
                      <a:spLocks noChangeArrowheads="1"/>
                    </p:cNvSpPr>
                    <p:nvPr/>
                  </p:nvSpPr>
                  <p:spPr bwMode="auto">
                    <a:xfrm>
                      <a:off x="6145223" y="1975304"/>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99" name="AutoShape 46"/>
                    <p:cNvSpPr>
                      <a:spLocks noChangeArrowheads="1"/>
                    </p:cNvSpPr>
                    <p:nvPr/>
                  </p:nvSpPr>
                  <p:spPr bwMode="auto">
                    <a:xfrm>
                      <a:off x="7277112" y="1332365"/>
                      <a:ext cx="534988" cy="522288"/>
                    </a:xfrm>
                    <a:prstGeom prst="plus">
                      <a:avLst>
                        <a:gd name="adj" fmla="val 25000"/>
                      </a:avLst>
                    </a:prstGeom>
                    <a:solidFill>
                      <a:srgbClr val="D4344B"/>
                    </a:solidFill>
                    <a:ln w="28575">
                      <a:noFill/>
                      <a:prstDash val="sysDot"/>
                      <a:miter lim="800000"/>
                      <a:headEnd/>
                      <a:tailEnd/>
                    </a:ln>
                  </p:spPr>
                  <p:txBody>
                    <a:bodyPr wrap="none" anchor="ctr"/>
                    <a:lstStyle/>
                    <a:p>
                      <a:endParaRPr lang="en-US"/>
                    </a:p>
                  </p:txBody>
                </p:sp>
              </p:grpSp>
              <p:sp>
                <p:nvSpPr>
                  <p:cNvPr id="155" name="AutoShape 62"/>
                  <p:cNvSpPr>
                    <a:spLocks noChangeArrowheads="1"/>
                  </p:cNvSpPr>
                  <p:nvPr/>
                </p:nvSpPr>
                <p:spPr bwMode="auto">
                  <a:xfrm>
                    <a:off x="3677919" y="1176423"/>
                    <a:ext cx="4214876" cy="3603850"/>
                  </a:xfrm>
                  <a:prstGeom prst="triangle">
                    <a:avLst>
                      <a:gd name="adj" fmla="val 50000"/>
                    </a:avLst>
                  </a:prstGeom>
                  <a:solidFill>
                    <a:srgbClr val="30D840"/>
                  </a:solidFill>
                  <a:ln w="57150">
                    <a:noFill/>
                    <a:miter lim="800000"/>
                    <a:headEnd/>
                    <a:tailEnd/>
                  </a:ln>
                </p:spPr>
                <p:txBody>
                  <a:bodyPr wrap="none" anchor="ctr"/>
                  <a:lstStyle/>
                  <a:p>
                    <a:endParaRPr lang="en-US"/>
                  </a:p>
                </p:txBody>
              </p:sp>
              <p:sp>
                <p:nvSpPr>
                  <p:cNvPr id="156" name="AutoShape 71"/>
                  <p:cNvSpPr>
                    <a:spLocks noChangeArrowheads="1"/>
                  </p:cNvSpPr>
                  <p:nvPr/>
                </p:nvSpPr>
                <p:spPr bwMode="auto">
                  <a:xfrm>
                    <a:off x="4743976" y="5057213"/>
                    <a:ext cx="2000974" cy="801592"/>
                  </a:xfrm>
                  <a:prstGeom prst="triangle">
                    <a:avLst>
                      <a:gd name="adj" fmla="val 50000"/>
                    </a:avLst>
                  </a:prstGeom>
                  <a:solidFill>
                    <a:srgbClr val="FF00FF"/>
                  </a:solidFill>
                  <a:ln w="9525">
                    <a:noFill/>
                    <a:miter lim="800000"/>
                    <a:headEnd/>
                    <a:tailEnd/>
                  </a:ln>
                </p:spPr>
                <p:txBody>
                  <a:bodyPr wrap="none" anchor="ctr"/>
                  <a:lstStyle/>
                  <a:p>
                    <a:endParaRPr lang="en-US"/>
                  </a:p>
                </p:txBody>
              </p:sp>
              <p:sp>
                <p:nvSpPr>
                  <p:cNvPr id="157" name="AutoShape 91"/>
                  <p:cNvSpPr>
                    <a:spLocks noChangeArrowheads="1"/>
                  </p:cNvSpPr>
                  <p:nvPr/>
                </p:nvSpPr>
                <p:spPr bwMode="auto">
                  <a:xfrm>
                    <a:off x="2676320" y="803782"/>
                    <a:ext cx="664170" cy="5626047"/>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sp>
                <p:nvSpPr>
                  <p:cNvPr id="158" name="AutoShape 92"/>
                  <p:cNvSpPr>
                    <a:spLocks noChangeArrowheads="1"/>
                  </p:cNvSpPr>
                  <p:nvPr/>
                </p:nvSpPr>
                <p:spPr bwMode="auto">
                  <a:xfrm flipH="1">
                    <a:off x="8021724" y="769003"/>
                    <a:ext cx="664170" cy="5626046"/>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grpSp>
          </p:grpSp>
          <p:sp>
            <p:nvSpPr>
              <p:cNvPr id="150" name="AutoShape 86"/>
              <p:cNvSpPr>
                <a:spLocks noChangeArrowheads="1"/>
              </p:cNvSpPr>
              <p:nvPr/>
            </p:nvSpPr>
            <p:spPr bwMode="auto">
              <a:xfrm>
                <a:off x="5962651" y="3910009"/>
                <a:ext cx="295274" cy="133352"/>
              </a:xfrm>
              <a:prstGeom prst="triangle">
                <a:avLst>
                  <a:gd name="adj" fmla="val 50000"/>
                </a:avLst>
              </a:prstGeom>
              <a:solidFill>
                <a:schemeClr val="tx1"/>
              </a:solidFill>
              <a:ln w="57150">
                <a:solidFill>
                  <a:schemeClr val="tx1"/>
                </a:solidFill>
                <a:miter lim="800000"/>
                <a:headEnd/>
                <a:tailEnd/>
              </a:ln>
            </p:spPr>
            <p:txBody>
              <a:bodyPr wrap="none" anchor="ctr"/>
              <a:lstStyle/>
              <a:p>
                <a:endParaRPr lang="en-US"/>
              </a:p>
            </p:txBody>
          </p:sp>
        </p:grpSp>
        <p:grpSp>
          <p:nvGrpSpPr>
            <p:cNvPr id="36" name="Group 475"/>
            <p:cNvGrpSpPr>
              <a:grpSpLocks/>
            </p:cNvGrpSpPr>
            <p:nvPr/>
          </p:nvGrpSpPr>
          <p:grpSpPr bwMode="auto">
            <a:xfrm>
              <a:off x="2010064" y="1155001"/>
              <a:ext cx="1100088" cy="1891008"/>
              <a:chOff x="2126335" y="921657"/>
              <a:chExt cx="1712694" cy="2206170"/>
            </a:xfrm>
          </p:grpSpPr>
          <p:grpSp>
            <p:nvGrpSpPr>
              <p:cNvPr id="96" name="Group 707"/>
              <p:cNvGrpSpPr>
                <a:grpSpLocks/>
              </p:cNvGrpSpPr>
              <p:nvPr/>
            </p:nvGrpSpPr>
            <p:grpSpPr bwMode="auto">
              <a:xfrm>
                <a:off x="2126335" y="921657"/>
                <a:ext cx="1712694" cy="2206170"/>
                <a:chOff x="1524000" y="0"/>
                <a:chExt cx="7576457" cy="6858000"/>
              </a:xfrm>
            </p:grpSpPr>
            <p:sp>
              <p:nvSpPr>
                <p:cNvPr id="98" name="Rectangle 97"/>
                <p:cNvSpPr/>
                <p:nvPr/>
              </p:nvSpPr>
              <p:spPr>
                <a:xfrm>
                  <a:off x="1524000" y="0"/>
                  <a:ext cx="7576457" cy="6858000"/>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99" name="Group 59"/>
                <p:cNvGrpSpPr>
                  <a:grpSpLocks/>
                </p:cNvGrpSpPr>
                <p:nvPr/>
              </p:nvGrpSpPr>
              <p:grpSpPr bwMode="auto">
                <a:xfrm>
                  <a:off x="1698170" y="643666"/>
                  <a:ext cx="7132864" cy="6054678"/>
                  <a:chOff x="2162629" y="769003"/>
                  <a:chExt cx="6523265" cy="5660826"/>
                </a:xfrm>
              </p:grpSpPr>
              <p:grpSp>
                <p:nvGrpSpPr>
                  <p:cNvPr id="100" name="Group 71"/>
                  <p:cNvGrpSpPr>
                    <a:grpSpLocks/>
                  </p:cNvGrpSpPr>
                  <p:nvPr/>
                </p:nvGrpSpPr>
                <p:grpSpPr bwMode="auto">
                  <a:xfrm>
                    <a:off x="2162629" y="4379009"/>
                    <a:ext cx="5969106" cy="1192451"/>
                    <a:chOff x="1147729" y="4214812"/>
                    <a:chExt cx="6905650" cy="1100138"/>
                  </a:xfrm>
                </p:grpSpPr>
                <p:sp>
                  <p:nvSpPr>
                    <p:cNvPr id="147" name="Parallelogram 146"/>
                    <p:cNvSpPr/>
                    <p:nvPr/>
                  </p:nvSpPr>
                  <p:spPr>
                    <a:xfrm>
                      <a:off x="1951532" y="4242932"/>
                      <a:ext cx="6522824" cy="1017861"/>
                    </a:xfrm>
                    <a:prstGeom prst="parallelogram">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8" name="Isosceles Triangle 147"/>
                    <p:cNvSpPr/>
                    <p:nvPr/>
                  </p:nvSpPr>
                  <p:spPr>
                    <a:xfrm flipV="1">
                      <a:off x="1149180" y="4213122"/>
                      <a:ext cx="1664137" cy="11030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01" name="Group 56"/>
                  <p:cNvGrpSpPr>
                    <a:grpSpLocks/>
                  </p:cNvGrpSpPr>
                  <p:nvPr/>
                </p:nvGrpSpPr>
                <p:grpSpPr bwMode="auto">
                  <a:xfrm>
                    <a:off x="3507305" y="1163170"/>
                    <a:ext cx="4402428" cy="1619751"/>
                    <a:chOff x="2855919" y="1132340"/>
                    <a:chExt cx="4956181" cy="1552577"/>
                  </a:xfrm>
                </p:grpSpPr>
                <p:sp>
                  <p:nvSpPr>
                    <p:cNvPr id="106" name="AutoShape 4"/>
                    <p:cNvSpPr>
                      <a:spLocks noChangeArrowheads="1"/>
                    </p:cNvSpPr>
                    <p:nvPr/>
                  </p:nvSpPr>
                  <p:spPr bwMode="auto">
                    <a:xfrm>
                      <a:off x="6811974" y="16847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07" name="Line 5"/>
                    <p:cNvSpPr>
                      <a:spLocks noChangeShapeType="1"/>
                    </p:cNvSpPr>
                    <p:nvPr/>
                  </p:nvSpPr>
                  <p:spPr bwMode="auto">
                    <a:xfrm flipV="1">
                      <a:off x="3976695" y="1575253"/>
                      <a:ext cx="0" cy="465138"/>
                    </a:xfrm>
                    <a:prstGeom prst="line">
                      <a:avLst/>
                    </a:prstGeom>
                    <a:noFill/>
                    <a:ln w="9525">
                      <a:noFill/>
                      <a:round/>
                      <a:headEnd/>
                      <a:tailEnd type="triangle" w="med" len="med"/>
                    </a:ln>
                  </p:spPr>
                  <p:txBody>
                    <a:bodyPr/>
                    <a:lstStyle/>
                    <a:p>
                      <a:endParaRPr lang="en-US"/>
                    </a:p>
                  </p:txBody>
                </p:sp>
                <p:sp>
                  <p:nvSpPr>
                    <p:cNvPr id="108" name="AutoShape 6"/>
                    <p:cNvSpPr>
                      <a:spLocks noChangeArrowheads="1"/>
                    </p:cNvSpPr>
                    <p:nvPr/>
                  </p:nvSpPr>
                  <p:spPr bwMode="auto">
                    <a:xfrm>
                      <a:off x="6964374" y="1837191"/>
                      <a:ext cx="522288" cy="290513"/>
                    </a:xfrm>
                    <a:prstGeom prst="plus">
                      <a:avLst>
                        <a:gd name="adj" fmla="val 25000"/>
                      </a:avLst>
                    </a:prstGeom>
                    <a:solidFill>
                      <a:schemeClr val="accent2"/>
                    </a:solidFill>
                    <a:ln w="28575">
                      <a:noFill/>
                      <a:prstDash val="sysDot"/>
                      <a:miter lim="800000"/>
                      <a:headEnd/>
                      <a:tailEnd/>
                    </a:ln>
                  </p:spPr>
                  <p:txBody>
                    <a:bodyPr wrap="none" anchor="ctr"/>
                    <a:lstStyle/>
                    <a:p>
                      <a:endParaRPr lang="en-US"/>
                    </a:p>
                  </p:txBody>
                </p:sp>
                <p:sp>
                  <p:nvSpPr>
                    <p:cNvPr id="109" name="AutoShape 7"/>
                    <p:cNvSpPr>
                      <a:spLocks noChangeArrowheads="1"/>
                    </p:cNvSpPr>
                    <p:nvPr/>
                  </p:nvSpPr>
                  <p:spPr bwMode="auto">
                    <a:xfrm>
                      <a:off x="7116774" y="19895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10" name="AutoShape 8"/>
                    <p:cNvSpPr>
                      <a:spLocks noChangeArrowheads="1"/>
                    </p:cNvSpPr>
                    <p:nvPr/>
                  </p:nvSpPr>
                  <p:spPr bwMode="auto">
                    <a:xfrm>
                      <a:off x="7269174" y="2141992"/>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11" name="AutoShape 9"/>
                    <p:cNvSpPr>
                      <a:spLocks noChangeArrowheads="1"/>
                    </p:cNvSpPr>
                    <p:nvPr/>
                  </p:nvSpPr>
                  <p:spPr bwMode="auto">
                    <a:xfrm>
                      <a:off x="6942149" y="2222954"/>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12" name="AutoShape 10"/>
                    <p:cNvSpPr>
                      <a:spLocks noChangeArrowheads="1"/>
                    </p:cNvSpPr>
                    <p:nvPr/>
                  </p:nvSpPr>
                  <p:spPr bwMode="auto">
                    <a:xfrm>
                      <a:off x="7108837" y="19959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13" name="AutoShape 11"/>
                    <p:cNvSpPr>
                      <a:spLocks noChangeArrowheads="1"/>
                    </p:cNvSpPr>
                    <p:nvPr/>
                  </p:nvSpPr>
                  <p:spPr bwMode="auto">
                    <a:xfrm>
                      <a:off x="6323023" y="1276803"/>
                      <a:ext cx="706438" cy="3794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114" name="AutoShape 12"/>
                    <p:cNvSpPr>
                      <a:spLocks noChangeArrowheads="1"/>
                    </p:cNvSpPr>
                    <p:nvPr/>
                  </p:nvSpPr>
                  <p:spPr bwMode="auto">
                    <a:xfrm>
                      <a:off x="3470282" y="1343478"/>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15" name="AutoShape 13"/>
                    <p:cNvSpPr>
                      <a:spLocks noChangeArrowheads="1"/>
                    </p:cNvSpPr>
                    <p:nvPr/>
                  </p:nvSpPr>
                  <p:spPr bwMode="auto">
                    <a:xfrm>
                      <a:off x="3560770" y="1195840"/>
                      <a:ext cx="522288" cy="290513"/>
                    </a:xfrm>
                    <a:prstGeom prst="plus">
                      <a:avLst>
                        <a:gd name="adj" fmla="val 25000"/>
                      </a:avLst>
                    </a:prstGeom>
                    <a:solidFill>
                      <a:srgbClr val="CC0000"/>
                    </a:solidFill>
                    <a:ln w="28575">
                      <a:noFill/>
                      <a:miter lim="800000"/>
                      <a:headEnd/>
                      <a:tailEnd/>
                    </a:ln>
                  </p:spPr>
                  <p:txBody>
                    <a:bodyPr wrap="none" anchor="ctr"/>
                    <a:lstStyle/>
                    <a:p>
                      <a:endParaRPr lang="en-US"/>
                    </a:p>
                  </p:txBody>
                </p:sp>
                <p:sp>
                  <p:nvSpPr>
                    <p:cNvPr id="116" name="AutoShape 14"/>
                    <p:cNvSpPr>
                      <a:spLocks noChangeArrowheads="1"/>
                    </p:cNvSpPr>
                    <p:nvPr/>
                  </p:nvSpPr>
                  <p:spPr bwMode="auto">
                    <a:xfrm>
                      <a:off x="6886586" y="1132340"/>
                      <a:ext cx="649288" cy="5318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17" name="AutoShape 15"/>
                    <p:cNvSpPr>
                      <a:spLocks noChangeArrowheads="1"/>
                    </p:cNvSpPr>
                    <p:nvPr/>
                  </p:nvSpPr>
                  <p:spPr bwMode="auto">
                    <a:xfrm>
                      <a:off x="6253173" y="18514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18" name="AutoShape 16"/>
                    <p:cNvSpPr>
                      <a:spLocks noChangeArrowheads="1"/>
                    </p:cNvSpPr>
                    <p:nvPr/>
                  </p:nvSpPr>
                  <p:spPr bwMode="auto">
                    <a:xfrm>
                      <a:off x="6667511" y="2434092"/>
                      <a:ext cx="868364" cy="250825"/>
                    </a:xfrm>
                    <a:prstGeom prst="plus">
                      <a:avLst>
                        <a:gd name="adj" fmla="val 25000"/>
                      </a:avLst>
                    </a:prstGeom>
                    <a:solidFill>
                      <a:srgbClr val="0000FF"/>
                    </a:solidFill>
                    <a:ln w="28575" cap="rnd">
                      <a:noFill/>
                      <a:prstDash val="sysDot"/>
                      <a:miter lim="800000"/>
                      <a:headEnd/>
                      <a:tailEnd/>
                    </a:ln>
                  </p:spPr>
                  <p:txBody>
                    <a:bodyPr wrap="none" anchor="ctr"/>
                    <a:lstStyle/>
                    <a:p>
                      <a:endParaRPr lang="en-US"/>
                    </a:p>
                  </p:txBody>
                </p:sp>
                <p:sp>
                  <p:nvSpPr>
                    <p:cNvPr id="119" name="AutoShape 17"/>
                    <p:cNvSpPr>
                      <a:spLocks noChangeArrowheads="1"/>
                    </p:cNvSpPr>
                    <p:nvPr/>
                  </p:nvSpPr>
                  <p:spPr bwMode="auto">
                    <a:xfrm>
                      <a:off x="3622682" y="1394278"/>
                      <a:ext cx="706438" cy="3921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120" name="AutoShape 18"/>
                    <p:cNvSpPr>
                      <a:spLocks noChangeArrowheads="1"/>
                    </p:cNvSpPr>
                    <p:nvPr/>
                  </p:nvSpPr>
                  <p:spPr bwMode="auto">
                    <a:xfrm>
                      <a:off x="3775083" y="1648278"/>
                      <a:ext cx="522288" cy="290513"/>
                    </a:xfrm>
                    <a:prstGeom prst="plus">
                      <a:avLst>
                        <a:gd name="adj" fmla="val 25000"/>
                      </a:avLst>
                    </a:prstGeom>
                    <a:noFill/>
                    <a:ln w="28575">
                      <a:noFill/>
                      <a:miter lim="800000"/>
                      <a:headEnd/>
                      <a:tailEnd/>
                    </a:ln>
                  </p:spPr>
                  <p:txBody>
                    <a:bodyPr wrap="none" anchor="ctr"/>
                    <a:lstStyle/>
                    <a:p>
                      <a:endParaRPr lang="en-US"/>
                    </a:p>
                  </p:txBody>
                </p:sp>
                <p:sp>
                  <p:nvSpPr>
                    <p:cNvPr id="121" name="AutoShape 19"/>
                    <p:cNvSpPr>
                      <a:spLocks noChangeArrowheads="1"/>
                    </p:cNvSpPr>
                    <p:nvPr/>
                  </p:nvSpPr>
                  <p:spPr bwMode="auto">
                    <a:xfrm>
                      <a:off x="4060833" y="1686378"/>
                      <a:ext cx="522288" cy="290513"/>
                    </a:xfrm>
                    <a:prstGeom prst="plus">
                      <a:avLst>
                        <a:gd name="adj" fmla="val 25000"/>
                      </a:avLst>
                    </a:prstGeom>
                    <a:solidFill>
                      <a:srgbClr val="5255E0"/>
                    </a:solidFill>
                    <a:ln w="28575">
                      <a:noFill/>
                      <a:miter lim="800000"/>
                      <a:headEnd/>
                      <a:tailEnd/>
                    </a:ln>
                  </p:spPr>
                  <p:txBody>
                    <a:bodyPr wrap="none" anchor="ctr"/>
                    <a:lstStyle/>
                    <a:p>
                      <a:endParaRPr lang="en-US"/>
                    </a:p>
                  </p:txBody>
                </p:sp>
                <p:sp>
                  <p:nvSpPr>
                    <p:cNvPr id="122" name="AutoShape 20"/>
                    <p:cNvSpPr>
                      <a:spLocks noChangeArrowheads="1"/>
                    </p:cNvSpPr>
                    <p:nvPr/>
                  </p:nvSpPr>
                  <p:spPr bwMode="auto">
                    <a:xfrm>
                      <a:off x="2917832" y="1337128"/>
                      <a:ext cx="922339" cy="392113"/>
                    </a:xfrm>
                    <a:prstGeom prst="plus">
                      <a:avLst>
                        <a:gd name="adj" fmla="val 25000"/>
                      </a:avLst>
                    </a:prstGeom>
                    <a:solidFill>
                      <a:srgbClr val="5255E0"/>
                    </a:solidFill>
                    <a:ln w="28575" cap="rnd">
                      <a:noFill/>
                      <a:prstDash val="sysDot"/>
                      <a:miter lim="800000"/>
                      <a:headEnd/>
                      <a:tailEnd/>
                    </a:ln>
                  </p:spPr>
                  <p:txBody>
                    <a:bodyPr wrap="none" anchor="ctr"/>
                    <a:lstStyle/>
                    <a:p>
                      <a:endParaRPr lang="en-US"/>
                    </a:p>
                  </p:txBody>
                </p:sp>
                <p:sp>
                  <p:nvSpPr>
                    <p:cNvPr id="123" name="AutoShape 21"/>
                    <p:cNvSpPr>
                      <a:spLocks noChangeArrowheads="1"/>
                    </p:cNvSpPr>
                    <p:nvPr/>
                  </p:nvSpPr>
                  <p:spPr bwMode="auto">
                    <a:xfrm>
                      <a:off x="3382970" y="1676853"/>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24" name="AutoShape 22"/>
                    <p:cNvSpPr>
                      <a:spLocks noChangeArrowheads="1"/>
                    </p:cNvSpPr>
                    <p:nvPr/>
                  </p:nvSpPr>
                  <p:spPr bwMode="auto">
                    <a:xfrm>
                      <a:off x="3636970" y="1838779"/>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25" name="AutoShape 23"/>
                    <p:cNvSpPr>
                      <a:spLocks noChangeArrowheads="1"/>
                    </p:cNvSpPr>
                    <p:nvPr/>
                  </p:nvSpPr>
                  <p:spPr bwMode="auto">
                    <a:xfrm>
                      <a:off x="2954344" y="2165804"/>
                      <a:ext cx="661988" cy="33496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26" name="AutoShape 24"/>
                    <p:cNvSpPr>
                      <a:spLocks noChangeArrowheads="1"/>
                    </p:cNvSpPr>
                    <p:nvPr/>
                  </p:nvSpPr>
                  <p:spPr bwMode="auto">
                    <a:xfrm>
                      <a:off x="3408370" y="2310267"/>
                      <a:ext cx="522288" cy="290513"/>
                    </a:xfrm>
                    <a:prstGeom prst="plus">
                      <a:avLst>
                        <a:gd name="adj" fmla="val 25000"/>
                      </a:avLst>
                    </a:prstGeom>
                    <a:solidFill>
                      <a:schemeClr val="accent2"/>
                    </a:solidFill>
                    <a:ln w="28575">
                      <a:noFill/>
                      <a:miter lim="800000"/>
                      <a:headEnd/>
                      <a:tailEnd/>
                    </a:ln>
                  </p:spPr>
                  <p:txBody>
                    <a:bodyPr wrap="none" anchor="ctr"/>
                    <a:lstStyle/>
                    <a:p>
                      <a:endParaRPr lang="en-US"/>
                    </a:p>
                  </p:txBody>
                </p:sp>
                <p:sp>
                  <p:nvSpPr>
                    <p:cNvPr id="127" name="AutoShape 26"/>
                    <p:cNvSpPr>
                      <a:spLocks noChangeArrowheads="1"/>
                    </p:cNvSpPr>
                    <p:nvPr/>
                  </p:nvSpPr>
                  <p:spPr bwMode="auto">
                    <a:xfrm>
                      <a:off x="3990983" y="2095954"/>
                      <a:ext cx="763588" cy="46196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28" name="AutoShape 28"/>
                    <p:cNvSpPr>
                      <a:spLocks noChangeArrowheads="1"/>
                    </p:cNvSpPr>
                    <p:nvPr/>
                  </p:nvSpPr>
                  <p:spPr bwMode="auto">
                    <a:xfrm>
                      <a:off x="3341695" y="2172154"/>
                      <a:ext cx="522288" cy="290513"/>
                    </a:xfrm>
                    <a:prstGeom prst="plus">
                      <a:avLst>
                        <a:gd name="adj" fmla="val 25000"/>
                      </a:avLst>
                    </a:prstGeom>
                    <a:noFill/>
                    <a:ln w="28575">
                      <a:noFill/>
                      <a:miter lim="800000"/>
                      <a:headEnd/>
                      <a:tailEnd/>
                    </a:ln>
                  </p:spPr>
                  <p:txBody>
                    <a:bodyPr wrap="none" anchor="ctr"/>
                    <a:lstStyle/>
                    <a:p>
                      <a:endParaRPr lang="en-US"/>
                    </a:p>
                  </p:txBody>
                </p:sp>
                <p:sp>
                  <p:nvSpPr>
                    <p:cNvPr id="129" name="AutoShape 29"/>
                    <p:cNvSpPr>
                      <a:spLocks noChangeArrowheads="1"/>
                    </p:cNvSpPr>
                    <p:nvPr/>
                  </p:nvSpPr>
                  <p:spPr bwMode="auto">
                    <a:xfrm>
                      <a:off x="2946407" y="179115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30" name="AutoShape 30"/>
                    <p:cNvSpPr>
                      <a:spLocks noChangeArrowheads="1"/>
                    </p:cNvSpPr>
                    <p:nvPr/>
                  </p:nvSpPr>
                  <p:spPr bwMode="auto">
                    <a:xfrm>
                      <a:off x="3770320" y="2157867"/>
                      <a:ext cx="300038" cy="258763"/>
                    </a:xfrm>
                    <a:prstGeom prst="plus">
                      <a:avLst>
                        <a:gd name="adj" fmla="val 25000"/>
                      </a:avLst>
                    </a:prstGeom>
                    <a:solidFill>
                      <a:srgbClr val="AAACF0"/>
                    </a:solidFill>
                    <a:ln w="28575" cap="rnd">
                      <a:noFill/>
                      <a:prstDash val="sysDot"/>
                      <a:miter lim="800000"/>
                      <a:headEnd/>
                      <a:tailEnd/>
                    </a:ln>
                  </p:spPr>
                  <p:txBody>
                    <a:bodyPr wrap="none" anchor="ctr"/>
                    <a:lstStyle/>
                    <a:p>
                      <a:endParaRPr lang="en-US"/>
                    </a:p>
                  </p:txBody>
                </p:sp>
                <p:sp>
                  <p:nvSpPr>
                    <p:cNvPr id="131" name="AutoShape 31"/>
                    <p:cNvSpPr>
                      <a:spLocks noChangeArrowheads="1"/>
                    </p:cNvSpPr>
                    <p:nvPr/>
                  </p:nvSpPr>
                  <p:spPr bwMode="auto">
                    <a:xfrm>
                      <a:off x="2855919" y="1600653"/>
                      <a:ext cx="522288" cy="290513"/>
                    </a:xfrm>
                    <a:prstGeom prst="plus">
                      <a:avLst>
                        <a:gd name="adj" fmla="val 25000"/>
                      </a:avLst>
                    </a:prstGeom>
                    <a:solidFill>
                      <a:srgbClr val="D4344B"/>
                    </a:solidFill>
                    <a:ln w="28575">
                      <a:noFill/>
                      <a:miter lim="800000"/>
                      <a:headEnd/>
                      <a:tailEnd/>
                    </a:ln>
                  </p:spPr>
                  <p:txBody>
                    <a:bodyPr wrap="none" anchor="ctr"/>
                    <a:lstStyle/>
                    <a:p>
                      <a:endParaRPr lang="en-US"/>
                    </a:p>
                  </p:txBody>
                </p:sp>
                <p:sp>
                  <p:nvSpPr>
                    <p:cNvPr id="132" name="AutoShape 32"/>
                    <p:cNvSpPr>
                      <a:spLocks noChangeArrowheads="1"/>
                    </p:cNvSpPr>
                    <p:nvPr/>
                  </p:nvSpPr>
                  <p:spPr bwMode="auto">
                    <a:xfrm>
                      <a:off x="6462723" y="198482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33" name="AutoShape 33"/>
                    <p:cNvSpPr>
                      <a:spLocks noChangeArrowheads="1"/>
                    </p:cNvSpPr>
                    <p:nvPr/>
                  </p:nvSpPr>
                  <p:spPr bwMode="auto">
                    <a:xfrm>
                      <a:off x="6767524" y="2108654"/>
                      <a:ext cx="5984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134" name="AutoShape 34"/>
                    <p:cNvSpPr>
                      <a:spLocks noChangeArrowheads="1"/>
                    </p:cNvSpPr>
                    <p:nvPr/>
                  </p:nvSpPr>
                  <p:spPr bwMode="auto">
                    <a:xfrm>
                      <a:off x="6381761" y="23086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35" name="AutoShape 35"/>
                    <p:cNvSpPr>
                      <a:spLocks noChangeArrowheads="1"/>
                    </p:cNvSpPr>
                    <p:nvPr/>
                  </p:nvSpPr>
                  <p:spPr bwMode="auto">
                    <a:xfrm>
                      <a:off x="6659574" y="151810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36" name="AutoShape 36"/>
                    <p:cNvSpPr>
                      <a:spLocks noChangeArrowheads="1"/>
                    </p:cNvSpPr>
                    <p:nvPr/>
                  </p:nvSpPr>
                  <p:spPr bwMode="auto">
                    <a:xfrm>
                      <a:off x="5826135" y="15704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37" name="AutoShape 37"/>
                    <p:cNvSpPr>
                      <a:spLocks noChangeArrowheads="1"/>
                    </p:cNvSpPr>
                    <p:nvPr/>
                  </p:nvSpPr>
                  <p:spPr bwMode="auto">
                    <a:xfrm>
                      <a:off x="5316547" y="1646691"/>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38" name="AutoShape 38"/>
                    <p:cNvSpPr>
                      <a:spLocks noChangeArrowheads="1"/>
                    </p:cNvSpPr>
                    <p:nvPr/>
                  </p:nvSpPr>
                  <p:spPr bwMode="auto">
                    <a:xfrm>
                      <a:off x="4849821" y="1565728"/>
                      <a:ext cx="522288" cy="290513"/>
                    </a:xfrm>
                    <a:prstGeom prst="plus">
                      <a:avLst>
                        <a:gd name="adj" fmla="val 25000"/>
                      </a:avLst>
                    </a:prstGeom>
                    <a:solidFill>
                      <a:srgbClr val="AAACF0"/>
                    </a:solidFill>
                    <a:ln w="28575">
                      <a:noFill/>
                      <a:prstDash val="lgDash"/>
                      <a:miter lim="800000"/>
                      <a:headEnd/>
                      <a:tailEnd/>
                    </a:ln>
                  </p:spPr>
                  <p:txBody>
                    <a:bodyPr wrap="none" anchor="ctr"/>
                    <a:lstStyle/>
                    <a:p>
                      <a:endParaRPr lang="en-US"/>
                    </a:p>
                  </p:txBody>
                </p:sp>
                <p:sp>
                  <p:nvSpPr>
                    <p:cNvPr id="139" name="AutoShape 39"/>
                    <p:cNvSpPr>
                      <a:spLocks noChangeArrowheads="1"/>
                    </p:cNvSpPr>
                    <p:nvPr/>
                  </p:nvSpPr>
                  <p:spPr bwMode="auto">
                    <a:xfrm>
                      <a:off x="4445008" y="1829254"/>
                      <a:ext cx="769938" cy="28416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40" name="AutoShape 40"/>
                    <p:cNvSpPr>
                      <a:spLocks noChangeArrowheads="1"/>
                    </p:cNvSpPr>
                    <p:nvPr/>
                  </p:nvSpPr>
                  <p:spPr bwMode="auto">
                    <a:xfrm>
                      <a:off x="5616585" y="1908629"/>
                      <a:ext cx="522288" cy="290513"/>
                    </a:xfrm>
                    <a:prstGeom prst="plus">
                      <a:avLst>
                        <a:gd name="adj" fmla="val 25000"/>
                      </a:avLst>
                    </a:prstGeom>
                    <a:solidFill>
                      <a:srgbClr val="F16179"/>
                    </a:solidFill>
                    <a:ln w="28575">
                      <a:noFill/>
                      <a:miter lim="800000"/>
                      <a:headEnd/>
                      <a:tailEnd/>
                    </a:ln>
                  </p:spPr>
                  <p:txBody>
                    <a:bodyPr wrap="none" anchor="ctr"/>
                    <a:lstStyle/>
                    <a:p>
                      <a:endParaRPr lang="en-US"/>
                    </a:p>
                  </p:txBody>
                </p:sp>
                <p:sp>
                  <p:nvSpPr>
                    <p:cNvPr id="141" name="AutoShape 41"/>
                    <p:cNvSpPr>
                      <a:spLocks noChangeArrowheads="1"/>
                    </p:cNvSpPr>
                    <p:nvPr/>
                  </p:nvSpPr>
                  <p:spPr bwMode="auto">
                    <a:xfrm>
                      <a:off x="6030923" y="1734003"/>
                      <a:ext cx="522288" cy="290513"/>
                    </a:xfrm>
                    <a:prstGeom prst="plus">
                      <a:avLst>
                        <a:gd name="adj" fmla="val 25000"/>
                      </a:avLst>
                    </a:prstGeom>
                    <a:solidFill>
                      <a:schemeClr val="accent2"/>
                    </a:solidFill>
                    <a:ln w="28575">
                      <a:noFill/>
                      <a:miter lim="800000"/>
                      <a:headEnd/>
                      <a:tailEnd/>
                    </a:ln>
                  </p:spPr>
                  <p:txBody>
                    <a:bodyPr wrap="none" anchor="ctr"/>
                    <a:lstStyle/>
                    <a:p>
                      <a:pPr algn="ctr"/>
                      <a:endParaRPr lang="en-US"/>
                    </a:p>
                  </p:txBody>
                </p:sp>
                <p:sp>
                  <p:nvSpPr>
                    <p:cNvPr id="142" name="AutoShape 42"/>
                    <p:cNvSpPr>
                      <a:spLocks noChangeArrowheads="1"/>
                    </p:cNvSpPr>
                    <p:nvPr/>
                  </p:nvSpPr>
                  <p:spPr bwMode="auto">
                    <a:xfrm>
                      <a:off x="4411671" y="15133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43" name="AutoShape 43"/>
                    <p:cNvSpPr>
                      <a:spLocks noChangeArrowheads="1"/>
                    </p:cNvSpPr>
                    <p:nvPr/>
                  </p:nvSpPr>
                  <p:spPr bwMode="auto">
                    <a:xfrm>
                      <a:off x="5654685" y="1741941"/>
                      <a:ext cx="522288" cy="290513"/>
                    </a:xfrm>
                    <a:prstGeom prst="plus">
                      <a:avLst>
                        <a:gd name="adj" fmla="val 25000"/>
                      </a:avLst>
                    </a:prstGeom>
                    <a:solidFill>
                      <a:srgbClr val="AAACF0"/>
                    </a:solidFill>
                    <a:ln w="28575">
                      <a:noFill/>
                      <a:prstDash val="dashDot"/>
                      <a:miter lim="800000"/>
                      <a:headEnd/>
                      <a:tailEnd/>
                    </a:ln>
                  </p:spPr>
                  <p:txBody>
                    <a:bodyPr wrap="none" anchor="ctr"/>
                    <a:lstStyle/>
                    <a:p>
                      <a:endParaRPr lang="en-US"/>
                    </a:p>
                  </p:txBody>
                </p:sp>
                <p:sp>
                  <p:nvSpPr>
                    <p:cNvPr id="144" name="AutoShape 44"/>
                    <p:cNvSpPr>
                      <a:spLocks noChangeArrowheads="1"/>
                    </p:cNvSpPr>
                    <p:nvPr/>
                  </p:nvSpPr>
                  <p:spPr bwMode="auto">
                    <a:xfrm>
                      <a:off x="4344996" y="1975304"/>
                      <a:ext cx="5222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145" name="AutoShape 45"/>
                    <p:cNvSpPr>
                      <a:spLocks noChangeArrowheads="1"/>
                    </p:cNvSpPr>
                    <p:nvPr/>
                  </p:nvSpPr>
                  <p:spPr bwMode="auto">
                    <a:xfrm>
                      <a:off x="6145223" y="1975304"/>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46" name="AutoShape 46"/>
                    <p:cNvSpPr>
                      <a:spLocks noChangeArrowheads="1"/>
                    </p:cNvSpPr>
                    <p:nvPr/>
                  </p:nvSpPr>
                  <p:spPr bwMode="auto">
                    <a:xfrm>
                      <a:off x="7277112" y="1332365"/>
                      <a:ext cx="534988" cy="522288"/>
                    </a:xfrm>
                    <a:prstGeom prst="plus">
                      <a:avLst>
                        <a:gd name="adj" fmla="val 25000"/>
                      </a:avLst>
                    </a:prstGeom>
                    <a:solidFill>
                      <a:srgbClr val="D4344B"/>
                    </a:solidFill>
                    <a:ln w="28575">
                      <a:noFill/>
                      <a:prstDash val="sysDot"/>
                      <a:miter lim="800000"/>
                      <a:headEnd/>
                      <a:tailEnd/>
                    </a:ln>
                  </p:spPr>
                  <p:txBody>
                    <a:bodyPr wrap="none" anchor="ctr"/>
                    <a:lstStyle/>
                    <a:p>
                      <a:endParaRPr lang="en-US"/>
                    </a:p>
                  </p:txBody>
                </p:sp>
              </p:grpSp>
              <p:sp>
                <p:nvSpPr>
                  <p:cNvPr id="102" name="AutoShape 62"/>
                  <p:cNvSpPr>
                    <a:spLocks noChangeArrowheads="1"/>
                  </p:cNvSpPr>
                  <p:nvPr/>
                </p:nvSpPr>
                <p:spPr bwMode="auto">
                  <a:xfrm>
                    <a:off x="3677919" y="1176423"/>
                    <a:ext cx="4214876" cy="3603850"/>
                  </a:xfrm>
                  <a:prstGeom prst="triangle">
                    <a:avLst>
                      <a:gd name="adj" fmla="val 50000"/>
                    </a:avLst>
                  </a:prstGeom>
                  <a:solidFill>
                    <a:srgbClr val="30D840"/>
                  </a:solidFill>
                  <a:ln w="57150">
                    <a:noFill/>
                    <a:miter lim="800000"/>
                    <a:headEnd/>
                    <a:tailEnd/>
                  </a:ln>
                </p:spPr>
                <p:txBody>
                  <a:bodyPr wrap="none" anchor="ctr"/>
                  <a:lstStyle/>
                  <a:p>
                    <a:endParaRPr lang="en-US"/>
                  </a:p>
                </p:txBody>
              </p:sp>
              <p:sp>
                <p:nvSpPr>
                  <p:cNvPr id="103" name="AutoShape 71"/>
                  <p:cNvSpPr>
                    <a:spLocks noChangeArrowheads="1"/>
                  </p:cNvSpPr>
                  <p:nvPr/>
                </p:nvSpPr>
                <p:spPr bwMode="auto">
                  <a:xfrm>
                    <a:off x="4743976" y="5057213"/>
                    <a:ext cx="2000974" cy="801592"/>
                  </a:xfrm>
                  <a:prstGeom prst="triangle">
                    <a:avLst>
                      <a:gd name="adj" fmla="val 50000"/>
                    </a:avLst>
                  </a:prstGeom>
                  <a:solidFill>
                    <a:srgbClr val="FF00FF"/>
                  </a:solidFill>
                  <a:ln w="9525">
                    <a:noFill/>
                    <a:miter lim="800000"/>
                    <a:headEnd/>
                    <a:tailEnd/>
                  </a:ln>
                </p:spPr>
                <p:txBody>
                  <a:bodyPr wrap="none" anchor="ctr"/>
                  <a:lstStyle/>
                  <a:p>
                    <a:endParaRPr lang="en-US"/>
                  </a:p>
                </p:txBody>
              </p:sp>
              <p:sp>
                <p:nvSpPr>
                  <p:cNvPr id="104" name="AutoShape 91"/>
                  <p:cNvSpPr>
                    <a:spLocks noChangeArrowheads="1"/>
                  </p:cNvSpPr>
                  <p:nvPr/>
                </p:nvSpPr>
                <p:spPr bwMode="auto">
                  <a:xfrm>
                    <a:off x="2676320" y="803782"/>
                    <a:ext cx="664170" cy="5626047"/>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sp>
                <p:nvSpPr>
                  <p:cNvPr id="105" name="AutoShape 92"/>
                  <p:cNvSpPr>
                    <a:spLocks noChangeArrowheads="1"/>
                  </p:cNvSpPr>
                  <p:nvPr/>
                </p:nvSpPr>
                <p:spPr bwMode="auto">
                  <a:xfrm flipH="1">
                    <a:off x="8021724" y="769003"/>
                    <a:ext cx="664170" cy="5626046"/>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grpSp>
          </p:grpSp>
          <p:sp>
            <p:nvSpPr>
              <p:cNvPr id="97" name="AutoShape 86"/>
              <p:cNvSpPr>
                <a:spLocks noChangeArrowheads="1"/>
              </p:cNvSpPr>
              <p:nvPr/>
            </p:nvSpPr>
            <p:spPr bwMode="auto">
              <a:xfrm>
                <a:off x="2905125" y="1042984"/>
                <a:ext cx="295274" cy="133352"/>
              </a:xfrm>
              <a:prstGeom prst="triangle">
                <a:avLst>
                  <a:gd name="adj" fmla="val 50000"/>
                </a:avLst>
              </a:prstGeom>
              <a:solidFill>
                <a:schemeClr val="tx1"/>
              </a:solidFill>
              <a:ln w="57150">
                <a:solidFill>
                  <a:schemeClr val="tx1"/>
                </a:solidFill>
                <a:miter lim="800000"/>
                <a:headEnd/>
                <a:tailEnd/>
              </a:ln>
            </p:spPr>
            <p:txBody>
              <a:bodyPr wrap="none" anchor="ctr"/>
              <a:lstStyle/>
              <a:p>
                <a:endParaRPr lang="en-US"/>
              </a:p>
            </p:txBody>
          </p:sp>
        </p:grpSp>
        <p:grpSp>
          <p:nvGrpSpPr>
            <p:cNvPr id="37" name="Group 474"/>
            <p:cNvGrpSpPr>
              <a:grpSpLocks/>
            </p:cNvGrpSpPr>
            <p:nvPr/>
          </p:nvGrpSpPr>
          <p:grpSpPr bwMode="auto">
            <a:xfrm>
              <a:off x="4000215" y="1172699"/>
              <a:ext cx="1100088" cy="1892370"/>
              <a:chOff x="5225152" y="943429"/>
              <a:chExt cx="1712694" cy="2206170"/>
            </a:xfrm>
          </p:grpSpPr>
          <p:grpSp>
            <p:nvGrpSpPr>
              <p:cNvPr id="43" name="Group 654"/>
              <p:cNvGrpSpPr>
                <a:grpSpLocks/>
              </p:cNvGrpSpPr>
              <p:nvPr/>
            </p:nvGrpSpPr>
            <p:grpSpPr bwMode="auto">
              <a:xfrm>
                <a:off x="5225152" y="943429"/>
                <a:ext cx="1712694" cy="2206170"/>
                <a:chOff x="1524000" y="0"/>
                <a:chExt cx="7576457" cy="6858000"/>
              </a:xfrm>
            </p:grpSpPr>
            <p:sp>
              <p:nvSpPr>
                <p:cNvPr id="45" name="Rectangle 44"/>
                <p:cNvSpPr/>
                <p:nvPr/>
              </p:nvSpPr>
              <p:spPr>
                <a:xfrm>
                  <a:off x="1524000" y="0"/>
                  <a:ext cx="7576457" cy="6858000"/>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6" name="Group 59"/>
                <p:cNvGrpSpPr>
                  <a:grpSpLocks/>
                </p:cNvGrpSpPr>
                <p:nvPr/>
              </p:nvGrpSpPr>
              <p:grpSpPr bwMode="auto">
                <a:xfrm>
                  <a:off x="1698170" y="643665"/>
                  <a:ext cx="7132864" cy="6054678"/>
                  <a:chOff x="2162629" y="769003"/>
                  <a:chExt cx="6523265" cy="5660826"/>
                </a:xfrm>
              </p:grpSpPr>
              <p:grpSp>
                <p:nvGrpSpPr>
                  <p:cNvPr id="47" name="Group 71"/>
                  <p:cNvGrpSpPr>
                    <a:grpSpLocks/>
                  </p:cNvGrpSpPr>
                  <p:nvPr/>
                </p:nvGrpSpPr>
                <p:grpSpPr bwMode="auto">
                  <a:xfrm>
                    <a:off x="2162629" y="4379009"/>
                    <a:ext cx="5969106" cy="1192451"/>
                    <a:chOff x="1147729" y="4214812"/>
                    <a:chExt cx="6905650" cy="1100138"/>
                  </a:xfrm>
                </p:grpSpPr>
                <p:sp>
                  <p:nvSpPr>
                    <p:cNvPr id="94" name="Parallelogram 93"/>
                    <p:cNvSpPr/>
                    <p:nvPr/>
                  </p:nvSpPr>
                  <p:spPr>
                    <a:xfrm>
                      <a:off x="1951532" y="4244373"/>
                      <a:ext cx="6522824" cy="1017130"/>
                    </a:xfrm>
                    <a:prstGeom prst="parallelogram">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 name="Isosceles Triangle 94"/>
                    <p:cNvSpPr/>
                    <p:nvPr/>
                  </p:nvSpPr>
                  <p:spPr>
                    <a:xfrm flipV="1">
                      <a:off x="1149180" y="4214584"/>
                      <a:ext cx="1664137" cy="110224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8" name="Group 56"/>
                  <p:cNvGrpSpPr>
                    <a:grpSpLocks/>
                  </p:cNvGrpSpPr>
                  <p:nvPr/>
                </p:nvGrpSpPr>
                <p:grpSpPr bwMode="auto">
                  <a:xfrm>
                    <a:off x="3507303" y="1163174"/>
                    <a:ext cx="4402428" cy="1619751"/>
                    <a:chOff x="2855919" y="1132340"/>
                    <a:chExt cx="4956181" cy="1552577"/>
                  </a:xfrm>
                </p:grpSpPr>
                <p:sp>
                  <p:nvSpPr>
                    <p:cNvPr id="53" name="AutoShape 4"/>
                    <p:cNvSpPr>
                      <a:spLocks noChangeArrowheads="1"/>
                    </p:cNvSpPr>
                    <p:nvPr/>
                  </p:nvSpPr>
                  <p:spPr bwMode="auto">
                    <a:xfrm>
                      <a:off x="6811974" y="16847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54" name="Line 5"/>
                    <p:cNvSpPr>
                      <a:spLocks noChangeShapeType="1"/>
                    </p:cNvSpPr>
                    <p:nvPr/>
                  </p:nvSpPr>
                  <p:spPr bwMode="auto">
                    <a:xfrm flipV="1">
                      <a:off x="3976695" y="1575253"/>
                      <a:ext cx="0" cy="465138"/>
                    </a:xfrm>
                    <a:prstGeom prst="line">
                      <a:avLst/>
                    </a:prstGeom>
                    <a:noFill/>
                    <a:ln w="9525">
                      <a:noFill/>
                      <a:round/>
                      <a:headEnd/>
                      <a:tailEnd type="triangle" w="med" len="med"/>
                    </a:ln>
                  </p:spPr>
                  <p:txBody>
                    <a:bodyPr/>
                    <a:lstStyle/>
                    <a:p>
                      <a:endParaRPr lang="en-US"/>
                    </a:p>
                  </p:txBody>
                </p:sp>
                <p:sp>
                  <p:nvSpPr>
                    <p:cNvPr id="55" name="AutoShape 6"/>
                    <p:cNvSpPr>
                      <a:spLocks noChangeArrowheads="1"/>
                    </p:cNvSpPr>
                    <p:nvPr/>
                  </p:nvSpPr>
                  <p:spPr bwMode="auto">
                    <a:xfrm>
                      <a:off x="6964374" y="1837191"/>
                      <a:ext cx="522288" cy="290513"/>
                    </a:xfrm>
                    <a:prstGeom prst="plus">
                      <a:avLst>
                        <a:gd name="adj" fmla="val 25000"/>
                      </a:avLst>
                    </a:prstGeom>
                    <a:solidFill>
                      <a:schemeClr val="accent2"/>
                    </a:solidFill>
                    <a:ln w="28575">
                      <a:noFill/>
                      <a:prstDash val="sysDot"/>
                      <a:miter lim="800000"/>
                      <a:headEnd/>
                      <a:tailEnd/>
                    </a:ln>
                  </p:spPr>
                  <p:txBody>
                    <a:bodyPr wrap="none" anchor="ctr"/>
                    <a:lstStyle/>
                    <a:p>
                      <a:endParaRPr lang="en-US"/>
                    </a:p>
                  </p:txBody>
                </p:sp>
                <p:sp>
                  <p:nvSpPr>
                    <p:cNvPr id="56" name="AutoShape 7"/>
                    <p:cNvSpPr>
                      <a:spLocks noChangeArrowheads="1"/>
                    </p:cNvSpPr>
                    <p:nvPr/>
                  </p:nvSpPr>
                  <p:spPr bwMode="auto">
                    <a:xfrm>
                      <a:off x="7116774" y="19895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57" name="AutoShape 8"/>
                    <p:cNvSpPr>
                      <a:spLocks noChangeArrowheads="1"/>
                    </p:cNvSpPr>
                    <p:nvPr/>
                  </p:nvSpPr>
                  <p:spPr bwMode="auto">
                    <a:xfrm>
                      <a:off x="7269174" y="2141992"/>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58" name="AutoShape 9"/>
                    <p:cNvSpPr>
                      <a:spLocks noChangeArrowheads="1"/>
                    </p:cNvSpPr>
                    <p:nvPr/>
                  </p:nvSpPr>
                  <p:spPr bwMode="auto">
                    <a:xfrm>
                      <a:off x="6942149" y="2222954"/>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59" name="AutoShape 10"/>
                    <p:cNvSpPr>
                      <a:spLocks noChangeArrowheads="1"/>
                    </p:cNvSpPr>
                    <p:nvPr/>
                  </p:nvSpPr>
                  <p:spPr bwMode="auto">
                    <a:xfrm>
                      <a:off x="7108837" y="19959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60" name="AutoShape 11"/>
                    <p:cNvSpPr>
                      <a:spLocks noChangeArrowheads="1"/>
                    </p:cNvSpPr>
                    <p:nvPr/>
                  </p:nvSpPr>
                  <p:spPr bwMode="auto">
                    <a:xfrm>
                      <a:off x="6323023" y="1276803"/>
                      <a:ext cx="706438" cy="3794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61" name="AutoShape 12"/>
                    <p:cNvSpPr>
                      <a:spLocks noChangeArrowheads="1"/>
                    </p:cNvSpPr>
                    <p:nvPr/>
                  </p:nvSpPr>
                  <p:spPr bwMode="auto">
                    <a:xfrm>
                      <a:off x="3470282" y="1343478"/>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62" name="AutoShape 13"/>
                    <p:cNvSpPr>
                      <a:spLocks noChangeArrowheads="1"/>
                    </p:cNvSpPr>
                    <p:nvPr/>
                  </p:nvSpPr>
                  <p:spPr bwMode="auto">
                    <a:xfrm>
                      <a:off x="3560770" y="1195840"/>
                      <a:ext cx="522288" cy="290513"/>
                    </a:xfrm>
                    <a:prstGeom prst="plus">
                      <a:avLst>
                        <a:gd name="adj" fmla="val 25000"/>
                      </a:avLst>
                    </a:prstGeom>
                    <a:solidFill>
                      <a:srgbClr val="CC0000"/>
                    </a:solidFill>
                    <a:ln w="28575">
                      <a:noFill/>
                      <a:miter lim="800000"/>
                      <a:headEnd/>
                      <a:tailEnd/>
                    </a:ln>
                  </p:spPr>
                  <p:txBody>
                    <a:bodyPr wrap="none" anchor="ctr"/>
                    <a:lstStyle/>
                    <a:p>
                      <a:endParaRPr lang="en-US"/>
                    </a:p>
                  </p:txBody>
                </p:sp>
                <p:sp>
                  <p:nvSpPr>
                    <p:cNvPr id="63" name="AutoShape 14"/>
                    <p:cNvSpPr>
                      <a:spLocks noChangeArrowheads="1"/>
                    </p:cNvSpPr>
                    <p:nvPr/>
                  </p:nvSpPr>
                  <p:spPr bwMode="auto">
                    <a:xfrm>
                      <a:off x="6886586" y="1132340"/>
                      <a:ext cx="649288" cy="5318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64" name="AutoShape 15"/>
                    <p:cNvSpPr>
                      <a:spLocks noChangeArrowheads="1"/>
                    </p:cNvSpPr>
                    <p:nvPr/>
                  </p:nvSpPr>
                  <p:spPr bwMode="auto">
                    <a:xfrm>
                      <a:off x="6253173" y="18514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65" name="AutoShape 16"/>
                    <p:cNvSpPr>
                      <a:spLocks noChangeArrowheads="1"/>
                    </p:cNvSpPr>
                    <p:nvPr/>
                  </p:nvSpPr>
                  <p:spPr bwMode="auto">
                    <a:xfrm>
                      <a:off x="6667511" y="2434092"/>
                      <a:ext cx="868364" cy="250825"/>
                    </a:xfrm>
                    <a:prstGeom prst="plus">
                      <a:avLst>
                        <a:gd name="adj" fmla="val 25000"/>
                      </a:avLst>
                    </a:prstGeom>
                    <a:solidFill>
                      <a:srgbClr val="0000FF"/>
                    </a:solidFill>
                    <a:ln w="28575" cap="rnd">
                      <a:noFill/>
                      <a:prstDash val="sysDot"/>
                      <a:miter lim="800000"/>
                      <a:headEnd/>
                      <a:tailEnd/>
                    </a:ln>
                  </p:spPr>
                  <p:txBody>
                    <a:bodyPr wrap="none" anchor="ctr"/>
                    <a:lstStyle/>
                    <a:p>
                      <a:endParaRPr lang="en-US"/>
                    </a:p>
                  </p:txBody>
                </p:sp>
                <p:sp>
                  <p:nvSpPr>
                    <p:cNvPr id="66" name="AutoShape 17"/>
                    <p:cNvSpPr>
                      <a:spLocks noChangeArrowheads="1"/>
                    </p:cNvSpPr>
                    <p:nvPr/>
                  </p:nvSpPr>
                  <p:spPr bwMode="auto">
                    <a:xfrm>
                      <a:off x="3622682" y="1394278"/>
                      <a:ext cx="706438" cy="3921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67" name="AutoShape 18"/>
                    <p:cNvSpPr>
                      <a:spLocks noChangeArrowheads="1"/>
                    </p:cNvSpPr>
                    <p:nvPr/>
                  </p:nvSpPr>
                  <p:spPr bwMode="auto">
                    <a:xfrm>
                      <a:off x="3775083" y="1648278"/>
                      <a:ext cx="522288" cy="290513"/>
                    </a:xfrm>
                    <a:prstGeom prst="plus">
                      <a:avLst>
                        <a:gd name="adj" fmla="val 25000"/>
                      </a:avLst>
                    </a:prstGeom>
                    <a:noFill/>
                    <a:ln w="28575">
                      <a:noFill/>
                      <a:miter lim="800000"/>
                      <a:headEnd/>
                      <a:tailEnd/>
                    </a:ln>
                  </p:spPr>
                  <p:txBody>
                    <a:bodyPr wrap="none" anchor="ctr"/>
                    <a:lstStyle/>
                    <a:p>
                      <a:endParaRPr lang="en-US"/>
                    </a:p>
                  </p:txBody>
                </p:sp>
                <p:sp>
                  <p:nvSpPr>
                    <p:cNvPr id="68" name="AutoShape 19"/>
                    <p:cNvSpPr>
                      <a:spLocks noChangeArrowheads="1"/>
                    </p:cNvSpPr>
                    <p:nvPr/>
                  </p:nvSpPr>
                  <p:spPr bwMode="auto">
                    <a:xfrm>
                      <a:off x="4060833" y="1686378"/>
                      <a:ext cx="522288" cy="290513"/>
                    </a:xfrm>
                    <a:prstGeom prst="plus">
                      <a:avLst>
                        <a:gd name="adj" fmla="val 25000"/>
                      </a:avLst>
                    </a:prstGeom>
                    <a:solidFill>
                      <a:srgbClr val="5255E0"/>
                    </a:solidFill>
                    <a:ln w="28575">
                      <a:noFill/>
                      <a:miter lim="800000"/>
                      <a:headEnd/>
                      <a:tailEnd/>
                    </a:ln>
                  </p:spPr>
                  <p:txBody>
                    <a:bodyPr wrap="none" anchor="ctr"/>
                    <a:lstStyle/>
                    <a:p>
                      <a:endParaRPr lang="en-US"/>
                    </a:p>
                  </p:txBody>
                </p:sp>
                <p:sp>
                  <p:nvSpPr>
                    <p:cNvPr id="69" name="AutoShape 20"/>
                    <p:cNvSpPr>
                      <a:spLocks noChangeArrowheads="1"/>
                    </p:cNvSpPr>
                    <p:nvPr/>
                  </p:nvSpPr>
                  <p:spPr bwMode="auto">
                    <a:xfrm>
                      <a:off x="2917832" y="1337128"/>
                      <a:ext cx="922339" cy="392113"/>
                    </a:xfrm>
                    <a:prstGeom prst="plus">
                      <a:avLst>
                        <a:gd name="adj" fmla="val 25000"/>
                      </a:avLst>
                    </a:prstGeom>
                    <a:solidFill>
                      <a:srgbClr val="5255E0"/>
                    </a:solidFill>
                    <a:ln w="28575" cap="rnd">
                      <a:noFill/>
                      <a:prstDash val="sysDot"/>
                      <a:miter lim="800000"/>
                      <a:headEnd/>
                      <a:tailEnd/>
                    </a:ln>
                  </p:spPr>
                  <p:txBody>
                    <a:bodyPr wrap="none" anchor="ctr"/>
                    <a:lstStyle/>
                    <a:p>
                      <a:endParaRPr lang="en-US"/>
                    </a:p>
                  </p:txBody>
                </p:sp>
                <p:sp>
                  <p:nvSpPr>
                    <p:cNvPr id="70" name="AutoShape 21"/>
                    <p:cNvSpPr>
                      <a:spLocks noChangeArrowheads="1"/>
                    </p:cNvSpPr>
                    <p:nvPr/>
                  </p:nvSpPr>
                  <p:spPr bwMode="auto">
                    <a:xfrm>
                      <a:off x="3382970" y="1676853"/>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71" name="AutoShape 22"/>
                    <p:cNvSpPr>
                      <a:spLocks noChangeArrowheads="1"/>
                    </p:cNvSpPr>
                    <p:nvPr/>
                  </p:nvSpPr>
                  <p:spPr bwMode="auto">
                    <a:xfrm>
                      <a:off x="3636970" y="1838779"/>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72" name="AutoShape 23"/>
                    <p:cNvSpPr>
                      <a:spLocks noChangeArrowheads="1"/>
                    </p:cNvSpPr>
                    <p:nvPr/>
                  </p:nvSpPr>
                  <p:spPr bwMode="auto">
                    <a:xfrm>
                      <a:off x="2954344" y="2165804"/>
                      <a:ext cx="661988" cy="33496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73" name="AutoShape 24"/>
                    <p:cNvSpPr>
                      <a:spLocks noChangeArrowheads="1"/>
                    </p:cNvSpPr>
                    <p:nvPr/>
                  </p:nvSpPr>
                  <p:spPr bwMode="auto">
                    <a:xfrm>
                      <a:off x="3408370" y="2310267"/>
                      <a:ext cx="522288" cy="290513"/>
                    </a:xfrm>
                    <a:prstGeom prst="plus">
                      <a:avLst>
                        <a:gd name="adj" fmla="val 25000"/>
                      </a:avLst>
                    </a:prstGeom>
                    <a:solidFill>
                      <a:schemeClr val="accent2"/>
                    </a:solidFill>
                    <a:ln w="28575">
                      <a:noFill/>
                      <a:miter lim="800000"/>
                      <a:headEnd/>
                      <a:tailEnd/>
                    </a:ln>
                  </p:spPr>
                  <p:txBody>
                    <a:bodyPr wrap="none" anchor="ctr"/>
                    <a:lstStyle/>
                    <a:p>
                      <a:endParaRPr lang="en-US"/>
                    </a:p>
                  </p:txBody>
                </p:sp>
                <p:sp>
                  <p:nvSpPr>
                    <p:cNvPr id="74" name="AutoShape 26"/>
                    <p:cNvSpPr>
                      <a:spLocks noChangeArrowheads="1"/>
                    </p:cNvSpPr>
                    <p:nvPr/>
                  </p:nvSpPr>
                  <p:spPr bwMode="auto">
                    <a:xfrm>
                      <a:off x="3990983" y="2095954"/>
                      <a:ext cx="763588" cy="46196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75" name="AutoShape 28"/>
                    <p:cNvSpPr>
                      <a:spLocks noChangeArrowheads="1"/>
                    </p:cNvSpPr>
                    <p:nvPr/>
                  </p:nvSpPr>
                  <p:spPr bwMode="auto">
                    <a:xfrm>
                      <a:off x="3341695" y="2172154"/>
                      <a:ext cx="522288" cy="290513"/>
                    </a:xfrm>
                    <a:prstGeom prst="plus">
                      <a:avLst>
                        <a:gd name="adj" fmla="val 25000"/>
                      </a:avLst>
                    </a:prstGeom>
                    <a:noFill/>
                    <a:ln w="28575">
                      <a:noFill/>
                      <a:miter lim="800000"/>
                      <a:headEnd/>
                      <a:tailEnd/>
                    </a:ln>
                  </p:spPr>
                  <p:txBody>
                    <a:bodyPr wrap="none" anchor="ctr"/>
                    <a:lstStyle/>
                    <a:p>
                      <a:endParaRPr lang="en-US"/>
                    </a:p>
                  </p:txBody>
                </p:sp>
                <p:sp>
                  <p:nvSpPr>
                    <p:cNvPr id="76" name="AutoShape 29"/>
                    <p:cNvSpPr>
                      <a:spLocks noChangeArrowheads="1"/>
                    </p:cNvSpPr>
                    <p:nvPr/>
                  </p:nvSpPr>
                  <p:spPr bwMode="auto">
                    <a:xfrm>
                      <a:off x="2946407" y="179115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77" name="AutoShape 30"/>
                    <p:cNvSpPr>
                      <a:spLocks noChangeArrowheads="1"/>
                    </p:cNvSpPr>
                    <p:nvPr/>
                  </p:nvSpPr>
                  <p:spPr bwMode="auto">
                    <a:xfrm>
                      <a:off x="3770320" y="2157867"/>
                      <a:ext cx="300038" cy="258763"/>
                    </a:xfrm>
                    <a:prstGeom prst="plus">
                      <a:avLst>
                        <a:gd name="adj" fmla="val 25000"/>
                      </a:avLst>
                    </a:prstGeom>
                    <a:solidFill>
                      <a:srgbClr val="AAACF0"/>
                    </a:solidFill>
                    <a:ln w="28575" cap="rnd">
                      <a:noFill/>
                      <a:prstDash val="sysDot"/>
                      <a:miter lim="800000"/>
                      <a:headEnd/>
                      <a:tailEnd/>
                    </a:ln>
                  </p:spPr>
                  <p:txBody>
                    <a:bodyPr wrap="none" anchor="ctr"/>
                    <a:lstStyle/>
                    <a:p>
                      <a:endParaRPr lang="en-US"/>
                    </a:p>
                  </p:txBody>
                </p:sp>
                <p:sp>
                  <p:nvSpPr>
                    <p:cNvPr id="78" name="AutoShape 31"/>
                    <p:cNvSpPr>
                      <a:spLocks noChangeArrowheads="1"/>
                    </p:cNvSpPr>
                    <p:nvPr/>
                  </p:nvSpPr>
                  <p:spPr bwMode="auto">
                    <a:xfrm>
                      <a:off x="2855919" y="1600653"/>
                      <a:ext cx="522288" cy="290513"/>
                    </a:xfrm>
                    <a:prstGeom prst="plus">
                      <a:avLst>
                        <a:gd name="adj" fmla="val 25000"/>
                      </a:avLst>
                    </a:prstGeom>
                    <a:solidFill>
                      <a:srgbClr val="D4344B"/>
                    </a:solidFill>
                    <a:ln w="28575">
                      <a:noFill/>
                      <a:miter lim="800000"/>
                      <a:headEnd/>
                      <a:tailEnd/>
                    </a:ln>
                  </p:spPr>
                  <p:txBody>
                    <a:bodyPr wrap="none" anchor="ctr"/>
                    <a:lstStyle/>
                    <a:p>
                      <a:endParaRPr lang="en-US"/>
                    </a:p>
                  </p:txBody>
                </p:sp>
                <p:sp>
                  <p:nvSpPr>
                    <p:cNvPr id="79" name="AutoShape 32"/>
                    <p:cNvSpPr>
                      <a:spLocks noChangeArrowheads="1"/>
                    </p:cNvSpPr>
                    <p:nvPr/>
                  </p:nvSpPr>
                  <p:spPr bwMode="auto">
                    <a:xfrm>
                      <a:off x="6462723" y="198482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80" name="AutoShape 33"/>
                    <p:cNvSpPr>
                      <a:spLocks noChangeArrowheads="1"/>
                    </p:cNvSpPr>
                    <p:nvPr/>
                  </p:nvSpPr>
                  <p:spPr bwMode="auto">
                    <a:xfrm>
                      <a:off x="6767524" y="2108654"/>
                      <a:ext cx="5984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81" name="AutoShape 34"/>
                    <p:cNvSpPr>
                      <a:spLocks noChangeArrowheads="1"/>
                    </p:cNvSpPr>
                    <p:nvPr/>
                  </p:nvSpPr>
                  <p:spPr bwMode="auto">
                    <a:xfrm>
                      <a:off x="6381761" y="23086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82" name="AutoShape 35"/>
                    <p:cNvSpPr>
                      <a:spLocks noChangeArrowheads="1"/>
                    </p:cNvSpPr>
                    <p:nvPr/>
                  </p:nvSpPr>
                  <p:spPr bwMode="auto">
                    <a:xfrm>
                      <a:off x="6659574" y="151810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83" name="AutoShape 36"/>
                    <p:cNvSpPr>
                      <a:spLocks noChangeArrowheads="1"/>
                    </p:cNvSpPr>
                    <p:nvPr/>
                  </p:nvSpPr>
                  <p:spPr bwMode="auto">
                    <a:xfrm>
                      <a:off x="5826135" y="15704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84" name="AutoShape 37"/>
                    <p:cNvSpPr>
                      <a:spLocks noChangeArrowheads="1"/>
                    </p:cNvSpPr>
                    <p:nvPr/>
                  </p:nvSpPr>
                  <p:spPr bwMode="auto">
                    <a:xfrm>
                      <a:off x="5316547" y="1646691"/>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85" name="AutoShape 38"/>
                    <p:cNvSpPr>
                      <a:spLocks noChangeArrowheads="1"/>
                    </p:cNvSpPr>
                    <p:nvPr/>
                  </p:nvSpPr>
                  <p:spPr bwMode="auto">
                    <a:xfrm>
                      <a:off x="4849821" y="1565728"/>
                      <a:ext cx="522288" cy="290513"/>
                    </a:xfrm>
                    <a:prstGeom prst="plus">
                      <a:avLst>
                        <a:gd name="adj" fmla="val 25000"/>
                      </a:avLst>
                    </a:prstGeom>
                    <a:solidFill>
                      <a:srgbClr val="AAACF0"/>
                    </a:solidFill>
                    <a:ln w="28575">
                      <a:noFill/>
                      <a:prstDash val="lgDash"/>
                      <a:miter lim="800000"/>
                      <a:headEnd/>
                      <a:tailEnd/>
                    </a:ln>
                  </p:spPr>
                  <p:txBody>
                    <a:bodyPr wrap="none" anchor="ctr"/>
                    <a:lstStyle/>
                    <a:p>
                      <a:endParaRPr lang="en-US"/>
                    </a:p>
                  </p:txBody>
                </p:sp>
                <p:sp>
                  <p:nvSpPr>
                    <p:cNvPr id="86" name="AutoShape 39"/>
                    <p:cNvSpPr>
                      <a:spLocks noChangeArrowheads="1"/>
                    </p:cNvSpPr>
                    <p:nvPr/>
                  </p:nvSpPr>
                  <p:spPr bwMode="auto">
                    <a:xfrm>
                      <a:off x="4445008" y="1829254"/>
                      <a:ext cx="769938" cy="28416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87" name="AutoShape 40"/>
                    <p:cNvSpPr>
                      <a:spLocks noChangeArrowheads="1"/>
                    </p:cNvSpPr>
                    <p:nvPr/>
                  </p:nvSpPr>
                  <p:spPr bwMode="auto">
                    <a:xfrm>
                      <a:off x="5616585" y="1908629"/>
                      <a:ext cx="522288" cy="290513"/>
                    </a:xfrm>
                    <a:prstGeom prst="plus">
                      <a:avLst>
                        <a:gd name="adj" fmla="val 25000"/>
                      </a:avLst>
                    </a:prstGeom>
                    <a:solidFill>
                      <a:srgbClr val="F16179"/>
                    </a:solidFill>
                    <a:ln w="28575">
                      <a:noFill/>
                      <a:miter lim="800000"/>
                      <a:headEnd/>
                      <a:tailEnd/>
                    </a:ln>
                  </p:spPr>
                  <p:txBody>
                    <a:bodyPr wrap="none" anchor="ctr"/>
                    <a:lstStyle/>
                    <a:p>
                      <a:endParaRPr lang="en-US"/>
                    </a:p>
                  </p:txBody>
                </p:sp>
                <p:sp>
                  <p:nvSpPr>
                    <p:cNvPr id="88" name="AutoShape 41"/>
                    <p:cNvSpPr>
                      <a:spLocks noChangeArrowheads="1"/>
                    </p:cNvSpPr>
                    <p:nvPr/>
                  </p:nvSpPr>
                  <p:spPr bwMode="auto">
                    <a:xfrm>
                      <a:off x="6030923" y="1734003"/>
                      <a:ext cx="522288" cy="290513"/>
                    </a:xfrm>
                    <a:prstGeom prst="plus">
                      <a:avLst>
                        <a:gd name="adj" fmla="val 25000"/>
                      </a:avLst>
                    </a:prstGeom>
                    <a:solidFill>
                      <a:schemeClr val="accent2"/>
                    </a:solidFill>
                    <a:ln w="28575">
                      <a:noFill/>
                      <a:miter lim="800000"/>
                      <a:headEnd/>
                      <a:tailEnd/>
                    </a:ln>
                  </p:spPr>
                  <p:txBody>
                    <a:bodyPr wrap="none" anchor="ctr"/>
                    <a:lstStyle/>
                    <a:p>
                      <a:pPr algn="ctr"/>
                      <a:endParaRPr lang="en-US"/>
                    </a:p>
                  </p:txBody>
                </p:sp>
                <p:sp>
                  <p:nvSpPr>
                    <p:cNvPr id="89" name="AutoShape 42"/>
                    <p:cNvSpPr>
                      <a:spLocks noChangeArrowheads="1"/>
                    </p:cNvSpPr>
                    <p:nvPr/>
                  </p:nvSpPr>
                  <p:spPr bwMode="auto">
                    <a:xfrm>
                      <a:off x="4411671" y="15133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90" name="AutoShape 43"/>
                    <p:cNvSpPr>
                      <a:spLocks noChangeArrowheads="1"/>
                    </p:cNvSpPr>
                    <p:nvPr/>
                  </p:nvSpPr>
                  <p:spPr bwMode="auto">
                    <a:xfrm>
                      <a:off x="5654685" y="1741941"/>
                      <a:ext cx="522288" cy="290513"/>
                    </a:xfrm>
                    <a:prstGeom prst="plus">
                      <a:avLst>
                        <a:gd name="adj" fmla="val 25000"/>
                      </a:avLst>
                    </a:prstGeom>
                    <a:solidFill>
                      <a:srgbClr val="AAACF0"/>
                    </a:solidFill>
                    <a:ln w="28575">
                      <a:noFill/>
                      <a:prstDash val="dashDot"/>
                      <a:miter lim="800000"/>
                      <a:headEnd/>
                      <a:tailEnd/>
                    </a:ln>
                  </p:spPr>
                  <p:txBody>
                    <a:bodyPr wrap="none" anchor="ctr"/>
                    <a:lstStyle/>
                    <a:p>
                      <a:endParaRPr lang="en-US"/>
                    </a:p>
                  </p:txBody>
                </p:sp>
                <p:sp>
                  <p:nvSpPr>
                    <p:cNvPr id="91" name="AutoShape 44"/>
                    <p:cNvSpPr>
                      <a:spLocks noChangeArrowheads="1"/>
                    </p:cNvSpPr>
                    <p:nvPr/>
                  </p:nvSpPr>
                  <p:spPr bwMode="auto">
                    <a:xfrm>
                      <a:off x="4344996" y="1975304"/>
                      <a:ext cx="5222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92" name="AutoShape 45"/>
                    <p:cNvSpPr>
                      <a:spLocks noChangeArrowheads="1"/>
                    </p:cNvSpPr>
                    <p:nvPr/>
                  </p:nvSpPr>
                  <p:spPr bwMode="auto">
                    <a:xfrm>
                      <a:off x="6145223" y="1975304"/>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93" name="AutoShape 46"/>
                    <p:cNvSpPr>
                      <a:spLocks noChangeArrowheads="1"/>
                    </p:cNvSpPr>
                    <p:nvPr/>
                  </p:nvSpPr>
                  <p:spPr bwMode="auto">
                    <a:xfrm>
                      <a:off x="7277112" y="1332365"/>
                      <a:ext cx="534988" cy="522288"/>
                    </a:xfrm>
                    <a:prstGeom prst="plus">
                      <a:avLst>
                        <a:gd name="adj" fmla="val 25000"/>
                      </a:avLst>
                    </a:prstGeom>
                    <a:solidFill>
                      <a:srgbClr val="D4344B"/>
                    </a:solidFill>
                    <a:ln w="28575">
                      <a:noFill/>
                      <a:prstDash val="sysDot"/>
                      <a:miter lim="800000"/>
                      <a:headEnd/>
                      <a:tailEnd/>
                    </a:ln>
                  </p:spPr>
                  <p:txBody>
                    <a:bodyPr wrap="none" anchor="ctr"/>
                    <a:lstStyle/>
                    <a:p>
                      <a:endParaRPr lang="en-US"/>
                    </a:p>
                  </p:txBody>
                </p:sp>
              </p:grpSp>
              <p:sp>
                <p:nvSpPr>
                  <p:cNvPr id="49" name="AutoShape 62"/>
                  <p:cNvSpPr>
                    <a:spLocks noChangeArrowheads="1"/>
                  </p:cNvSpPr>
                  <p:nvPr/>
                </p:nvSpPr>
                <p:spPr bwMode="auto">
                  <a:xfrm>
                    <a:off x="3677919" y="1176423"/>
                    <a:ext cx="4214876" cy="3603850"/>
                  </a:xfrm>
                  <a:prstGeom prst="triangle">
                    <a:avLst>
                      <a:gd name="adj" fmla="val 50000"/>
                    </a:avLst>
                  </a:prstGeom>
                  <a:solidFill>
                    <a:srgbClr val="30D840"/>
                  </a:solidFill>
                  <a:ln w="57150">
                    <a:noFill/>
                    <a:miter lim="800000"/>
                    <a:headEnd/>
                    <a:tailEnd/>
                  </a:ln>
                </p:spPr>
                <p:txBody>
                  <a:bodyPr wrap="none" anchor="ctr"/>
                  <a:lstStyle/>
                  <a:p>
                    <a:endParaRPr lang="en-US"/>
                  </a:p>
                </p:txBody>
              </p:sp>
              <p:sp>
                <p:nvSpPr>
                  <p:cNvPr id="50" name="AutoShape 71"/>
                  <p:cNvSpPr>
                    <a:spLocks noChangeArrowheads="1"/>
                  </p:cNvSpPr>
                  <p:nvPr/>
                </p:nvSpPr>
                <p:spPr bwMode="auto">
                  <a:xfrm>
                    <a:off x="4743976" y="5057213"/>
                    <a:ext cx="2000974" cy="801592"/>
                  </a:xfrm>
                  <a:prstGeom prst="triangle">
                    <a:avLst>
                      <a:gd name="adj" fmla="val 50000"/>
                    </a:avLst>
                  </a:prstGeom>
                  <a:solidFill>
                    <a:srgbClr val="FF00FF"/>
                  </a:solidFill>
                  <a:ln w="9525">
                    <a:noFill/>
                    <a:miter lim="800000"/>
                    <a:headEnd/>
                    <a:tailEnd/>
                  </a:ln>
                </p:spPr>
                <p:txBody>
                  <a:bodyPr wrap="none" anchor="ctr"/>
                  <a:lstStyle/>
                  <a:p>
                    <a:endParaRPr lang="en-US"/>
                  </a:p>
                </p:txBody>
              </p:sp>
              <p:sp>
                <p:nvSpPr>
                  <p:cNvPr id="51" name="AutoShape 91"/>
                  <p:cNvSpPr>
                    <a:spLocks noChangeArrowheads="1"/>
                  </p:cNvSpPr>
                  <p:nvPr/>
                </p:nvSpPr>
                <p:spPr bwMode="auto">
                  <a:xfrm>
                    <a:off x="2676320" y="803782"/>
                    <a:ext cx="664170" cy="5626047"/>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sp>
                <p:nvSpPr>
                  <p:cNvPr id="52" name="AutoShape 92"/>
                  <p:cNvSpPr>
                    <a:spLocks noChangeArrowheads="1"/>
                  </p:cNvSpPr>
                  <p:nvPr/>
                </p:nvSpPr>
                <p:spPr bwMode="auto">
                  <a:xfrm flipH="1">
                    <a:off x="8021724" y="769003"/>
                    <a:ext cx="664170" cy="5626046"/>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grpSp>
          </p:grpSp>
          <p:sp>
            <p:nvSpPr>
              <p:cNvPr id="44" name="AutoShape 86"/>
              <p:cNvSpPr>
                <a:spLocks noChangeArrowheads="1"/>
              </p:cNvSpPr>
              <p:nvPr/>
            </p:nvSpPr>
            <p:spPr bwMode="auto">
              <a:xfrm>
                <a:off x="6000750" y="1057273"/>
                <a:ext cx="295274" cy="133352"/>
              </a:xfrm>
              <a:prstGeom prst="triangle">
                <a:avLst>
                  <a:gd name="adj" fmla="val 50000"/>
                </a:avLst>
              </a:prstGeom>
              <a:solidFill>
                <a:schemeClr val="tx1"/>
              </a:solidFill>
              <a:ln w="57150">
                <a:solidFill>
                  <a:schemeClr val="tx1"/>
                </a:solidFill>
                <a:miter lim="800000"/>
                <a:headEnd/>
                <a:tailEnd/>
              </a:ln>
            </p:spPr>
            <p:txBody>
              <a:bodyPr wrap="none" anchor="ctr"/>
              <a:lstStyle/>
              <a:p>
                <a:endParaRPr lang="en-US"/>
              </a:p>
            </p:txBody>
          </p:sp>
        </p:grpSp>
        <p:grpSp>
          <p:nvGrpSpPr>
            <p:cNvPr id="38" name="Group 477"/>
            <p:cNvGrpSpPr>
              <a:grpSpLocks/>
            </p:cNvGrpSpPr>
            <p:nvPr/>
          </p:nvGrpSpPr>
          <p:grpSpPr bwMode="auto">
            <a:xfrm>
              <a:off x="2559599" y="2095740"/>
              <a:ext cx="3614846" cy="2495478"/>
              <a:chOff x="2981325" y="2019300"/>
              <a:chExt cx="5628560" cy="2909887"/>
            </a:xfrm>
          </p:grpSpPr>
          <p:cxnSp>
            <p:nvCxnSpPr>
              <p:cNvPr id="39" name="Straight Connector 38"/>
              <p:cNvCxnSpPr/>
              <p:nvPr/>
            </p:nvCxnSpPr>
            <p:spPr>
              <a:xfrm rot="16200000" flipV="1">
                <a:off x="2667794" y="2340769"/>
                <a:ext cx="2211387" cy="1568449"/>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a:off x="6772355" y="2382569"/>
                <a:ext cx="2155822" cy="1519239"/>
              </a:xfrm>
              <a:prstGeom prst="line">
                <a:avLst/>
              </a:prstGeom>
              <a:ln w="381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0800000">
                <a:off x="4548187" y="4214812"/>
                <a:ext cx="1552575" cy="714375"/>
              </a:xfrm>
              <a:prstGeom prst="line">
                <a:avLst/>
              </a:prstGeom>
              <a:ln w="381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flipV="1">
                <a:off x="2981325" y="4210049"/>
                <a:ext cx="1557338" cy="695325"/>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9344537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1"/>
          <p:cNvSpPr>
            <a:spLocks noGrp="1"/>
          </p:cNvSpPr>
          <p:nvPr>
            <p:ph type="sldNum" sz="quarter" idx="4294967295"/>
          </p:nvPr>
        </p:nvSpPr>
        <p:spPr>
          <a:xfrm>
            <a:off x="6553200" y="6356350"/>
            <a:ext cx="2133600" cy="365125"/>
          </a:xfrm>
          <a:prstGeom prst="rect">
            <a:avLst/>
          </a:prstGeom>
          <a:noFill/>
        </p:spPr>
        <p:txBody>
          <a:bodyPr/>
          <a:lstStyle/>
          <a:p>
            <a:fld id="{512F2AEE-91C8-43F1-8F3A-AF9EE32459F4}" type="slidenum">
              <a:rPr lang="en-US" smtClean="0"/>
              <a:pPr/>
              <a:t>48</a:t>
            </a:fld>
            <a:endParaRPr lang="en-US"/>
          </a:p>
        </p:txBody>
      </p:sp>
      <p:sp>
        <p:nvSpPr>
          <p:cNvPr id="9" name="TextBox 8"/>
          <p:cNvSpPr txBox="1">
            <a:spLocks noChangeArrowheads="1"/>
          </p:cNvSpPr>
          <p:nvPr/>
        </p:nvSpPr>
        <p:spPr bwMode="auto">
          <a:xfrm>
            <a:off x="3611445" y="1275672"/>
            <a:ext cx="5339515" cy="5509200"/>
          </a:xfrm>
          <a:prstGeom prst="rect">
            <a:avLst/>
          </a:prstGeom>
          <a:noFill/>
          <a:ln w="9525">
            <a:noFill/>
            <a:miter lim="800000"/>
            <a:headEnd/>
            <a:tailEnd/>
          </a:ln>
        </p:spPr>
        <p:txBody>
          <a:bodyPr wrap="square">
            <a:spAutoFit/>
          </a:bodyPr>
          <a:lstStyle/>
          <a:p>
            <a:r>
              <a:rPr lang="en-US" sz="4400" dirty="0">
                <a:solidFill>
                  <a:srgbClr val="663300"/>
                </a:solidFill>
              </a:rPr>
              <a:t>When thinking about how to assess executive functions, it is helpful to think about best practices in assessing for ADHD (and beyond).</a:t>
            </a:r>
          </a:p>
        </p:txBody>
      </p:sp>
      <p:sp>
        <p:nvSpPr>
          <p:cNvPr id="10" name="TextBox 9"/>
          <p:cNvSpPr txBox="1"/>
          <p:nvPr/>
        </p:nvSpPr>
        <p:spPr>
          <a:xfrm>
            <a:off x="3323318" y="188686"/>
            <a:ext cx="3952875" cy="830263"/>
          </a:xfrm>
          <a:prstGeom prst="rect">
            <a:avLst/>
          </a:prstGeom>
          <a:noFill/>
        </p:spPr>
        <p:txBody>
          <a:bodyPr wrap="none">
            <a:spAutoFit/>
          </a:bodyPr>
          <a:lstStyle/>
          <a:p>
            <a:pPr>
              <a:defRPr/>
            </a:pPr>
            <a:r>
              <a:rPr lang="en-US" sz="4800" b="1" dirty="0">
                <a:solidFill>
                  <a:srgbClr val="663300"/>
                </a:solidFill>
              </a:rPr>
              <a:t>Key Concept</a:t>
            </a:r>
          </a:p>
        </p:txBody>
      </p:sp>
      <p:sp>
        <p:nvSpPr>
          <p:cNvPr id="13" name="Rectangle 12"/>
          <p:cNvSpPr/>
          <p:nvPr/>
        </p:nvSpPr>
        <p:spPr>
          <a:xfrm>
            <a:off x="7822522" y="247197"/>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4" name="Straight Connector 13"/>
          <p:cNvCxnSpPr/>
          <p:nvPr/>
        </p:nvCxnSpPr>
        <p:spPr>
          <a:xfrm>
            <a:off x="3556676" y="1147310"/>
            <a:ext cx="3845604"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171332" y="801870"/>
            <a:ext cx="3253264" cy="1727200"/>
            <a:chOff x="1292225" y="2322513"/>
            <a:chExt cx="6240463" cy="2743200"/>
          </a:xfrm>
        </p:grpSpPr>
        <p:sp>
          <p:nvSpPr>
            <p:cNvPr id="11" name="Oval 10"/>
            <p:cNvSpPr/>
            <p:nvPr/>
          </p:nvSpPr>
          <p:spPr>
            <a:xfrm>
              <a:off x="1292225" y="2322513"/>
              <a:ext cx="6240463" cy="2743200"/>
            </a:xfrm>
            <a:prstGeom prst="ellipse">
              <a:avLst/>
            </a:prstGeom>
            <a:noFill/>
            <a:ln w="38100">
              <a:solidFill>
                <a:srgbClr val="98480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663300"/>
                </a:solidFill>
                <a:latin typeface="Arial" panose="020B0604020202020204" pitchFamily="34" charset="0"/>
                <a:cs typeface="Arial" panose="020B0604020202020204" pitchFamily="34" charset="0"/>
              </a:endParaRPr>
            </a:p>
          </p:txBody>
        </p:sp>
        <p:sp>
          <p:nvSpPr>
            <p:cNvPr id="12" name="Oval 11"/>
            <p:cNvSpPr/>
            <p:nvPr/>
          </p:nvSpPr>
          <p:spPr>
            <a:xfrm>
              <a:off x="3494488" y="3565020"/>
              <a:ext cx="2351435" cy="1354642"/>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663300"/>
                </a:solidFill>
                <a:latin typeface="Arial" panose="020B0604020202020204" pitchFamily="34" charset="0"/>
                <a:cs typeface="Arial" panose="020B0604020202020204" pitchFamily="34" charset="0"/>
              </a:endParaRPr>
            </a:p>
          </p:txBody>
        </p:sp>
        <p:sp>
          <p:nvSpPr>
            <p:cNvPr id="15" name="TextBox 14"/>
            <p:cNvSpPr txBox="1">
              <a:spLocks noChangeArrowheads="1"/>
            </p:cNvSpPr>
            <p:nvPr/>
          </p:nvSpPr>
          <p:spPr bwMode="auto">
            <a:xfrm>
              <a:off x="3599547" y="3802063"/>
              <a:ext cx="1848994" cy="787428"/>
            </a:xfrm>
            <a:prstGeom prst="rect">
              <a:avLst/>
            </a:prstGeom>
            <a:noFill/>
            <a:ln w="9525">
              <a:noFill/>
              <a:miter lim="800000"/>
              <a:headEnd/>
              <a:tailEnd/>
            </a:ln>
          </p:spPr>
          <p:txBody>
            <a:bodyPr wrap="none">
              <a:spAutoFit/>
            </a:bodyPr>
            <a:lstStyle/>
            <a:p>
              <a:r>
                <a:rPr lang="en-US" sz="2800" b="1" dirty="0">
                  <a:solidFill>
                    <a:srgbClr val="663300"/>
                  </a:solidFill>
                  <a:latin typeface="Arial" panose="020B0604020202020204" pitchFamily="34" charset="0"/>
                  <a:cs typeface="Arial" panose="020B0604020202020204" pitchFamily="34" charset="0"/>
                </a:rPr>
                <a:t>ADHD</a:t>
              </a:r>
            </a:p>
          </p:txBody>
        </p:sp>
        <p:sp>
          <p:nvSpPr>
            <p:cNvPr id="16" name="TextBox 15"/>
            <p:cNvSpPr txBox="1">
              <a:spLocks noChangeArrowheads="1"/>
            </p:cNvSpPr>
            <p:nvPr/>
          </p:nvSpPr>
          <p:spPr bwMode="auto">
            <a:xfrm>
              <a:off x="1537789" y="2828123"/>
              <a:ext cx="4833741" cy="555832"/>
            </a:xfrm>
            <a:prstGeom prst="rect">
              <a:avLst/>
            </a:prstGeom>
            <a:noFill/>
            <a:ln w="9525">
              <a:noFill/>
              <a:miter lim="800000"/>
              <a:headEnd/>
              <a:tailEnd/>
            </a:ln>
          </p:spPr>
          <p:txBody>
            <a:bodyPr wrap="none">
              <a:spAutoFit/>
            </a:bodyPr>
            <a:lstStyle/>
            <a:p>
              <a:r>
                <a:rPr lang="en-US" b="1" dirty="0">
                  <a:solidFill>
                    <a:srgbClr val="663300"/>
                  </a:solidFill>
                  <a:latin typeface="Arial" panose="020B0604020202020204" pitchFamily="34" charset="0"/>
                  <a:cs typeface="Arial" panose="020B0604020202020204" pitchFamily="34" charset="0"/>
                </a:rPr>
                <a:t>Executive Function Deficits</a:t>
              </a:r>
            </a:p>
          </p:txBody>
        </p:sp>
      </p:grpSp>
    </p:spTree>
    <p:extLst>
      <p:ext uri="{BB962C8B-B14F-4D97-AF65-F5344CB8AC3E}">
        <p14:creationId xmlns:p14="http://schemas.microsoft.com/office/powerpoint/2010/main" val="79336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body" idx="1"/>
          </p:nvPr>
        </p:nvSpPr>
        <p:spPr>
          <a:xfrm>
            <a:off x="233396" y="1734931"/>
            <a:ext cx="8542337" cy="4873625"/>
          </a:xfrm>
        </p:spPr>
        <p:txBody>
          <a:bodyPr/>
          <a:lstStyle/>
          <a:p>
            <a:pPr eaLnBrk="1" hangingPunct="1">
              <a:lnSpc>
                <a:spcPct val="90000"/>
              </a:lnSpc>
              <a:buFont typeface="Wingdings" pitchFamily="2" charset="2"/>
              <a:buChar char="§"/>
            </a:pPr>
            <a:r>
              <a:rPr lang="en-US" sz="4000"/>
              <a:t>Use of Executive Functions varies depending on: </a:t>
            </a:r>
          </a:p>
          <a:p>
            <a:pPr lvl="1" eaLnBrk="1" hangingPunct="1">
              <a:lnSpc>
                <a:spcPct val="90000"/>
              </a:lnSpc>
              <a:buFont typeface="Wingdings" pitchFamily="2" charset="2"/>
              <a:buChar char="§"/>
            </a:pPr>
            <a:r>
              <a:rPr lang="en-US" sz="4000"/>
              <a:t>the arena(s) of involvement in which the EF(s) are operating, </a:t>
            </a:r>
          </a:p>
          <a:p>
            <a:pPr lvl="1" eaLnBrk="1" hangingPunct="1">
              <a:lnSpc>
                <a:spcPct val="90000"/>
              </a:lnSpc>
              <a:buFont typeface="Wingdings" pitchFamily="2" charset="2"/>
              <a:buChar char="§"/>
            </a:pPr>
            <a:r>
              <a:rPr lang="en-US" sz="4000"/>
              <a:t>the domain(s) being directed by the EF(s)</a:t>
            </a:r>
          </a:p>
        </p:txBody>
      </p:sp>
      <p:sp>
        <p:nvSpPr>
          <p:cNvPr id="9" name="Rectangle 8"/>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0" name="Straight Connector 9"/>
          <p:cNvCxnSpPr/>
          <p:nvPr/>
        </p:nvCxnSpPr>
        <p:spPr>
          <a:xfrm>
            <a:off x="1539198" y="1495642"/>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68611" name="Rectangle 3"/>
          <p:cNvSpPr>
            <a:spLocks noGrp="1" noChangeArrowheads="1"/>
          </p:cNvSpPr>
          <p:nvPr>
            <p:ph type="title"/>
          </p:nvPr>
        </p:nvSpPr>
        <p:spPr>
          <a:xfrm>
            <a:off x="267451" y="134918"/>
            <a:ext cx="8019143" cy="1095829"/>
          </a:xfrm>
        </p:spPr>
        <p:txBody>
          <a:bodyPr/>
          <a:lstStyle/>
          <a:p>
            <a:pPr algn="l" eaLnBrk="1" hangingPunct="1"/>
            <a:r>
              <a:rPr lang="en-US" sz="4000" dirty="0"/>
              <a:t>The Multidimensional Nature of Executive Functions</a:t>
            </a:r>
          </a:p>
        </p:txBody>
      </p:sp>
      <p:grpSp>
        <p:nvGrpSpPr>
          <p:cNvPr id="6" name="Group 5"/>
          <p:cNvGrpSpPr/>
          <p:nvPr/>
        </p:nvGrpSpPr>
        <p:grpSpPr>
          <a:xfrm>
            <a:off x="7007192" y="4814989"/>
            <a:ext cx="1830087" cy="1819174"/>
            <a:chOff x="644894" y="327259"/>
            <a:chExt cx="5891948" cy="5909912"/>
          </a:xfrm>
        </p:grpSpPr>
        <p:sp>
          <p:nvSpPr>
            <p:cNvPr id="7" name="Rectangle 6"/>
            <p:cNvSpPr/>
            <p:nvPr/>
          </p:nvSpPr>
          <p:spPr>
            <a:xfrm>
              <a:off x="644894" y="364018"/>
              <a:ext cx="5872576" cy="5873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644894" y="4389728"/>
              <a:ext cx="5891948" cy="179979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Isosceles Triangle 10"/>
            <p:cNvSpPr/>
            <p:nvPr/>
          </p:nvSpPr>
          <p:spPr>
            <a:xfrm>
              <a:off x="946679" y="327259"/>
              <a:ext cx="5180306" cy="4952836"/>
            </a:xfrm>
            <a:prstGeom prst="triangle">
              <a:avLst/>
            </a:prstGeom>
            <a:solidFill>
              <a:srgbClr val="0FA1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1018047" y="451148"/>
              <a:ext cx="5089566" cy="5731566"/>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3" name="Straight Arrow Connector 12"/>
            <p:cNvCxnSpPr/>
            <p:nvPr/>
          </p:nvCxnSpPr>
          <p:spPr>
            <a:xfrm rot="16200000" flipH="1">
              <a:off x="1379355" y="697829"/>
              <a:ext cx="390726" cy="28445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a:off x="5223477" y="821519"/>
              <a:ext cx="435653" cy="1682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flipV="1">
              <a:off x="6010403" y="1908047"/>
              <a:ext cx="328293" cy="21646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6008674" y="4296362"/>
              <a:ext cx="385431" cy="21532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21869" y="2051670"/>
              <a:ext cx="394564" cy="20965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738191" y="4293868"/>
              <a:ext cx="345626" cy="30631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1063418" y="5092322"/>
              <a:ext cx="383348" cy="36951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5667681" y="5092322"/>
              <a:ext cx="374602" cy="33159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a:off x="5308238" y="5654484"/>
              <a:ext cx="336450" cy="32946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53393" y="5601005"/>
              <a:ext cx="295721" cy="38294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1574719" y="882718"/>
              <a:ext cx="1971799" cy="2421961"/>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Oval 23"/>
            <p:cNvSpPr/>
            <p:nvPr/>
          </p:nvSpPr>
          <p:spPr>
            <a:xfrm>
              <a:off x="3582202" y="897693"/>
              <a:ext cx="1944271" cy="2431491"/>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5" name="Oval 24"/>
            <p:cNvSpPr/>
            <p:nvPr/>
          </p:nvSpPr>
          <p:spPr>
            <a:xfrm>
              <a:off x="3587299" y="3342798"/>
              <a:ext cx="1932037" cy="2420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 name="Oval 25"/>
            <p:cNvSpPr/>
            <p:nvPr/>
          </p:nvSpPr>
          <p:spPr>
            <a:xfrm>
              <a:off x="1617539" y="3330546"/>
              <a:ext cx="1925920" cy="244102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27" name="Group 476"/>
            <p:cNvGrpSpPr>
              <a:grpSpLocks/>
            </p:cNvGrpSpPr>
            <p:nvPr/>
          </p:nvGrpSpPr>
          <p:grpSpPr bwMode="auto">
            <a:xfrm>
              <a:off x="2919498" y="2169257"/>
              <a:ext cx="1295841" cy="1991754"/>
              <a:chOff x="3541713" y="2105025"/>
              <a:chExt cx="2017712" cy="2322513"/>
            </a:xfrm>
          </p:grpSpPr>
          <p:cxnSp>
            <p:nvCxnSpPr>
              <p:cNvPr id="249" name="Straight Connector 248"/>
              <p:cNvCxnSpPr/>
              <p:nvPr/>
            </p:nvCxnSpPr>
            <p:spPr bwMode="auto">
              <a:xfrm rot="5400000">
                <a:off x="4657725" y="4187826"/>
                <a:ext cx="180975" cy="127000"/>
              </a:xfrm>
              <a:prstGeom prst="line">
                <a:avLst/>
              </a:prstGeom>
              <a:ln w="31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bwMode="auto">
              <a:xfrm rot="16200000" flipH="1">
                <a:off x="4317207" y="4156869"/>
                <a:ext cx="190500" cy="198437"/>
              </a:xfrm>
              <a:prstGeom prst="line">
                <a:avLst/>
              </a:prstGeom>
              <a:ln w="3175">
                <a:solidFill>
                  <a:srgbClr val="00B050"/>
                </a:solidFill>
              </a:ln>
            </p:spPr>
            <p:style>
              <a:lnRef idx="1">
                <a:schemeClr val="accent1"/>
              </a:lnRef>
              <a:fillRef idx="0">
                <a:schemeClr val="accent1"/>
              </a:fillRef>
              <a:effectRef idx="0">
                <a:schemeClr val="accent1"/>
              </a:effectRef>
              <a:fontRef idx="minor">
                <a:schemeClr val="tx1"/>
              </a:fontRef>
            </p:style>
          </p:cxnSp>
          <p:sp>
            <p:nvSpPr>
              <p:cNvPr id="251" name="Line 79"/>
              <p:cNvSpPr>
                <a:spLocks noChangeShapeType="1"/>
              </p:cNvSpPr>
              <p:nvPr/>
            </p:nvSpPr>
            <p:spPr bwMode="auto">
              <a:xfrm flipH="1">
                <a:off x="5133975" y="3779838"/>
                <a:ext cx="328613" cy="293687"/>
              </a:xfrm>
              <a:prstGeom prst="line">
                <a:avLst/>
              </a:prstGeom>
              <a:noFill/>
              <a:ln w="3175">
                <a:solidFill>
                  <a:srgbClr val="CC9900"/>
                </a:solidFill>
                <a:round/>
                <a:headEnd/>
                <a:tailEnd/>
              </a:ln>
            </p:spPr>
            <p:txBody>
              <a:bodyPr/>
              <a:lstStyle/>
              <a:p>
                <a:pPr>
                  <a:defRPr/>
                </a:pPr>
                <a:endParaRPr lang="en-US" sz="1050" b="1"/>
              </a:p>
            </p:txBody>
          </p:sp>
          <p:sp>
            <p:nvSpPr>
              <p:cNvPr id="252" name="Line 72"/>
              <p:cNvSpPr>
                <a:spLocks noChangeShapeType="1"/>
              </p:cNvSpPr>
              <p:nvPr/>
            </p:nvSpPr>
            <p:spPr bwMode="auto">
              <a:xfrm>
                <a:off x="3671888" y="3775075"/>
                <a:ext cx="266700" cy="273050"/>
              </a:xfrm>
              <a:prstGeom prst="line">
                <a:avLst/>
              </a:prstGeom>
              <a:noFill/>
              <a:ln w="3175">
                <a:solidFill>
                  <a:srgbClr val="CC9900"/>
                </a:solidFill>
                <a:round/>
                <a:headEnd/>
                <a:tailEnd/>
              </a:ln>
            </p:spPr>
            <p:txBody>
              <a:bodyPr/>
              <a:lstStyle/>
              <a:p>
                <a:pPr>
                  <a:defRPr/>
                </a:pPr>
                <a:endParaRPr lang="en-US" sz="1050" b="1"/>
              </a:p>
            </p:txBody>
          </p:sp>
          <p:sp>
            <p:nvSpPr>
              <p:cNvPr id="253" name="Line 30"/>
              <p:cNvSpPr>
                <a:spLocks noChangeShapeType="1"/>
              </p:cNvSpPr>
              <p:nvPr/>
            </p:nvSpPr>
            <p:spPr bwMode="auto">
              <a:xfrm flipH="1">
                <a:off x="3652838" y="2921000"/>
                <a:ext cx="446087" cy="371475"/>
              </a:xfrm>
              <a:prstGeom prst="line">
                <a:avLst/>
              </a:prstGeom>
              <a:noFill/>
              <a:ln w="3175">
                <a:solidFill>
                  <a:srgbClr val="800080"/>
                </a:solidFill>
                <a:round/>
                <a:headEnd/>
                <a:tailEnd/>
              </a:ln>
            </p:spPr>
            <p:txBody>
              <a:bodyPr/>
              <a:lstStyle/>
              <a:p>
                <a:pPr>
                  <a:defRPr/>
                </a:pPr>
                <a:endParaRPr lang="en-US" sz="1050" b="1"/>
              </a:p>
            </p:txBody>
          </p:sp>
          <p:sp>
            <p:nvSpPr>
              <p:cNvPr id="254" name="Line 72"/>
              <p:cNvSpPr>
                <a:spLocks noChangeShapeType="1"/>
              </p:cNvSpPr>
              <p:nvPr/>
            </p:nvSpPr>
            <p:spPr bwMode="auto">
              <a:xfrm>
                <a:off x="3613150" y="3448050"/>
                <a:ext cx="411163" cy="608013"/>
              </a:xfrm>
              <a:prstGeom prst="line">
                <a:avLst/>
              </a:prstGeom>
              <a:noFill/>
              <a:ln w="3175">
                <a:solidFill>
                  <a:srgbClr val="CC9900"/>
                </a:solidFill>
                <a:round/>
                <a:headEnd/>
                <a:tailEnd/>
              </a:ln>
            </p:spPr>
            <p:txBody>
              <a:bodyPr/>
              <a:lstStyle/>
              <a:p>
                <a:pPr>
                  <a:defRPr/>
                </a:pPr>
                <a:endParaRPr lang="en-US" sz="1050" b="1"/>
              </a:p>
            </p:txBody>
          </p:sp>
          <p:sp>
            <p:nvSpPr>
              <p:cNvPr id="255" name="Line 73"/>
              <p:cNvSpPr>
                <a:spLocks noChangeShapeType="1"/>
              </p:cNvSpPr>
              <p:nvPr/>
            </p:nvSpPr>
            <p:spPr bwMode="auto">
              <a:xfrm>
                <a:off x="4100513" y="3359150"/>
                <a:ext cx="258762" cy="696913"/>
              </a:xfrm>
              <a:prstGeom prst="line">
                <a:avLst/>
              </a:prstGeom>
              <a:noFill/>
              <a:ln w="3175">
                <a:solidFill>
                  <a:srgbClr val="CC9900"/>
                </a:solidFill>
                <a:round/>
                <a:headEnd/>
                <a:tailEnd/>
              </a:ln>
            </p:spPr>
            <p:txBody>
              <a:bodyPr/>
              <a:lstStyle/>
              <a:p>
                <a:pPr>
                  <a:defRPr/>
                </a:pPr>
                <a:endParaRPr lang="en-US" sz="1050" b="1"/>
              </a:p>
            </p:txBody>
          </p:sp>
          <p:sp>
            <p:nvSpPr>
              <p:cNvPr id="256" name="Line 74"/>
              <p:cNvSpPr>
                <a:spLocks noChangeShapeType="1"/>
              </p:cNvSpPr>
              <p:nvPr/>
            </p:nvSpPr>
            <p:spPr bwMode="auto">
              <a:xfrm flipH="1">
                <a:off x="4421188" y="3827463"/>
                <a:ext cx="180975" cy="234950"/>
              </a:xfrm>
              <a:prstGeom prst="line">
                <a:avLst/>
              </a:prstGeom>
              <a:noFill/>
              <a:ln w="3175">
                <a:solidFill>
                  <a:srgbClr val="CC9900"/>
                </a:solidFill>
                <a:round/>
                <a:headEnd/>
                <a:tailEnd/>
              </a:ln>
            </p:spPr>
            <p:txBody>
              <a:bodyPr/>
              <a:lstStyle/>
              <a:p>
                <a:pPr>
                  <a:defRPr/>
                </a:pPr>
                <a:endParaRPr lang="en-US" sz="1050" b="1"/>
              </a:p>
            </p:txBody>
          </p:sp>
          <p:sp>
            <p:nvSpPr>
              <p:cNvPr id="257" name="Line 76"/>
              <p:cNvSpPr>
                <a:spLocks noChangeShapeType="1"/>
              </p:cNvSpPr>
              <p:nvPr/>
            </p:nvSpPr>
            <p:spPr bwMode="auto">
              <a:xfrm>
                <a:off x="5024438" y="3384550"/>
                <a:ext cx="98425" cy="671513"/>
              </a:xfrm>
              <a:prstGeom prst="line">
                <a:avLst/>
              </a:prstGeom>
              <a:noFill/>
              <a:ln w="3175">
                <a:solidFill>
                  <a:srgbClr val="CC9900"/>
                </a:solidFill>
                <a:round/>
                <a:headEnd/>
                <a:tailEnd/>
              </a:ln>
            </p:spPr>
            <p:txBody>
              <a:bodyPr/>
              <a:lstStyle/>
              <a:p>
                <a:pPr>
                  <a:defRPr/>
                </a:pPr>
                <a:endParaRPr lang="en-US" sz="1050" b="1"/>
              </a:p>
            </p:txBody>
          </p:sp>
          <p:sp>
            <p:nvSpPr>
              <p:cNvPr id="258" name="Line 77"/>
              <p:cNvSpPr>
                <a:spLocks noChangeShapeType="1"/>
              </p:cNvSpPr>
              <p:nvPr/>
            </p:nvSpPr>
            <p:spPr bwMode="auto">
              <a:xfrm>
                <a:off x="4251325" y="3376613"/>
                <a:ext cx="463550" cy="679450"/>
              </a:xfrm>
              <a:prstGeom prst="line">
                <a:avLst/>
              </a:prstGeom>
              <a:noFill/>
              <a:ln w="3175">
                <a:solidFill>
                  <a:srgbClr val="CC9900"/>
                </a:solidFill>
                <a:round/>
                <a:headEnd/>
                <a:tailEnd/>
              </a:ln>
            </p:spPr>
            <p:txBody>
              <a:bodyPr/>
              <a:lstStyle/>
              <a:p>
                <a:pPr>
                  <a:defRPr/>
                </a:pPr>
                <a:endParaRPr lang="en-US" sz="1050" b="1"/>
              </a:p>
            </p:txBody>
          </p:sp>
          <p:sp>
            <p:nvSpPr>
              <p:cNvPr id="259" name="Line 78"/>
              <p:cNvSpPr>
                <a:spLocks noChangeShapeType="1"/>
              </p:cNvSpPr>
              <p:nvPr/>
            </p:nvSpPr>
            <p:spPr bwMode="auto">
              <a:xfrm flipH="1">
                <a:off x="4371975" y="3386138"/>
                <a:ext cx="79375" cy="669925"/>
              </a:xfrm>
              <a:prstGeom prst="line">
                <a:avLst/>
              </a:prstGeom>
              <a:noFill/>
              <a:ln w="3175">
                <a:solidFill>
                  <a:srgbClr val="CC9900"/>
                </a:solidFill>
                <a:round/>
                <a:headEnd/>
                <a:tailEnd/>
              </a:ln>
            </p:spPr>
            <p:txBody>
              <a:bodyPr/>
              <a:lstStyle/>
              <a:p>
                <a:pPr>
                  <a:defRPr/>
                </a:pPr>
                <a:endParaRPr lang="en-US" sz="1050" b="1"/>
              </a:p>
            </p:txBody>
          </p:sp>
          <p:sp>
            <p:nvSpPr>
              <p:cNvPr id="260" name="Line 79"/>
              <p:cNvSpPr>
                <a:spLocks noChangeShapeType="1"/>
              </p:cNvSpPr>
              <p:nvPr/>
            </p:nvSpPr>
            <p:spPr bwMode="auto">
              <a:xfrm flipH="1">
                <a:off x="5132388" y="3473450"/>
                <a:ext cx="338137" cy="582613"/>
              </a:xfrm>
              <a:prstGeom prst="line">
                <a:avLst/>
              </a:prstGeom>
              <a:noFill/>
              <a:ln w="3175">
                <a:solidFill>
                  <a:srgbClr val="CC9900"/>
                </a:solidFill>
                <a:round/>
                <a:headEnd/>
                <a:tailEnd/>
              </a:ln>
            </p:spPr>
            <p:txBody>
              <a:bodyPr/>
              <a:lstStyle/>
              <a:p>
                <a:pPr>
                  <a:defRPr/>
                </a:pPr>
                <a:endParaRPr lang="en-US" sz="1050" b="1"/>
              </a:p>
            </p:txBody>
          </p:sp>
          <p:sp>
            <p:nvSpPr>
              <p:cNvPr id="261" name="Line 80"/>
              <p:cNvSpPr>
                <a:spLocks noChangeShapeType="1"/>
              </p:cNvSpPr>
              <p:nvPr/>
            </p:nvSpPr>
            <p:spPr bwMode="auto">
              <a:xfrm flipH="1">
                <a:off x="4868863" y="3598863"/>
                <a:ext cx="404812" cy="463550"/>
              </a:xfrm>
              <a:prstGeom prst="line">
                <a:avLst/>
              </a:prstGeom>
              <a:noFill/>
              <a:ln w="3175">
                <a:solidFill>
                  <a:srgbClr val="CC9900"/>
                </a:solidFill>
                <a:round/>
                <a:headEnd/>
                <a:tailEnd/>
              </a:ln>
            </p:spPr>
            <p:txBody>
              <a:bodyPr/>
              <a:lstStyle/>
              <a:p>
                <a:pPr>
                  <a:defRPr/>
                </a:pPr>
                <a:endParaRPr lang="en-US" sz="1050" b="1"/>
              </a:p>
            </p:txBody>
          </p:sp>
          <p:sp>
            <p:nvSpPr>
              <p:cNvPr id="262" name="Line 81"/>
              <p:cNvSpPr>
                <a:spLocks noChangeShapeType="1"/>
              </p:cNvSpPr>
              <p:nvPr/>
            </p:nvSpPr>
            <p:spPr bwMode="auto">
              <a:xfrm flipH="1">
                <a:off x="4070350" y="3827463"/>
                <a:ext cx="17463" cy="223837"/>
              </a:xfrm>
              <a:prstGeom prst="line">
                <a:avLst/>
              </a:prstGeom>
              <a:noFill/>
              <a:ln w="3175">
                <a:solidFill>
                  <a:srgbClr val="CC9900"/>
                </a:solidFill>
                <a:round/>
                <a:headEnd/>
                <a:tailEnd/>
              </a:ln>
            </p:spPr>
            <p:txBody>
              <a:bodyPr/>
              <a:lstStyle/>
              <a:p>
                <a:pPr>
                  <a:defRPr/>
                </a:pPr>
                <a:endParaRPr lang="en-US" sz="1050" b="1"/>
              </a:p>
            </p:txBody>
          </p:sp>
          <p:sp>
            <p:nvSpPr>
              <p:cNvPr id="263" name="Line 82"/>
              <p:cNvSpPr>
                <a:spLocks noChangeShapeType="1"/>
              </p:cNvSpPr>
              <p:nvPr/>
            </p:nvSpPr>
            <p:spPr bwMode="auto">
              <a:xfrm flipH="1">
                <a:off x="4759325" y="3838575"/>
                <a:ext cx="53975" cy="222250"/>
              </a:xfrm>
              <a:prstGeom prst="line">
                <a:avLst/>
              </a:prstGeom>
              <a:noFill/>
              <a:ln w="3175">
                <a:solidFill>
                  <a:srgbClr val="CC9900"/>
                </a:solidFill>
                <a:round/>
                <a:headEnd/>
                <a:tailEnd/>
              </a:ln>
            </p:spPr>
            <p:txBody>
              <a:bodyPr/>
              <a:lstStyle/>
              <a:p>
                <a:pPr>
                  <a:defRPr/>
                </a:pPr>
                <a:endParaRPr lang="en-US" sz="1050" b="1"/>
              </a:p>
            </p:txBody>
          </p:sp>
          <p:sp>
            <p:nvSpPr>
              <p:cNvPr id="264" name="Line 75"/>
              <p:cNvSpPr>
                <a:spLocks noChangeShapeType="1"/>
              </p:cNvSpPr>
              <p:nvPr/>
            </p:nvSpPr>
            <p:spPr bwMode="auto">
              <a:xfrm flipH="1">
                <a:off x="4819650" y="3375025"/>
                <a:ext cx="303213" cy="682625"/>
              </a:xfrm>
              <a:prstGeom prst="line">
                <a:avLst/>
              </a:prstGeom>
              <a:noFill/>
              <a:ln w="3175">
                <a:solidFill>
                  <a:srgbClr val="CC9900"/>
                </a:solidFill>
                <a:round/>
                <a:headEnd/>
                <a:tailEnd/>
              </a:ln>
            </p:spPr>
            <p:txBody>
              <a:bodyPr/>
              <a:lstStyle/>
              <a:p>
                <a:pPr>
                  <a:defRPr/>
                </a:pPr>
                <a:endParaRPr lang="en-US" sz="1050" b="1"/>
              </a:p>
            </p:txBody>
          </p:sp>
          <p:sp>
            <p:nvSpPr>
              <p:cNvPr id="265" name="Line 149"/>
              <p:cNvSpPr>
                <a:spLocks noChangeShapeType="1"/>
              </p:cNvSpPr>
              <p:nvPr/>
            </p:nvSpPr>
            <p:spPr bwMode="auto">
              <a:xfrm>
                <a:off x="4932363" y="3754438"/>
                <a:ext cx="38100" cy="1587"/>
              </a:xfrm>
              <a:prstGeom prst="line">
                <a:avLst/>
              </a:prstGeom>
              <a:noFill/>
              <a:ln w="3175">
                <a:solidFill>
                  <a:srgbClr val="C00000"/>
                </a:solidFill>
                <a:round/>
                <a:headEnd/>
                <a:tailEnd/>
              </a:ln>
            </p:spPr>
            <p:txBody>
              <a:bodyPr/>
              <a:lstStyle/>
              <a:p>
                <a:pPr>
                  <a:defRPr/>
                </a:pPr>
                <a:endParaRPr lang="en-US" sz="1050" b="1"/>
              </a:p>
            </p:txBody>
          </p:sp>
          <p:sp>
            <p:nvSpPr>
              <p:cNvPr id="266" name="Line 199"/>
              <p:cNvSpPr>
                <a:spLocks noChangeShapeType="1"/>
              </p:cNvSpPr>
              <p:nvPr/>
            </p:nvSpPr>
            <p:spPr bwMode="auto">
              <a:xfrm flipV="1">
                <a:off x="5270500" y="3614738"/>
                <a:ext cx="26988" cy="68262"/>
              </a:xfrm>
              <a:prstGeom prst="line">
                <a:avLst/>
              </a:prstGeom>
              <a:noFill/>
              <a:ln w="3175">
                <a:solidFill>
                  <a:srgbClr val="C00000"/>
                </a:solidFill>
                <a:round/>
                <a:headEnd/>
                <a:tailEnd/>
              </a:ln>
            </p:spPr>
            <p:txBody>
              <a:bodyPr/>
              <a:lstStyle/>
              <a:p>
                <a:pPr>
                  <a:defRPr/>
                </a:pPr>
                <a:endParaRPr lang="en-US" sz="1050" b="1"/>
              </a:p>
            </p:txBody>
          </p:sp>
          <p:sp>
            <p:nvSpPr>
              <p:cNvPr id="267" name="Line 200"/>
              <p:cNvSpPr>
                <a:spLocks noChangeShapeType="1"/>
              </p:cNvSpPr>
              <p:nvPr/>
            </p:nvSpPr>
            <p:spPr bwMode="auto">
              <a:xfrm>
                <a:off x="5264150" y="3403600"/>
                <a:ext cx="39688" cy="47625"/>
              </a:xfrm>
              <a:prstGeom prst="line">
                <a:avLst/>
              </a:prstGeom>
              <a:noFill/>
              <a:ln w="3175">
                <a:solidFill>
                  <a:srgbClr val="C00000"/>
                </a:solidFill>
                <a:round/>
                <a:headEnd/>
                <a:tailEnd/>
              </a:ln>
            </p:spPr>
            <p:txBody>
              <a:bodyPr/>
              <a:lstStyle/>
              <a:p>
                <a:pPr>
                  <a:defRPr/>
                </a:pPr>
                <a:endParaRPr lang="en-US" sz="1050" b="1"/>
              </a:p>
            </p:txBody>
          </p:sp>
          <p:sp>
            <p:nvSpPr>
              <p:cNvPr id="268" name="Line 149"/>
              <p:cNvSpPr>
                <a:spLocks noChangeShapeType="1"/>
              </p:cNvSpPr>
              <p:nvPr/>
            </p:nvSpPr>
            <p:spPr bwMode="auto">
              <a:xfrm>
                <a:off x="5130800" y="3319463"/>
                <a:ext cx="39688" cy="3175"/>
              </a:xfrm>
              <a:prstGeom prst="line">
                <a:avLst/>
              </a:prstGeom>
              <a:noFill/>
              <a:ln w="3175">
                <a:solidFill>
                  <a:srgbClr val="C00000"/>
                </a:solidFill>
                <a:round/>
                <a:headEnd/>
                <a:tailEnd/>
              </a:ln>
            </p:spPr>
            <p:txBody>
              <a:bodyPr/>
              <a:lstStyle/>
              <a:p>
                <a:pPr>
                  <a:defRPr/>
                </a:pPr>
                <a:endParaRPr lang="en-US" sz="1050" b="1"/>
              </a:p>
            </p:txBody>
          </p:sp>
          <p:sp>
            <p:nvSpPr>
              <p:cNvPr id="269" name="Line 199"/>
              <p:cNvSpPr>
                <a:spLocks noChangeShapeType="1"/>
              </p:cNvSpPr>
              <p:nvPr/>
            </p:nvSpPr>
            <p:spPr bwMode="auto">
              <a:xfrm flipV="1">
                <a:off x="5346700" y="3732213"/>
                <a:ext cx="38100" cy="42862"/>
              </a:xfrm>
              <a:prstGeom prst="line">
                <a:avLst/>
              </a:prstGeom>
              <a:noFill/>
              <a:ln w="3175">
                <a:solidFill>
                  <a:srgbClr val="C00000"/>
                </a:solidFill>
                <a:round/>
                <a:headEnd/>
                <a:tailEnd/>
              </a:ln>
            </p:spPr>
            <p:txBody>
              <a:bodyPr/>
              <a:lstStyle/>
              <a:p>
                <a:pPr>
                  <a:defRPr/>
                </a:pPr>
                <a:endParaRPr lang="en-US" sz="1050" b="1"/>
              </a:p>
            </p:txBody>
          </p:sp>
          <p:sp>
            <p:nvSpPr>
              <p:cNvPr id="270" name="Line 200"/>
              <p:cNvSpPr>
                <a:spLocks noChangeShapeType="1"/>
              </p:cNvSpPr>
              <p:nvPr/>
            </p:nvSpPr>
            <p:spPr bwMode="auto">
              <a:xfrm>
                <a:off x="5343525" y="3343275"/>
                <a:ext cx="39688" cy="31750"/>
              </a:xfrm>
              <a:prstGeom prst="line">
                <a:avLst/>
              </a:prstGeom>
              <a:noFill/>
              <a:ln w="3175">
                <a:solidFill>
                  <a:srgbClr val="C00000"/>
                </a:solidFill>
                <a:round/>
                <a:headEnd/>
                <a:tailEnd/>
              </a:ln>
            </p:spPr>
            <p:txBody>
              <a:bodyPr/>
              <a:lstStyle/>
              <a:p>
                <a:pPr>
                  <a:defRPr/>
                </a:pPr>
                <a:endParaRPr lang="en-US" sz="1050" b="1"/>
              </a:p>
            </p:txBody>
          </p:sp>
          <p:sp>
            <p:nvSpPr>
              <p:cNvPr id="271" name="Line 199"/>
              <p:cNvSpPr>
                <a:spLocks noChangeShapeType="1"/>
              </p:cNvSpPr>
              <p:nvPr/>
            </p:nvSpPr>
            <p:spPr bwMode="auto">
              <a:xfrm flipV="1">
                <a:off x="5375275" y="3438525"/>
                <a:ext cx="39688" cy="42863"/>
              </a:xfrm>
              <a:prstGeom prst="line">
                <a:avLst/>
              </a:prstGeom>
              <a:noFill/>
              <a:ln w="3175">
                <a:solidFill>
                  <a:srgbClr val="C00000"/>
                </a:solidFill>
                <a:round/>
                <a:headEnd/>
                <a:tailEnd/>
              </a:ln>
            </p:spPr>
            <p:txBody>
              <a:bodyPr/>
              <a:lstStyle/>
              <a:p>
                <a:pPr>
                  <a:defRPr/>
                </a:pPr>
                <a:endParaRPr lang="en-US" sz="1050" b="1"/>
              </a:p>
            </p:txBody>
          </p:sp>
          <p:sp>
            <p:nvSpPr>
              <p:cNvPr id="272" name="Line 199"/>
              <p:cNvSpPr>
                <a:spLocks noChangeShapeType="1"/>
              </p:cNvSpPr>
              <p:nvPr/>
            </p:nvSpPr>
            <p:spPr bwMode="auto">
              <a:xfrm>
                <a:off x="5399088" y="3589338"/>
                <a:ext cx="34925" cy="42862"/>
              </a:xfrm>
              <a:prstGeom prst="line">
                <a:avLst/>
              </a:prstGeom>
              <a:noFill/>
              <a:ln w="3175">
                <a:solidFill>
                  <a:srgbClr val="C00000"/>
                </a:solidFill>
                <a:round/>
                <a:headEnd/>
                <a:tailEnd/>
              </a:ln>
            </p:spPr>
            <p:txBody>
              <a:bodyPr/>
              <a:lstStyle/>
              <a:p>
                <a:pPr>
                  <a:defRPr/>
                </a:pPr>
                <a:endParaRPr lang="en-US" sz="1050" b="1"/>
              </a:p>
            </p:txBody>
          </p:sp>
          <p:sp>
            <p:nvSpPr>
              <p:cNvPr id="273" name="Line 199"/>
              <p:cNvSpPr>
                <a:spLocks noChangeShapeType="1"/>
              </p:cNvSpPr>
              <p:nvPr/>
            </p:nvSpPr>
            <p:spPr bwMode="auto">
              <a:xfrm flipV="1">
                <a:off x="5476875" y="3457575"/>
                <a:ext cx="1588" cy="168275"/>
              </a:xfrm>
              <a:prstGeom prst="line">
                <a:avLst/>
              </a:prstGeom>
              <a:noFill/>
              <a:ln w="3175">
                <a:solidFill>
                  <a:srgbClr val="C00000"/>
                </a:solidFill>
                <a:round/>
                <a:headEnd/>
                <a:tailEnd/>
              </a:ln>
            </p:spPr>
            <p:txBody>
              <a:bodyPr/>
              <a:lstStyle/>
              <a:p>
                <a:pPr>
                  <a:defRPr/>
                </a:pPr>
                <a:endParaRPr lang="en-US" sz="1050" b="1"/>
              </a:p>
            </p:txBody>
          </p:sp>
          <p:sp>
            <p:nvSpPr>
              <p:cNvPr id="274" name="Line 149"/>
              <p:cNvSpPr>
                <a:spLocks noChangeShapeType="1"/>
              </p:cNvSpPr>
              <p:nvPr/>
            </p:nvSpPr>
            <p:spPr bwMode="auto">
              <a:xfrm>
                <a:off x="5002213" y="3522663"/>
                <a:ext cx="39687" cy="3175"/>
              </a:xfrm>
              <a:prstGeom prst="line">
                <a:avLst/>
              </a:prstGeom>
              <a:noFill/>
              <a:ln w="3175">
                <a:solidFill>
                  <a:srgbClr val="C00000"/>
                </a:solidFill>
                <a:round/>
                <a:headEnd/>
                <a:tailEnd/>
              </a:ln>
            </p:spPr>
            <p:txBody>
              <a:bodyPr/>
              <a:lstStyle/>
              <a:p>
                <a:pPr>
                  <a:defRPr/>
                </a:pPr>
                <a:endParaRPr lang="en-US" sz="1050" b="1"/>
              </a:p>
            </p:txBody>
          </p:sp>
          <p:sp>
            <p:nvSpPr>
              <p:cNvPr id="275" name="Line 199"/>
              <p:cNvSpPr>
                <a:spLocks noChangeShapeType="1"/>
              </p:cNvSpPr>
              <p:nvPr/>
            </p:nvSpPr>
            <p:spPr bwMode="auto">
              <a:xfrm flipV="1">
                <a:off x="5070475" y="3597275"/>
                <a:ext cx="25400" cy="68263"/>
              </a:xfrm>
              <a:prstGeom prst="line">
                <a:avLst/>
              </a:prstGeom>
              <a:noFill/>
              <a:ln w="3175">
                <a:solidFill>
                  <a:srgbClr val="C00000"/>
                </a:solidFill>
                <a:round/>
                <a:headEnd/>
                <a:tailEnd/>
              </a:ln>
            </p:spPr>
            <p:txBody>
              <a:bodyPr/>
              <a:lstStyle/>
              <a:p>
                <a:pPr>
                  <a:defRPr/>
                </a:pPr>
                <a:endParaRPr lang="en-US" sz="1050" b="1"/>
              </a:p>
            </p:txBody>
          </p:sp>
          <p:sp>
            <p:nvSpPr>
              <p:cNvPr id="276" name="Line 200"/>
              <p:cNvSpPr>
                <a:spLocks noChangeShapeType="1"/>
              </p:cNvSpPr>
              <p:nvPr/>
            </p:nvSpPr>
            <p:spPr bwMode="auto">
              <a:xfrm>
                <a:off x="5064125" y="3386138"/>
                <a:ext cx="39688" cy="47625"/>
              </a:xfrm>
              <a:prstGeom prst="line">
                <a:avLst/>
              </a:prstGeom>
              <a:noFill/>
              <a:ln w="3175">
                <a:solidFill>
                  <a:srgbClr val="C00000"/>
                </a:solidFill>
                <a:round/>
                <a:headEnd/>
                <a:tailEnd/>
              </a:ln>
            </p:spPr>
            <p:txBody>
              <a:bodyPr/>
              <a:lstStyle/>
              <a:p>
                <a:pPr>
                  <a:defRPr/>
                </a:pPr>
                <a:endParaRPr lang="en-US" sz="1050" b="1"/>
              </a:p>
            </p:txBody>
          </p:sp>
          <p:sp>
            <p:nvSpPr>
              <p:cNvPr id="277" name="Line 197"/>
              <p:cNvSpPr>
                <a:spLocks noChangeShapeType="1"/>
              </p:cNvSpPr>
              <p:nvPr/>
            </p:nvSpPr>
            <p:spPr bwMode="auto">
              <a:xfrm>
                <a:off x="3806825" y="3590925"/>
                <a:ext cx="22225" cy="77788"/>
              </a:xfrm>
              <a:prstGeom prst="line">
                <a:avLst/>
              </a:prstGeom>
              <a:noFill/>
              <a:ln w="3175">
                <a:solidFill>
                  <a:srgbClr val="C00000"/>
                </a:solidFill>
                <a:round/>
                <a:headEnd/>
                <a:tailEnd/>
              </a:ln>
            </p:spPr>
            <p:txBody>
              <a:bodyPr/>
              <a:lstStyle/>
              <a:p>
                <a:pPr>
                  <a:defRPr/>
                </a:pPr>
                <a:endParaRPr lang="en-US" sz="1050" b="1"/>
              </a:p>
            </p:txBody>
          </p:sp>
          <p:sp>
            <p:nvSpPr>
              <p:cNvPr id="278" name="Line 198"/>
              <p:cNvSpPr>
                <a:spLocks noChangeShapeType="1"/>
              </p:cNvSpPr>
              <p:nvPr/>
            </p:nvSpPr>
            <p:spPr bwMode="auto">
              <a:xfrm flipV="1">
                <a:off x="3773488" y="3376613"/>
                <a:ext cx="20637" cy="65087"/>
              </a:xfrm>
              <a:prstGeom prst="line">
                <a:avLst/>
              </a:prstGeom>
              <a:noFill/>
              <a:ln w="3175">
                <a:solidFill>
                  <a:srgbClr val="C00000"/>
                </a:solidFill>
                <a:round/>
                <a:headEnd/>
                <a:tailEnd/>
              </a:ln>
            </p:spPr>
            <p:txBody>
              <a:bodyPr/>
              <a:lstStyle/>
              <a:p>
                <a:pPr>
                  <a:defRPr/>
                </a:pPr>
                <a:endParaRPr lang="en-US" sz="1050" b="1"/>
              </a:p>
            </p:txBody>
          </p:sp>
          <p:sp>
            <p:nvSpPr>
              <p:cNvPr id="279" name="Line 198"/>
              <p:cNvSpPr>
                <a:spLocks noChangeShapeType="1"/>
              </p:cNvSpPr>
              <p:nvPr/>
            </p:nvSpPr>
            <p:spPr bwMode="auto">
              <a:xfrm flipV="1">
                <a:off x="3708400" y="3324225"/>
                <a:ext cx="28575" cy="28575"/>
              </a:xfrm>
              <a:prstGeom prst="line">
                <a:avLst/>
              </a:prstGeom>
              <a:noFill/>
              <a:ln w="3175">
                <a:solidFill>
                  <a:srgbClr val="C00000"/>
                </a:solidFill>
                <a:round/>
                <a:headEnd/>
                <a:tailEnd/>
              </a:ln>
            </p:spPr>
            <p:txBody>
              <a:bodyPr/>
              <a:lstStyle/>
              <a:p>
                <a:pPr>
                  <a:defRPr/>
                </a:pPr>
                <a:endParaRPr lang="en-US" sz="1050" b="1"/>
              </a:p>
            </p:txBody>
          </p:sp>
          <p:sp>
            <p:nvSpPr>
              <p:cNvPr id="280" name="Line 198"/>
              <p:cNvSpPr>
                <a:spLocks noChangeShapeType="1"/>
              </p:cNvSpPr>
              <p:nvPr/>
            </p:nvSpPr>
            <p:spPr bwMode="auto">
              <a:xfrm flipH="1" flipV="1">
                <a:off x="3619500" y="3443288"/>
                <a:ext cx="17463" cy="173037"/>
              </a:xfrm>
              <a:prstGeom prst="line">
                <a:avLst/>
              </a:prstGeom>
              <a:noFill/>
              <a:ln w="3175">
                <a:solidFill>
                  <a:srgbClr val="C00000"/>
                </a:solidFill>
                <a:round/>
                <a:headEnd/>
                <a:tailEnd/>
              </a:ln>
            </p:spPr>
            <p:txBody>
              <a:bodyPr/>
              <a:lstStyle/>
              <a:p>
                <a:pPr>
                  <a:defRPr/>
                </a:pPr>
                <a:endParaRPr lang="en-US" sz="1050" b="1"/>
              </a:p>
            </p:txBody>
          </p:sp>
          <p:sp>
            <p:nvSpPr>
              <p:cNvPr id="281" name="Line 198"/>
              <p:cNvSpPr>
                <a:spLocks noChangeShapeType="1"/>
              </p:cNvSpPr>
              <p:nvPr/>
            </p:nvSpPr>
            <p:spPr bwMode="auto">
              <a:xfrm flipV="1">
                <a:off x="3673475" y="3556000"/>
                <a:ext cx="20638" cy="65088"/>
              </a:xfrm>
              <a:prstGeom prst="line">
                <a:avLst/>
              </a:prstGeom>
              <a:noFill/>
              <a:ln w="3175">
                <a:solidFill>
                  <a:srgbClr val="C00000"/>
                </a:solidFill>
                <a:round/>
                <a:headEnd/>
                <a:tailEnd/>
              </a:ln>
            </p:spPr>
            <p:txBody>
              <a:bodyPr/>
              <a:lstStyle/>
              <a:p>
                <a:pPr>
                  <a:defRPr/>
                </a:pPr>
                <a:endParaRPr lang="en-US" sz="1050" b="1"/>
              </a:p>
            </p:txBody>
          </p:sp>
          <p:sp>
            <p:nvSpPr>
              <p:cNvPr id="282" name="Line 198"/>
              <p:cNvSpPr>
                <a:spLocks noChangeShapeType="1"/>
              </p:cNvSpPr>
              <p:nvPr/>
            </p:nvSpPr>
            <p:spPr bwMode="auto">
              <a:xfrm flipH="1" flipV="1">
                <a:off x="3695700" y="3409950"/>
                <a:ext cx="20638" cy="47625"/>
              </a:xfrm>
              <a:prstGeom prst="line">
                <a:avLst/>
              </a:prstGeom>
              <a:noFill/>
              <a:ln w="3175">
                <a:solidFill>
                  <a:srgbClr val="C00000"/>
                </a:solidFill>
                <a:round/>
                <a:headEnd/>
                <a:tailEnd/>
              </a:ln>
            </p:spPr>
            <p:txBody>
              <a:bodyPr/>
              <a:lstStyle/>
              <a:p>
                <a:pPr>
                  <a:defRPr/>
                </a:pPr>
                <a:endParaRPr lang="en-US" sz="1050" b="1"/>
              </a:p>
            </p:txBody>
          </p:sp>
          <p:grpSp>
            <p:nvGrpSpPr>
              <p:cNvPr id="283" name="Group 151"/>
              <p:cNvGrpSpPr>
                <a:grpSpLocks/>
              </p:cNvGrpSpPr>
              <p:nvPr/>
            </p:nvGrpSpPr>
            <p:grpSpPr bwMode="auto">
              <a:xfrm>
                <a:off x="3900942" y="3310425"/>
                <a:ext cx="1121511" cy="442550"/>
                <a:chOff x="1325" y="2541"/>
                <a:chExt cx="3083" cy="673"/>
              </a:xfrm>
            </p:grpSpPr>
            <p:sp>
              <p:nvSpPr>
                <p:cNvPr id="412" name="Line 152"/>
                <p:cNvSpPr>
                  <a:spLocks noChangeShapeType="1"/>
                </p:cNvSpPr>
                <p:nvPr/>
              </p:nvSpPr>
              <p:spPr bwMode="auto">
                <a:xfrm>
                  <a:off x="2284" y="2878"/>
                  <a:ext cx="52" cy="2"/>
                </a:xfrm>
                <a:prstGeom prst="line">
                  <a:avLst/>
                </a:prstGeom>
                <a:noFill/>
                <a:ln w="3175">
                  <a:solidFill>
                    <a:srgbClr val="CC0000"/>
                  </a:solidFill>
                  <a:round/>
                  <a:headEnd/>
                  <a:tailEnd/>
                </a:ln>
              </p:spPr>
              <p:txBody>
                <a:bodyPr/>
                <a:lstStyle/>
                <a:p>
                  <a:pPr>
                    <a:defRPr/>
                  </a:pPr>
                  <a:endParaRPr lang="en-US" sz="1050" b="1"/>
                </a:p>
              </p:txBody>
            </p:sp>
            <p:grpSp>
              <p:nvGrpSpPr>
                <p:cNvPr id="413" name="Group 153"/>
                <p:cNvGrpSpPr>
                  <a:grpSpLocks/>
                </p:cNvGrpSpPr>
                <p:nvPr/>
              </p:nvGrpSpPr>
              <p:grpSpPr bwMode="auto">
                <a:xfrm>
                  <a:off x="1325" y="2541"/>
                  <a:ext cx="3083" cy="673"/>
                  <a:chOff x="1325" y="2541"/>
                  <a:chExt cx="3083" cy="673"/>
                </a:xfrm>
              </p:grpSpPr>
              <p:sp>
                <p:nvSpPr>
                  <p:cNvPr id="415" name="Line 154"/>
                  <p:cNvSpPr>
                    <a:spLocks noChangeShapeType="1"/>
                  </p:cNvSpPr>
                  <p:nvPr/>
                </p:nvSpPr>
                <p:spPr bwMode="auto">
                  <a:xfrm>
                    <a:off x="1367" y="2540"/>
                    <a:ext cx="92" cy="0"/>
                  </a:xfrm>
                  <a:prstGeom prst="line">
                    <a:avLst/>
                  </a:prstGeom>
                  <a:noFill/>
                  <a:ln w="3175">
                    <a:solidFill>
                      <a:srgbClr val="CC0000"/>
                    </a:solidFill>
                    <a:round/>
                    <a:headEnd/>
                    <a:tailEnd/>
                  </a:ln>
                </p:spPr>
                <p:txBody>
                  <a:bodyPr/>
                  <a:lstStyle/>
                  <a:p>
                    <a:pPr>
                      <a:defRPr/>
                    </a:pPr>
                    <a:endParaRPr lang="en-US" sz="1050" b="1"/>
                  </a:p>
                </p:txBody>
              </p:sp>
              <p:sp>
                <p:nvSpPr>
                  <p:cNvPr id="416" name="Line 155"/>
                  <p:cNvSpPr>
                    <a:spLocks noChangeShapeType="1"/>
                  </p:cNvSpPr>
                  <p:nvPr/>
                </p:nvSpPr>
                <p:spPr bwMode="auto">
                  <a:xfrm>
                    <a:off x="1926" y="2540"/>
                    <a:ext cx="92" cy="0"/>
                  </a:xfrm>
                  <a:prstGeom prst="line">
                    <a:avLst/>
                  </a:prstGeom>
                  <a:noFill/>
                  <a:ln w="3175">
                    <a:solidFill>
                      <a:srgbClr val="CC0000"/>
                    </a:solidFill>
                    <a:round/>
                    <a:headEnd/>
                    <a:tailEnd/>
                  </a:ln>
                </p:spPr>
                <p:txBody>
                  <a:bodyPr/>
                  <a:lstStyle/>
                  <a:p>
                    <a:pPr>
                      <a:defRPr/>
                    </a:pPr>
                    <a:endParaRPr lang="en-US" sz="1050" b="1"/>
                  </a:p>
                </p:txBody>
              </p:sp>
              <p:sp>
                <p:nvSpPr>
                  <p:cNvPr id="417" name="Line 156"/>
                  <p:cNvSpPr>
                    <a:spLocks noChangeShapeType="1"/>
                  </p:cNvSpPr>
                  <p:nvPr/>
                </p:nvSpPr>
                <p:spPr bwMode="auto">
                  <a:xfrm>
                    <a:off x="2480" y="2545"/>
                    <a:ext cx="92" cy="0"/>
                  </a:xfrm>
                  <a:prstGeom prst="line">
                    <a:avLst/>
                  </a:prstGeom>
                  <a:noFill/>
                  <a:ln w="3175">
                    <a:solidFill>
                      <a:srgbClr val="CC0000"/>
                    </a:solidFill>
                    <a:round/>
                    <a:headEnd/>
                    <a:tailEnd/>
                  </a:ln>
                </p:spPr>
                <p:txBody>
                  <a:bodyPr/>
                  <a:lstStyle/>
                  <a:p>
                    <a:pPr>
                      <a:defRPr/>
                    </a:pPr>
                    <a:endParaRPr lang="en-US" sz="1050" b="1"/>
                  </a:p>
                </p:txBody>
              </p:sp>
              <p:sp>
                <p:nvSpPr>
                  <p:cNvPr id="418" name="Line 157"/>
                  <p:cNvSpPr>
                    <a:spLocks noChangeShapeType="1"/>
                  </p:cNvSpPr>
                  <p:nvPr/>
                </p:nvSpPr>
                <p:spPr bwMode="auto">
                  <a:xfrm>
                    <a:off x="3056" y="2545"/>
                    <a:ext cx="92" cy="0"/>
                  </a:xfrm>
                  <a:prstGeom prst="line">
                    <a:avLst/>
                  </a:prstGeom>
                  <a:noFill/>
                  <a:ln w="3175">
                    <a:solidFill>
                      <a:srgbClr val="CC0000"/>
                    </a:solidFill>
                    <a:round/>
                    <a:headEnd/>
                    <a:tailEnd/>
                  </a:ln>
                </p:spPr>
                <p:txBody>
                  <a:bodyPr/>
                  <a:lstStyle/>
                  <a:p>
                    <a:pPr>
                      <a:defRPr/>
                    </a:pPr>
                    <a:endParaRPr lang="en-US" sz="1050" b="1"/>
                  </a:p>
                </p:txBody>
              </p:sp>
              <p:sp>
                <p:nvSpPr>
                  <p:cNvPr id="419" name="Line 158"/>
                  <p:cNvSpPr>
                    <a:spLocks noChangeShapeType="1"/>
                  </p:cNvSpPr>
                  <p:nvPr/>
                </p:nvSpPr>
                <p:spPr bwMode="auto">
                  <a:xfrm>
                    <a:off x="3610" y="2545"/>
                    <a:ext cx="96" cy="0"/>
                  </a:xfrm>
                  <a:prstGeom prst="line">
                    <a:avLst/>
                  </a:prstGeom>
                  <a:noFill/>
                  <a:ln w="3175">
                    <a:solidFill>
                      <a:srgbClr val="CC0000"/>
                    </a:solidFill>
                    <a:round/>
                    <a:headEnd/>
                    <a:tailEnd/>
                  </a:ln>
                </p:spPr>
                <p:txBody>
                  <a:bodyPr/>
                  <a:lstStyle/>
                  <a:p>
                    <a:pPr>
                      <a:defRPr/>
                    </a:pPr>
                    <a:endParaRPr lang="en-US" sz="1050" b="1"/>
                  </a:p>
                </p:txBody>
              </p:sp>
              <p:sp>
                <p:nvSpPr>
                  <p:cNvPr id="420" name="Line 159"/>
                  <p:cNvSpPr>
                    <a:spLocks noChangeShapeType="1"/>
                  </p:cNvSpPr>
                  <p:nvPr/>
                </p:nvSpPr>
                <p:spPr bwMode="auto">
                  <a:xfrm>
                    <a:off x="4173" y="2545"/>
                    <a:ext cx="92" cy="0"/>
                  </a:xfrm>
                  <a:prstGeom prst="line">
                    <a:avLst/>
                  </a:prstGeom>
                  <a:noFill/>
                  <a:ln w="3175">
                    <a:solidFill>
                      <a:srgbClr val="CC0000"/>
                    </a:solidFill>
                    <a:round/>
                    <a:headEnd/>
                    <a:tailEnd/>
                  </a:ln>
                </p:spPr>
                <p:txBody>
                  <a:bodyPr/>
                  <a:lstStyle/>
                  <a:p>
                    <a:pPr>
                      <a:defRPr/>
                    </a:pPr>
                    <a:endParaRPr lang="en-US" sz="1050" b="1"/>
                  </a:p>
                </p:txBody>
              </p:sp>
              <p:sp>
                <p:nvSpPr>
                  <p:cNvPr id="421" name="Line 160"/>
                  <p:cNvSpPr>
                    <a:spLocks noChangeShapeType="1"/>
                  </p:cNvSpPr>
                  <p:nvPr/>
                </p:nvSpPr>
                <p:spPr bwMode="auto">
                  <a:xfrm>
                    <a:off x="1442" y="3209"/>
                    <a:ext cx="92" cy="0"/>
                  </a:xfrm>
                  <a:prstGeom prst="line">
                    <a:avLst/>
                  </a:prstGeom>
                  <a:noFill/>
                  <a:ln w="3175">
                    <a:solidFill>
                      <a:srgbClr val="CC0000"/>
                    </a:solidFill>
                    <a:round/>
                    <a:headEnd/>
                    <a:tailEnd/>
                  </a:ln>
                </p:spPr>
                <p:txBody>
                  <a:bodyPr/>
                  <a:lstStyle/>
                  <a:p>
                    <a:pPr>
                      <a:defRPr/>
                    </a:pPr>
                    <a:endParaRPr lang="en-US" sz="1050" b="1"/>
                  </a:p>
                </p:txBody>
              </p:sp>
              <p:sp>
                <p:nvSpPr>
                  <p:cNvPr id="422" name="Line 161"/>
                  <p:cNvSpPr>
                    <a:spLocks noChangeShapeType="1"/>
                  </p:cNvSpPr>
                  <p:nvPr/>
                </p:nvSpPr>
                <p:spPr bwMode="auto">
                  <a:xfrm>
                    <a:off x="2000" y="3209"/>
                    <a:ext cx="92" cy="0"/>
                  </a:xfrm>
                  <a:prstGeom prst="line">
                    <a:avLst/>
                  </a:prstGeom>
                  <a:noFill/>
                  <a:ln w="3175">
                    <a:solidFill>
                      <a:srgbClr val="CC0000"/>
                    </a:solidFill>
                    <a:round/>
                    <a:headEnd/>
                    <a:tailEnd/>
                  </a:ln>
                </p:spPr>
                <p:txBody>
                  <a:bodyPr/>
                  <a:lstStyle/>
                  <a:p>
                    <a:pPr>
                      <a:defRPr/>
                    </a:pPr>
                    <a:endParaRPr lang="en-US" sz="1050" b="1"/>
                  </a:p>
                </p:txBody>
              </p:sp>
              <p:sp>
                <p:nvSpPr>
                  <p:cNvPr id="423" name="Line 162"/>
                  <p:cNvSpPr>
                    <a:spLocks noChangeShapeType="1"/>
                  </p:cNvSpPr>
                  <p:nvPr/>
                </p:nvSpPr>
                <p:spPr bwMode="auto">
                  <a:xfrm>
                    <a:off x="2554" y="3214"/>
                    <a:ext cx="92" cy="0"/>
                  </a:xfrm>
                  <a:prstGeom prst="line">
                    <a:avLst/>
                  </a:prstGeom>
                  <a:noFill/>
                  <a:ln w="3175">
                    <a:solidFill>
                      <a:srgbClr val="CC0000"/>
                    </a:solidFill>
                    <a:round/>
                    <a:headEnd/>
                    <a:tailEnd/>
                  </a:ln>
                </p:spPr>
                <p:txBody>
                  <a:bodyPr/>
                  <a:lstStyle/>
                  <a:p>
                    <a:pPr>
                      <a:defRPr/>
                    </a:pPr>
                    <a:endParaRPr lang="en-US" sz="1050" b="1"/>
                  </a:p>
                </p:txBody>
              </p:sp>
              <p:sp>
                <p:nvSpPr>
                  <p:cNvPr id="424" name="Line 163"/>
                  <p:cNvSpPr>
                    <a:spLocks noChangeShapeType="1"/>
                  </p:cNvSpPr>
                  <p:nvPr/>
                </p:nvSpPr>
                <p:spPr bwMode="auto">
                  <a:xfrm>
                    <a:off x="3091" y="3214"/>
                    <a:ext cx="92" cy="0"/>
                  </a:xfrm>
                  <a:prstGeom prst="line">
                    <a:avLst/>
                  </a:prstGeom>
                  <a:noFill/>
                  <a:ln w="3175">
                    <a:solidFill>
                      <a:srgbClr val="CC0000"/>
                    </a:solidFill>
                    <a:round/>
                    <a:headEnd/>
                    <a:tailEnd/>
                  </a:ln>
                </p:spPr>
                <p:txBody>
                  <a:bodyPr/>
                  <a:lstStyle/>
                  <a:p>
                    <a:pPr>
                      <a:defRPr/>
                    </a:pPr>
                    <a:endParaRPr lang="en-US" sz="1050" b="1"/>
                  </a:p>
                </p:txBody>
              </p:sp>
              <p:sp>
                <p:nvSpPr>
                  <p:cNvPr id="425" name="Line 164"/>
                  <p:cNvSpPr>
                    <a:spLocks noChangeShapeType="1"/>
                  </p:cNvSpPr>
                  <p:nvPr/>
                </p:nvSpPr>
                <p:spPr bwMode="auto">
                  <a:xfrm>
                    <a:off x="3645" y="3214"/>
                    <a:ext cx="92" cy="0"/>
                  </a:xfrm>
                  <a:prstGeom prst="line">
                    <a:avLst/>
                  </a:prstGeom>
                  <a:noFill/>
                  <a:ln w="3175">
                    <a:solidFill>
                      <a:srgbClr val="CC0000"/>
                    </a:solidFill>
                    <a:round/>
                    <a:headEnd/>
                    <a:tailEnd/>
                  </a:ln>
                </p:spPr>
                <p:txBody>
                  <a:bodyPr/>
                  <a:lstStyle/>
                  <a:p>
                    <a:pPr>
                      <a:defRPr/>
                    </a:pPr>
                    <a:endParaRPr lang="en-US" sz="1050" b="1"/>
                  </a:p>
                </p:txBody>
              </p:sp>
              <p:sp>
                <p:nvSpPr>
                  <p:cNvPr id="426" name="Line 165"/>
                  <p:cNvSpPr>
                    <a:spLocks noChangeShapeType="1"/>
                  </p:cNvSpPr>
                  <p:nvPr/>
                </p:nvSpPr>
                <p:spPr bwMode="auto">
                  <a:xfrm>
                    <a:off x="4208" y="3214"/>
                    <a:ext cx="65" cy="0"/>
                  </a:xfrm>
                  <a:prstGeom prst="line">
                    <a:avLst/>
                  </a:prstGeom>
                  <a:noFill/>
                  <a:ln w="3175">
                    <a:solidFill>
                      <a:srgbClr val="CC0000"/>
                    </a:solidFill>
                    <a:round/>
                    <a:headEnd/>
                    <a:tailEnd/>
                  </a:ln>
                </p:spPr>
                <p:txBody>
                  <a:bodyPr/>
                  <a:lstStyle/>
                  <a:p>
                    <a:pPr>
                      <a:defRPr/>
                    </a:pPr>
                    <a:endParaRPr lang="en-US" sz="1050" b="1"/>
                  </a:p>
                </p:txBody>
              </p:sp>
              <p:sp>
                <p:nvSpPr>
                  <p:cNvPr id="427" name="Line 166"/>
                  <p:cNvSpPr>
                    <a:spLocks noChangeShapeType="1"/>
                  </p:cNvSpPr>
                  <p:nvPr/>
                </p:nvSpPr>
                <p:spPr bwMode="auto">
                  <a:xfrm>
                    <a:off x="1760" y="2878"/>
                    <a:ext cx="52" cy="2"/>
                  </a:xfrm>
                  <a:prstGeom prst="line">
                    <a:avLst/>
                  </a:prstGeom>
                  <a:noFill/>
                  <a:ln w="3175">
                    <a:solidFill>
                      <a:srgbClr val="CC0000"/>
                    </a:solidFill>
                    <a:round/>
                    <a:headEnd/>
                    <a:tailEnd/>
                  </a:ln>
                </p:spPr>
                <p:txBody>
                  <a:bodyPr/>
                  <a:lstStyle/>
                  <a:p>
                    <a:pPr>
                      <a:defRPr/>
                    </a:pPr>
                    <a:endParaRPr lang="en-US" sz="1050" b="1"/>
                  </a:p>
                </p:txBody>
              </p:sp>
              <p:sp>
                <p:nvSpPr>
                  <p:cNvPr id="428" name="Line 167"/>
                  <p:cNvSpPr>
                    <a:spLocks noChangeShapeType="1"/>
                  </p:cNvSpPr>
                  <p:nvPr/>
                </p:nvSpPr>
                <p:spPr bwMode="auto">
                  <a:xfrm>
                    <a:off x="2799" y="2878"/>
                    <a:ext cx="48" cy="2"/>
                  </a:xfrm>
                  <a:prstGeom prst="line">
                    <a:avLst/>
                  </a:prstGeom>
                  <a:noFill/>
                  <a:ln w="3175">
                    <a:solidFill>
                      <a:srgbClr val="CC0000"/>
                    </a:solidFill>
                    <a:round/>
                    <a:headEnd/>
                    <a:tailEnd/>
                  </a:ln>
                </p:spPr>
                <p:txBody>
                  <a:bodyPr/>
                  <a:lstStyle/>
                  <a:p>
                    <a:pPr>
                      <a:defRPr/>
                    </a:pPr>
                    <a:endParaRPr lang="en-US" sz="1050" b="1"/>
                  </a:p>
                </p:txBody>
              </p:sp>
              <p:sp>
                <p:nvSpPr>
                  <p:cNvPr id="429" name="Line 168"/>
                  <p:cNvSpPr>
                    <a:spLocks noChangeShapeType="1"/>
                  </p:cNvSpPr>
                  <p:nvPr/>
                </p:nvSpPr>
                <p:spPr bwMode="auto">
                  <a:xfrm>
                    <a:off x="3318" y="2878"/>
                    <a:ext cx="52" cy="2"/>
                  </a:xfrm>
                  <a:prstGeom prst="line">
                    <a:avLst/>
                  </a:prstGeom>
                  <a:noFill/>
                  <a:ln w="3175">
                    <a:solidFill>
                      <a:srgbClr val="CC0000"/>
                    </a:solidFill>
                    <a:round/>
                    <a:headEnd/>
                    <a:tailEnd/>
                  </a:ln>
                </p:spPr>
                <p:txBody>
                  <a:bodyPr/>
                  <a:lstStyle/>
                  <a:p>
                    <a:pPr>
                      <a:defRPr/>
                    </a:pPr>
                    <a:endParaRPr lang="en-US" sz="1050" b="1"/>
                  </a:p>
                </p:txBody>
              </p:sp>
              <p:sp>
                <p:nvSpPr>
                  <p:cNvPr id="430" name="Line 169"/>
                  <p:cNvSpPr>
                    <a:spLocks noChangeShapeType="1"/>
                  </p:cNvSpPr>
                  <p:nvPr/>
                </p:nvSpPr>
                <p:spPr bwMode="auto">
                  <a:xfrm>
                    <a:off x="3842" y="2878"/>
                    <a:ext cx="48" cy="2"/>
                  </a:xfrm>
                  <a:prstGeom prst="line">
                    <a:avLst/>
                  </a:prstGeom>
                  <a:noFill/>
                  <a:ln w="3175">
                    <a:solidFill>
                      <a:srgbClr val="CC0000"/>
                    </a:solidFill>
                    <a:round/>
                    <a:headEnd/>
                    <a:tailEnd/>
                  </a:ln>
                </p:spPr>
                <p:txBody>
                  <a:bodyPr/>
                  <a:lstStyle/>
                  <a:p>
                    <a:pPr>
                      <a:defRPr/>
                    </a:pPr>
                    <a:endParaRPr lang="en-US" sz="1050" b="1"/>
                  </a:p>
                </p:txBody>
              </p:sp>
              <p:sp>
                <p:nvSpPr>
                  <p:cNvPr id="431" name="Line 170"/>
                  <p:cNvSpPr>
                    <a:spLocks noChangeShapeType="1"/>
                  </p:cNvSpPr>
                  <p:nvPr/>
                </p:nvSpPr>
                <p:spPr bwMode="auto">
                  <a:xfrm flipH="1">
                    <a:off x="1616" y="2659"/>
                    <a:ext cx="22" cy="87"/>
                  </a:xfrm>
                  <a:prstGeom prst="line">
                    <a:avLst/>
                  </a:prstGeom>
                  <a:noFill/>
                  <a:ln w="3175">
                    <a:solidFill>
                      <a:srgbClr val="CC0000"/>
                    </a:solidFill>
                    <a:round/>
                    <a:headEnd/>
                    <a:tailEnd/>
                  </a:ln>
                </p:spPr>
                <p:txBody>
                  <a:bodyPr/>
                  <a:lstStyle/>
                  <a:p>
                    <a:pPr>
                      <a:defRPr/>
                    </a:pPr>
                    <a:endParaRPr lang="en-US" sz="1050" b="1"/>
                  </a:p>
                </p:txBody>
              </p:sp>
              <p:sp>
                <p:nvSpPr>
                  <p:cNvPr id="432" name="Line 171"/>
                  <p:cNvSpPr>
                    <a:spLocks noChangeShapeType="1"/>
                  </p:cNvSpPr>
                  <p:nvPr/>
                </p:nvSpPr>
                <p:spPr bwMode="auto">
                  <a:xfrm flipH="1">
                    <a:off x="2087" y="2654"/>
                    <a:ext cx="87" cy="92"/>
                  </a:xfrm>
                  <a:prstGeom prst="line">
                    <a:avLst/>
                  </a:prstGeom>
                  <a:noFill/>
                  <a:ln w="3175">
                    <a:solidFill>
                      <a:srgbClr val="CC0000"/>
                    </a:solidFill>
                    <a:round/>
                    <a:headEnd/>
                    <a:tailEnd/>
                  </a:ln>
                </p:spPr>
                <p:txBody>
                  <a:bodyPr/>
                  <a:lstStyle/>
                  <a:p>
                    <a:pPr>
                      <a:defRPr/>
                    </a:pPr>
                    <a:endParaRPr lang="en-US" sz="1050" b="1"/>
                  </a:p>
                </p:txBody>
              </p:sp>
              <p:sp>
                <p:nvSpPr>
                  <p:cNvPr id="433" name="Line 172"/>
                  <p:cNvSpPr>
                    <a:spLocks noChangeShapeType="1"/>
                  </p:cNvSpPr>
                  <p:nvPr/>
                </p:nvSpPr>
                <p:spPr bwMode="auto">
                  <a:xfrm>
                    <a:off x="1756" y="2654"/>
                    <a:ext cx="127" cy="116"/>
                  </a:xfrm>
                  <a:prstGeom prst="line">
                    <a:avLst/>
                  </a:prstGeom>
                  <a:noFill/>
                  <a:ln w="3175">
                    <a:solidFill>
                      <a:srgbClr val="CC0000"/>
                    </a:solidFill>
                    <a:round/>
                    <a:headEnd/>
                    <a:tailEnd/>
                  </a:ln>
                </p:spPr>
                <p:txBody>
                  <a:bodyPr/>
                  <a:lstStyle/>
                  <a:p>
                    <a:pPr>
                      <a:defRPr/>
                    </a:pPr>
                    <a:endParaRPr lang="en-US" sz="1050" b="1"/>
                  </a:p>
                </p:txBody>
              </p:sp>
              <p:sp>
                <p:nvSpPr>
                  <p:cNvPr id="434" name="Line 173"/>
                  <p:cNvSpPr>
                    <a:spLocks noChangeShapeType="1"/>
                  </p:cNvSpPr>
                  <p:nvPr/>
                </p:nvSpPr>
                <p:spPr bwMode="auto">
                  <a:xfrm>
                    <a:off x="1708" y="2654"/>
                    <a:ext cx="52" cy="425"/>
                  </a:xfrm>
                  <a:prstGeom prst="line">
                    <a:avLst/>
                  </a:prstGeom>
                  <a:noFill/>
                  <a:ln w="3175">
                    <a:solidFill>
                      <a:srgbClr val="CC0000"/>
                    </a:solidFill>
                    <a:round/>
                    <a:headEnd/>
                    <a:tailEnd/>
                  </a:ln>
                </p:spPr>
                <p:txBody>
                  <a:bodyPr/>
                  <a:lstStyle/>
                  <a:p>
                    <a:pPr>
                      <a:defRPr/>
                    </a:pPr>
                    <a:endParaRPr lang="en-US" sz="1050" b="1"/>
                  </a:p>
                </p:txBody>
              </p:sp>
              <p:sp>
                <p:nvSpPr>
                  <p:cNvPr id="435" name="Line 174"/>
                  <p:cNvSpPr>
                    <a:spLocks noChangeShapeType="1"/>
                  </p:cNvSpPr>
                  <p:nvPr/>
                </p:nvSpPr>
                <p:spPr bwMode="auto">
                  <a:xfrm flipH="1">
                    <a:off x="1813" y="2987"/>
                    <a:ext cx="113" cy="92"/>
                  </a:xfrm>
                  <a:prstGeom prst="line">
                    <a:avLst/>
                  </a:prstGeom>
                  <a:noFill/>
                  <a:ln w="3175">
                    <a:solidFill>
                      <a:srgbClr val="CC0000"/>
                    </a:solidFill>
                    <a:round/>
                    <a:headEnd/>
                    <a:tailEnd/>
                  </a:ln>
                </p:spPr>
                <p:txBody>
                  <a:bodyPr/>
                  <a:lstStyle/>
                  <a:p>
                    <a:pPr>
                      <a:defRPr/>
                    </a:pPr>
                    <a:endParaRPr lang="en-US" sz="1050" b="1"/>
                  </a:p>
                </p:txBody>
              </p:sp>
              <p:sp>
                <p:nvSpPr>
                  <p:cNvPr id="436" name="Line 175"/>
                  <p:cNvSpPr>
                    <a:spLocks noChangeShapeType="1"/>
                  </p:cNvSpPr>
                  <p:nvPr/>
                </p:nvSpPr>
                <p:spPr bwMode="auto">
                  <a:xfrm flipH="1">
                    <a:off x="2380" y="2987"/>
                    <a:ext cx="79" cy="92"/>
                  </a:xfrm>
                  <a:prstGeom prst="line">
                    <a:avLst/>
                  </a:prstGeom>
                  <a:noFill/>
                  <a:ln w="3175">
                    <a:solidFill>
                      <a:srgbClr val="CC0000"/>
                    </a:solidFill>
                    <a:round/>
                    <a:headEnd/>
                    <a:tailEnd/>
                  </a:ln>
                </p:spPr>
                <p:txBody>
                  <a:bodyPr/>
                  <a:lstStyle/>
                  <a:p>
                    <a:pPr>
                      <a:defRPr/>
                    </a:pPr>
                    <a:endParaRPr lang="en-US" sz="1050" b="1"/>
                  </a:p>
                </p:txBody>
              </p:sp>
              <p:sp>
                <p:nvSpPr>
                  <p:cNvPr id="437" name="Line 176"/>
                  <p:cNvSpPr>
                    <a:spLocks noChangeShapeType="1"/>
                  </p:cNvSpPr>
                  <p:nvPr/>
                </p:nvSpPr>
                <p:spPr bwMode="auto">
                  <a:xfrm>
                    <a:off x="2725" y="2977"/>
                    <a:ext cx="74" cy="92"/>
                  </a:xfrm>
                  <a:prstGeom prst="line">
                    <a:avLst/>
                  </a:prstGeom>
                  <a:noFill/>
                  <a:ln w="3175">
                    <a:solidFill>
                      <a:srgbClr val="CC0000"/>
                    </a:solidFill>
                    <a:round/>
                    <a:headEnd/>
                    <a:tailEnd/>
                  </a:ln>
                </p:spPr>
                <p:txBody>
                  <a:bodyPr/>
                  <a:lstStyle/>
                  <a:p>
                    <a:pPr>
                      <a:defRPr/>
                    </a:pPr>
                    <a:endParaRPr lang="en-US" sz="1050" b="1"/>
                  </a:p>
                </p:txBody>
              </p:sp>
              <p:sp>
                <p:nvSpPr>
                  <p:cNvPr id="438" name="Line 177"/>
                  <p:cNvSpPr>
                    <a:spLocks noChangeShapeType="1"/>
                  </p:cNvSpPr>
                  <p:nvPr/>
                </p:nvSpPr>
                <p:spPr bwMode="auto">
                  <a:xfrm flipH="1">
                    <a:off x="2943" y="2987"/>
                    <a:ext cx="61" cy="92"/>
                  </a:xfrm>
                  <a:prstGeom prst="line">
                    <a:avLst/>
                  </a:prstGeom>
                  <a:noFill/>
                  <a:ln w="3175">
                    <a:solidFill>
                      <a:srgbClr val="CC0000"/>
                    </a:solidFill>
                    <a:round/>
                    <a:headEnd/>
                    <a:tailEnd/>
                  </a:ln>
                </p:spPr>
                <p:txBody>
                  <a:bodyPr/>
                  <a:lstStyle/>
                  <a:p>
                    <a:pPr>
                      <a:defRPr/>
                    </a:pPr>
                    <a:endParaRPr lang="en-US" sz="1050" b="1"/>
                  </a:p>
                </p:txBody>
              </p:sp>
              <p:sp>
                <p:nvSpPr>
                  <p:cNvPr id="439" name="Line 178"/>
                  <p:cNvSpPr>
                    <a:spLocks noChangeShapeType="1"/>
                  </p:cNvSpPr>
                  <p:nvPr/>
                </p:nvSpPr>
                <p:spPr bwMode="auto">
                  <a:xfrm>
                    <a:off x="3222" y="2987"/>
                    <a:ext cx="79" cy="118"/>
                  </a:xfrm>
                  <a:prstGeom prst="line">
                    <a:avLst/>
                  </a:prstGeom>
                  <a:noFill/>
                  <a:ln w="3175">
                    <a:solidFill>
                      <a:srgbClr val="CC0000"/>
                    </a:solidFill>
                    <a:round/>
                    <a:headEnd/>
                    <a:tailEnd/>
                  </a:ln>
                </p:spPr>
                <p:txBody>
                  <a:bodyPr/>
                  <a:lstStyle/>
                  <a:p>
                    <a:pPr>
                      <a:defRPr/>
                    </a:pPr>
                    <a:endParaRPr lang="en-US" sz="1050" b="1"/>
                  </a:p>
                </p:txBody>
              </p:sp>
              <p:sp>
                <p:nvSpPr>
                  <p:cNvPr id="440" name="Line 179"/>
                  <p:cNvSpPr>
                    <a:spLocks noChangeShapeType="1"/>
                  </p:cNvSpPr>
                  <p:nvPr/>
                </p:nvSpPr>
                <p:spPr bwMode="auto">
                  <a:xfrm flipH="1">
                    <a:off x="3462" y="2992"/>
                    <a:ext cx="57" cy="87"/>
                  </a:xfrm>
                  <a:prstGeom prst="line">
                    <a:avLst/>
                  </a:prstGeom>
                  <a:noFill/>
                  <a:ln w="3175">
                    <a:solidFill>
                      <a:srgbClr val="CC0000"/>
                    </a:solidFill>
                    <a:round/>
                    <a:headEnd/>
                    <a:tailEnd/>
                  </a:ln>
                </p:spPr>
                <p:txBody>
                  <a:bodyPr/>
                  <a:lstStyle/>
                  <a:p>
                    <a:pPr>
                      <a:defRPr/>
                    </a:pPr>
                    <a:endParaRPr lang="en-US" sz="1050" b="1"/>
                  </a:p>
                </p:txBody>
              </p:sp>
              <p:sp>
                <p:nvSpPr>
                  <p:cNvPr id="441" name="Line 180"/>
                  <p:cNvSpPr>
                    <a:spLocks noChangeShapeType="1"/>
                  </p:cNvSpPr>
                  <p:nvPr/>
                </p:nvSpPr>
                <p:spPr bwMode="auto">
                  <a:xfrm>
                    <a:off x="2973" y="2637"/>
                    <a:ext cx="83" cy="109"/>
                  </a:xfrm>
                  <a:prstGeom prst="line">
                    <a:avLst/>
                  </a:prstGeom>
                  <a:noFill/>
                  <a:ln w="3175">
                    <a:solidFill>
                      <a:srgbClr val="CC0000"/>
                    </a:solidFill>
                    <a:round/>
                    <a:headEnd/>
                    <a:tailEnd/>
                  </a:ln>
                </p:spPr>
                <p:txBody>
                  <a:bodyPr/>
                  <a:lstStyle/>
                  <a:p>
                    <a:pPr>
                      <a:defRPr/>
                    </a:pPr>
                    <a:endParaRPr lang="en-US" sz="1050" b="1"/>
                  </a:p>
                </p:txBody>
              </p:sp>
              <p:sp>
                <p:nvSpPr>
                  <p:cNvPr id="442" name="Line 181"/>
                  <p:cNvSpPr>
                    <a:spLocks noChangeShapeType="1"/>
                  </p:cNvSpPr>
                  <p:nvPr/>
                </p:nvSpPr>
                <p:spPr bwMode="auto">
                  <a:xfrm flipH="1">
                    <a:off x="3148" y="2637"/>
                    <a:ext cx="74" cy="109"/>
                  </a:xfrm>
                  <a:prstGeom prst="line">
                    <a:avLst/>
                  </a:prstGeom>
                  <a:noFill/>
                  <a:ln w="3175">
                    <a:solidFill>
                      <a:srgbClr val="CC0000"/>
                    </a:solidFill>
                    <a:round/>
                    <a:headEnd/>
                    <a:tailEnd/>
                  </a:ln>
                </p:spPr>
                <p:txBody>
                  <a:bodyPr/>
                  <a:lstStyle/>
                  <a:p>
                    <a:pPr>
                      <a:defRPr/>
                    </a:pPr>
                    <a:endParaRPr lang="en-US" sz="1050" b="1"/>
                  </a:p>
                </p:txBody>
              </p:sp>
              <p:sp>
                <p:nvSpPr>
                  <p:cNvPr id="443" name="Line 182"/>
                  <p:cNvSpPr>
                    <a:spLocks noChangeShapeType="1"/>
                  </p:cNvSpPr>
                  <p:nvPr/>
                </p:nvSpPr>
                <p:spPr bwMode="auto">
                  <a:xfrm>
                    <a:off x="3436" y="2654"/>
                    <a:ext cx="79" cy="92"/>
                  </a:xfrm>
                  <a:prstGeom prst="line">
                    <a:avLst/>
                  </a:prstGeom>
                  <a:noFill/>
                  <a:ln w="3175">
                    <a:solidFill>
                      <a:srgbClr val="CC0000"/>
                    </a:solidFill>
                    <a:round/>
                    <a:headEnd/>
                    <a:tailEnd/>
                  </a:ln>
                </p:spPr>
                <p:txBody>
                  <a:bodyPr/>
                  <a:lstStyle/>
                  <a:p>
                    <a:pPr>
                      <a:defRPr/>
                    </a:pPr>
                    <a:endParaRPr lang="en-US" sz="1050" b="1"/>
                  </a:p>
                </p:txBody>
              </p:sp>
              <p:sp>
                <p:nvSpPr>
                  <p:cNvPr id="444" name="Line 183"/>
                  <p:cNvSpPr>
                    <a:spLocks noChangeShapeType="1"/>
                  </p:cNvSpPr>
                  <p:nvPr/>
                </p:nvSpPr>
                <p:spPr bwMode="auto">
                  <a:xfrm flipH="1">
                    <a:off x="3702" y="2637"/>
                    <a:ext cx="79" cy="109"/>
                  </a:xfrm>
                  <a:prstGeom prst="line">
                    <a:avLst/>
                  </a:prstGeom>
                  <a:noFill/>
                  <a:ln w="3175">
                    <a:solidFill>
                      <a:srgbClr val="CC0000"/>
                    </a:solidFill>
                    <a:round/>
                    <a:headEnd/>
                    <a:tailEnd/>
                  </a:ln>
                </p:spPr>
                <p:txBody>
                  <a:bodyPr/>
                  <a:lstStyle/>
                  <a:p>
                    <a:pPr>
                      <a:defRPr/>
                    </a:pPr>
                    <a:endParaRPr lang="en-US" sz="1050" b="1"/>
                  </a:p>
                </p:txBody>
              </p:sp>
              <p:sp>
                <p:nvSpPr>
                  <p:cNvPr id="445" name="Line 184"/>
                  <p:cNvSpPr>
                    <a:spLocks noChangeShapeType="1"/>
                  </p:cNvSpPr>
                  <p:nvPr/>
                </p:nvSpPr>
                <p:spPr bwMode="auto">
                  <a:xfrm>
                    <a:off x="2410" y="2637"/>
                    <a:ext cx="96" cy="109"/>
                  </a:xfrm>
                  <a:prstGeom prst="line">
                    <a:avLst/>
                  </a:prstGeom>
                  <a:noFill/>
                  <a:ln w="3175">
                    <a:solidFill>
                      <a:srgbClr val="CC0000"/>
                    </a:solidFill>
                    <a:round/>
                    <a:headEnd/>
                    <a:tailEnd/>
                  </a:ln>
                </p:spPr>
                <p:txBody>
                  <a:bodyPr/>
                  <a:lstStyle/>
                  <a:p>
                    <a:pPr>
                      <a:defRPr/>
                    </a:pPr>
                    <a:endParaRPr lang="en-US" sz="1050" b="1"/>
                  </a:p>
                </p:txBody>
              </p:sp>
              <p:sp>
                <p:nvSpPr>
                  <p:cNvPr id="446" name="Line 185"/>
                  <p:cNvSpPr>
                    <a:spLocks noChangeShapeType="1"/>
                  </p:cNvSpPr>
                  <p:nvPr/>
                </p:nvSpPr>
                <p:spPr bwMode="auto">
                  <a:xfrm flipH="1">
                    <a:off x="2646" y="2637"/>
                    <a:ext cx="65" cy="109"/>
                  </a:xfrm>
                  <a:prstGeom prst="line">
                    <a:avLst/>
                  </a:prstGeom>
                  <a:noFill/>
                  <a:ln w="3175">
                    <a:solidFill>
                      <a:srgbClr val="CC0000"/>
                    </a:solidFill>
                    <a:round/>
                    <a:headEnd/>
                    <a:tailEnd/>
                  </a:ln>
                </p:spPr>
                <p:txBody>
                  <a:bodyPr/>
                  <a:lstStyle/>
                  <a:p>
                    <a:pPr>
                      <a:defRPr/>
                    </a:pPr>
                    <a:endParaRPr lang="en-US" sz="1050" b="1"/>
                  </a:p>
                </p:txBody>
              </p:sp>
              <p:sp>
                <p:nvSpPr>
                  <p:cNvPr id="447" name="Line 186"/>
                  <p:cNvSpPr>
                    <a:spLocks noChangeShapeType="1"/>
                  </p:cNvSpPr>
                  <p:nvPr/>
                </p:nvSpPr>
                <p:spPr bwMode="auto">
                  <a:xfrm>
                    <a:off x="2306" y="2654"/>
                    <a:ext cx="0" cy="415"/>
                  </a:xfrm>
                  <a:prstGeom prst="line">
                    <a:avLst/>
                  </a:prstGeom>
                  <a:noFill/>
                  <a:ln w="3175">
                    <a:solidFill>
                      <a:srgbClr val="CC0000"/>
                    </a:solidFill>
                    <a:round/>
                    <a:headEnd/>
                    <a:tailEnd/>
                  </a:ln>
                </p:spPr>
                <p:txBody>
                  <a:bodyPr/>
                  <a:lstStyle/>
                  <a:p>
                    <a:pPr>
                      <a:defRPr/>
                    </a:pPr>
                    <a:endParaRPr lang="en-US" sz="1050" b="1"/>
                  </a:p>
                </p:txBody>
              </p:sp>
              <p:sp>
                <p:nvSpPr>
                  <p:cNvPr id="448" name="Line 187"/>
                  <p:cNvSpPr>
                    <a:spLocks noChangeShapeType="1"/>
                  </p:cNvSpPr>
                  <p:nvPr/>
                </p:nvSpPr>
                <p:spPr bwMode="auto">
                  <a:xfrm>
                    <a:off x="3781" y="2958"/>
                    <a:ext cx="70" cy="128"/>
                  </a:xfrm>
                  <a:prstGeom prst="line">
                    <a:avLst/>
                  </a:prstGeom>
                  <a:noFill/>
                  <a:ln w="3175">
                    <a:solidFill>
                      <a:srgbClr val="CC0000"/>
                    </a:solidFill>
                    <a:round/>
                    <a:headEnd/>
                    <a:tailEnd/>
                  </a:ln>
                </p:spPr>
                <p:txBody>
                  <a:bodyPr/>
                  <a:lstStyle/>
                  <a:p>
                    <a:pPr>
                      <a:defRPr/>
                    </a:pPr>
                    <a:endParaRPr lang="en-US" sz="1050" b="1"/>
                  </a:p>
                </p:txBody>
              </p:sp>
              <p:sp>
                <p:nvSpPr>
                  <p:cNvPr id="449" name="Line 188"/>
                  <p:cNvSpPr>
                    <a:spLocks noChangeShapeType="1"/>
                  </p:cNvSpPr>
                  <p:nvPr/>
                </p:nvSpPr>
                <p:spPr bwMode="auto">
                  <a:xfrm>
                    <a:off x="1324" y="2605"/>
                    <a:ext cx="87" cy="164"/>
                  </a:xfrm>
                  <a:prstGeom prst="line">
                    <a:avLst/>
                  </a:prstGeom>
                  <a:noFill/>
                  <a:ln w="3175">
                    <a:solidFill>
                      <a:srgbClr val="CC0000"/>
                    </a:solidFill>
                    <a:round/>
                    <a:headEnd/>
                    <a:tailEnd/>
                  </a:ln>
                </p:spPr>
                <p:txBody>
                  <a:bodyPr/>
                  <a:lstStyle/>
                  <a:p>
                    <a:pPr>
                      <a:defRPr/>
                    </a:pPr>
                    <a:endParaRPr lang="en-US" sz="1050" b="1"/>
                  </a:p>
                </p:txBody>
              </p:sp>
              <p:sp>
                <p:nvSpPr>
                  <p:cNvPr id="450" name="Line 189"/>
                  <p:cNvSpPr>
                    <a:spLocks noChangeShapeType="1"/>
                  </p:cNvSpPr>
                  <p:nvPr/>
                </p:nvSpPr>
                <p:spPr bwMode="auto">
                  <a:xfrm flipH="1">
                    <a:off x="1367" y="2987"/>
                    <a:ext cx="44" cy="118"/>
                  </a:xfrm>
                  <a:prstGeom prst="line">
                    <a:avLst/>
                  </a:prstGeom>
                  <a:noFill/>
                  <a:ln w="3175">
                    <a:solidFill>
                      <a:srgbClr val="CC0000"/>
                    </a:solidFill>
                    <a:round/>
                    <a:headEnd/>
                    <a:tailEnd/>
                  </a:ln>
                </p:spPr>
                <p:txBody>
                  <a:bodyPr/>
                  <a:lstStyle/>
                  <a:p>
                    <a:pPr>
                      <a:defRPr/>
                    </a:pPr>
                    <a:endParaRPr lang="en-US" sz="1050" b="1"/>
                  </a:p>
                </p:txBody>
              </p:sp>
              <p:sp>
                <p:nvSpPr>
                  <p:cNvPr id="451" name="Line 190"/>
                  <p:cNvSpPr>
                    <a:spLocks noChangeShapeType="1"/>
                  </p:cNvSpPr>
                  <p:nvPr/>
                </p:nvSpPr>
                <p:spPr bwMode="auto">
                  <a:xfrm>
                    <a:off x="1673" y="2977"/>
                    <a:ext cx="44" cy="101"/>
                  </a:xfrm>
                  <a:prstGeom prst="line">
                    <a:avLst/>
                  </a:prstGeom>
                  <a:noFill/>
                  <a:ln w="3175">
                    <a:solidFill>
                      <a:srgbClr val="CC0000"/>
                    </a:solidFill>
                    <a:round/>
                    <a:headEnd/>
                    <a:tailEnd/>
                  </a:ln>
                </p:spPr>
                <p:txBody>
                  <a:bodyPr/>
                  <a:lstStyle/>
                  <a:p>
                    <a:pPr>
                      <a:defRPr/>
                    </a:pPr>
                    <a:endParaRPr lang="en-US" sz="1050" b="1"/>
                  </a:p>
                </p:txBody>
              </p:sp>
              <p:sp>
                <p:nvSpPr>
                  <p:cNvPr id="452" name="Line 191"/>
                  <p:cNvSpPr>
                    <a:spLocks noChangeShapeType="1"/>
                  </p:cNvSpPr>
                  <p:nvPr/>
                </p:nvSpPr>
                <p:spPr bwMode="auto">
                  <a:xfrm>
                    <a:off x="2175" y="2977"/>
                    <a:ext cx="61" cy="101"/>
                  </a:xfrm>
                  <a:prstGeom prst="line">
                    <a:avLst/>
                  </a:prstGeom>
                  <a:noFill/>
                  <a:ln w="3175">
                    <a:solidFill>
                      <a:srgbClr val="CC0000"/>
                    </a:solidFill>
                    <a:round/>
                    <a:headEnd/>
                    <a:tailEnd/>
                  </a:ln>
                </p:spPr>
                <p:txBody>
                  <a:bodyPr/>
                  <a:lstStyle/>
                  <a:p>
                    <a:pPr>
                      <a:defRPr/>
                    </a:pPr>
                    <a:endParaRPr lang="en-US" sz="1050" b="1"/>
                  </a:p>
                </p:txBody>
              </p:sp>
              <p:sp>
                <p:nvSpPr>
                  <p:cNvPr id="453" name="Line 192"/>
                  <p:cNvSpPr>
                    <a:spLocks noChangeShapeType="1"/>
                  </p:cNvSpPr>
                  <p:nvPr/>
                </p:nvSpPr>
                <p:spPr bwMode="auto">
                  <a:xfrm>
                    <a:off x="3981" y="2654"/>
                    <a:ext cx="39" cy="116"/>
                  </a:xfrm>
                  <a:prstGeom prst="line">
                    <a:avLst/>
                  </a:prstGeom>
                  <a:noFill/>
                  <a:ln w="3175">
                    <a:solidFill>
                      <a:srgbClr val="CC0000"/>
                    </a:solidFill>
                    <a:round/>
                    <a:headEnd/>
                    <a:tailEnd/>
                  </a:ln>
                </p:spPr>
                <p:txBody>
                  <a:bodyPr/>
                  <a:lstStyle/>
                  <a:p>
                    <a:pPr>
                      <a:defRPr/>
                    </a:pPr>
                    <a:endParaRPr lang="en-US" sz="1050" b="1"/>
                  </a:p>
                </p:txBody>
              </p:sp>
              <p:sp>
                <p:nvSpPr>
                  <p:cNvPr id="454" name="Line 193"/>
                  <p:cNvSpPr>
                    <a:spLocks noChangeShapeType="1"/>
                  </p:cNvSpPr>
                  <p:nvPr/>
                </p:nvSpPr>
                <p:spPr bwMode="auto">
                  <a:xfrm flipH="1">
                    <a:off x="4309" y="2654"/>
                    <a:ext cx="100" cy="135"/>
                  </a:xfrm>
                  <a:prstGeom prst="line">
                    <a:avLst/>
                  </a:prstGeom>
                  <a:noFill/>
                  <a:ln w="3175">
                    <a:solidFill>
                      <a:srgbClr val="CC0000"/>
                    </a:solidFill>
                    <a:round/>
                    <a:headEnd/>
                    <a:tailEnd/>
                  </a:ln>
                </p:spPr>
                <p:txBody>
                  <a:bodyPr/>
                  <a:lstStyle/>
                  <a:p>
                    <a:pPr>
                      <a:defRPr/>
                    </a:pPr>
                    <a:endParaRPr lang="en-US" sz="1050" b="1"/>
                  </a:p>
                </p:txBody>
              </p:sp>
              <p:sp>
                <p:nvSpPr>
                  <p:cNvPr id="455" name="Line 194"/>
                  <p:cNvSpPr>
                    <a:spLocks noChangeShapeType="1"/>
                  </p:cNvSpPr>
                  <p:nvPr/>
                </p:nvSpPr>
                <p:spPr bwMode="auto">
                  <a:xfrm>
                    <a:off x="4309" y="2958"/>
                    <a:ext cx="100" cy="128"/>
                  </a:xfrm>
                  <a:prstGeom prst="line">
                    <a:avLst/>
                  </a:prstGeom>
                  <a:noFill/>
                  <a:ln w="3175">
                    <a:solidFill>
                      <a:srgbClr val="CC0000"/>
                    </a:solidFill>
                    <a:round/>
                    <a:headEnd/>
                    <a:tailEnd/>
                  </a:ln>
                </p:spPr>
                <p:txBody>
                  <a:bodyPr/>
                  <a:lstStyle/>
                  <a:p>
                    <a:pPr>
                      <a:defRPr/>
                    </a:pPr>
                    <a:endParaRPr lang="en-US" sz="1050" b="1"/>
                  </a:p>
                </p:txBody>
              </p:sp>
            </p:grpSp>
            <p:sp>
              <p:nvSpPr>
                <p:cNvPr id="414" name="Line 195"/>
                <p:cNvSpPr>
                  <a:spLocks noChangeShapeType="1"/>
                </p:cNvSpPr>
                <p:nvPr/>
              </p:nvSpPr>
              <p:spPr bwMode="auto">
                <a:xfrm flipH="1">
                  <a:off x="4064" y="3001"/>
                  <a:ext cx="61" cy="82"/>
                </a:xfrm>
                <a:prstGeom prst="line">
                  <a:avLst/>
                </a:prstGeom>
                <a:noFill/>
                <a:ln w="3175">
                  <a:solidFill>
                    <a:srgbClr val="CC0000"/>
                  </a:solidFill>
                  <a:round/>
                  <a:headEnd/>
                  <a:tailEnd/>
                </a:ln>
              </p:spPr>
              <p:txBody>
                <a:bodyPr/>
                <a:lstStyle/>
                <a:p>
                  <a:pPr>
                    <a:defRPr/>
                  </a:pPr>
                  <a:endParaRPr lang="en-US" sz="1050" b="1"/>
                </a:p>
              </p:txBody>
            </p:sp>
          </p:grpSp>
          <p:sp>
            <p:nvSpPr>
              <p:cNvPr id="284" name="Line 27"/>
              <p:cNvSpPr>
                <a:spLocks noChangeShapeType="1"/>
              </p:cNvSpPr>
              <p:nvPr/>
            </p:nvSpPr>
            <p:spPr bwMode="auto">
              <a:xfrm>
                <a:off x="4686300" y="2239963"/>
                <a:ext cx="165100" cy="563562"/>
              </a:xfrm>
              <a:prstGeom prst="line">
                <a:avLst/>
              </a:prstGeom>
              <a:noFill/>
              <a:ln w="3175">
                <a:solidFill>
                  <a:srgbClr val="339933"/>
                </a:solidFill>
                <a:round/>
                <a:headEnd/>
                <a:tailEnd/>
              </a:ln>
            </p:spPr>
            <p:txBody>
              <a:bodyPr/>
              <a:lstStyle/>
              <a:p>
                <a:pPr>
                  <a:defRPr/>
                </a:pPr>
                <a:endParaRPr lang="en-US" sz="1050" b="1"/>
              </a:p>
            </p:txBody>
          </p:sp>
          <p:sp>
            <p:nvSpPr>
              <p:cNvPr id="285" name="Line 19"/>
              <p:cNvSpPr>
                <a:spLocks noChangeShapeType="1"/>
              </p:cNvSpPr>
              <p:nvPr/>
            </p:nvSpPr>
            <p:spPr bwMode="auto">
              <a:xfrm>
                <a:off x="4452938" y="2346325"/>
                <a:ext cx="0" cy="0"/>
              </a:xfrm>
              <a:prstGeom prst="line">
                <a:avLst/>
              </a:prstGeom>
              <a:noFill/>
              <a:ln w="3175">
                <a:solidFill>
                  <a:schemeClr val="tx1"/>
                </a:solidFill>
                <a:round/>
                <a:headEnd/>
                <a:tailEnd/>
              </a:ln>
            </p:spPr>
            <p:txBody>
              <a:bodyPr/>
              <a:lstStyle/>
              <a:p>
                <a:pPr>
                  <a:defRPr/>
                </a:pPr>
                <a:endParaRPr lang="en-US" sz="1050" b="1"/>
              </a:p>
            </p:txBody>
          </p:sp>
          <p:sp>
            <p:nvSpPr>
              <p:cNvPr id="286" name="Line 24"/>
              <p:cNvSpPr>
                <a:spLocks noChangeShapeType="1"/>
              </p:cNvSpPr>
              <p:nvPr/>
            </p:nvSpPr>
            <p:spPr bwMode="auto">
              <a:xfrm>
                <a:off x="4540250" y="2347913"/>
                <a:ext cx="0" cy="161925"/>
              </a:xfrm>
              <a:prstGeom prst="line">
                <a:avLst/>
              </a:prstGeom>
              <a:noFill/>
              <a:ln w="3175">
                <a:solidFill>
                  <a:srgbClr val="339933"/>
                </a:solidFill>
                <a:round/>
                <a:headEnd/>
                <a:tailEnd/>
              </a:ln>
            </p:spPr>
            <p:txBody>
              <a:bodyPr/>
              <a:lstStyle/>
              <a:p>
                <a:pPr>
                  <a:defRPr/>
                </a:pPr>
                <a:endParaRPr lang="en-US" sz="1050" b="1"/>
              </a:p>
            </p:txBody>
          </p:sp>
          <p:sp>
            <p:nvSpPr>
              <p:cNvPr id="287" name="Line 25"/>
              <p:cNvSpPr>
                <a:spLocks noChangeShapeType="1"/>
              </p:cNvSpPr>
              <p:nvPr/>
            </p:nvSpPr>
            <p:spPr bwMode="auto">
              <a:xfrm flipH="1">
                <a:off x="4238625" y="2247900"/>
                <a:ext cx="165100" cy="563563"/>
              </a:xfrm>
              <a:prstGeom prst="line">
                <a:avLst/>
              </a:prstGeom>
              <a:noFill/>
              <a:ln w="3175">
                <a:solidFill>
                  <a:srgbClr val="339933"/>
                </a:solidFill>
                <a:round/>
                <a:headEnd/>
                <a:tailEnd/>
              </a:ln>
            </p:spPr>
            <p:txBody>
              <a:bodyPr/>
              <a:lstStyle/>
              <a:p>
                <a:pPr>
                  <a:defRPr/>
                </a:pPr>
                <a:endParaRPr lang="en-US" sz="1050" b="1"/>
              </a:p>
            </p:txBody>
          </p:sp>
          <p:sp>
            <p:nvSpPr>
              <p:cNvPr id="288" name="Line 26"/>
              <p:cNvSpPr>
                <a:spLocks noChangeShapeType="1"/>
              </p:cNvSpPr>
              <p:nvPr/>
            </p:nvSpPr>
            <p:spPr bwMode="auto">
              <a:xfrm flipH="1">
                <a:off x="4294188" y="2316163"/>
                <a:ext cx="163512" cy="930275"/>
              </a:xfrm>
              <a:prstGeom prst="line">
                <a:avLst/>
              </a:prstGeom>
              <a:noFill/>
              <a:ln w="3175">
                <a:solidFill>
                  <a:srgbClr val="339933"/>
                </a:solidFill>
                <a:round/>
                <a:headEnd/>
                <a:tailEnd/>
              </a:ln>
            </p:spPr>
            <p:txBody>
              <a:bodyPr/>
              <a:lstStyle/>
              <a:p>
                <a:pPr>
                  <a:defRPr/>
                </a:pPr>
                <a:endParaRPr lang="en-US" sz="1050" b="1"/>
              </a:p>
            </p:txBody>
          </p:sp>
          <p:sp>
            <p:nvSpPr>
              <p:cNvPr id="289" name="Line 28"/>
              <p:cNvSpPr>
                <a:spLocks noChangeShapeType="1"/>
              </p:cNvSpPr>
              <p:nvPr/>
            </p:nvSpPr>
            <p:spPr bwMode="auto">
              <a:xfrm>
                <a:off x="4646613" y="2316163"/>
                <a:ext cx="150812" cy="917575"/>
              </a:xfrm>
              <a:prstGeom prst="line">
                <a:avLst/>
              </a:prstGeom>
              <a:noFill/>
              <a:ln w="3175">
                <a:solidFill>
                  <a:srgbClr val="339933"/>
                </a:solidFill>
                <a:round/>
                <a:headEnd/>
                <a:tailEnd/>
              </a:ln>
            </p:spPr>
            <p:txBody>
              <a:bodyPr/>
              <a:lstStyle/>
              <a:p>
                <a:pPr>
                  <a:defRPr/>
                </a:pPr>
                <a:endParaRPr lang="en-US" sz="1050" b="1"/>
              </a:p>
            </p:txBody>
          </p:sp>
          <p:sp>
            <p:nvSpPr>
              <p:cNvPr id="290" name="Line 30"/>
              <p:cNvSpPr>
                <a:spLocks noChangeShapeType="1"/>
              </p:cNvSpPr>
              <p:nvPr/>
            </p:nvSpPr>
            <p:spPr bwMode="auto">
              <a:xfrm flipH="1">
                <a:off x="4010025" y="3008313"/>
                <a:ext cx="117475" cy="260350"/>
              </a:xfrm>
              <a:prstGeom prst="line">
                <a:avLst/>
              </a:prstGeom>
              <a:noFill/>
              <a:ln w="3175">
                <a:solidFill>
                  <a:srgbClr val="800080"/>
                </a:solidFill>
                <a:round/>
                <a:headEnd/>
                <a:tailEnd/>
              </a:ln>
            </p:spPr>
            <p:txBody>
              <a:bodyPr/>
              <a:lstStyle/>
              <a:p>
                <a:pPr>
                  <a:defRPr/>
                </a:pPr>
                <a:endParaRPr lang="en-US" sz="1050" b="1"/>
              </a:p>
            </p:txBody>
          </p:sp>
          <p:sp>
            <p:nvSpPr>
              <p:cNvPr id="291" name="Line 31"/>
              <p:cNvSpPr>
                <a:spLocks noChangeShapeType="1"/>
              </p:cNvSpPr>
              <p:nvPr/>
            </p:nvSpPr>
            <p:spPr bwMode="auto">
              <a:xfrm>
                <a:off x="4275138" y="3049588"/>
                <a:ext cx="15875" cy="419100"/>
              </a:xfrm>
              <a:prstGeom prst="line">
                <a:avLst/>
              </a:prstGeom>
              <a:noFill/>
              <a:ln w="3175">
                <a:solidFill>
                  <a:srgbClr val="800080"/>
                </a:solidFill>
                <a:round/>
                <a:headEnd/>
                <a:tailEnd/>
              </a:ln>
            </p:spPr>
            <p:txBody>
              <a:bodyPr/>
              <a:lstStyle/>
              <a:p>
                <a:pPr>
                  <a:defRPr/>
                </a:pPr>
                <a:endParaRPr lang="en-US" sz="1050" b="1"/>
              </a:p>
            </p:txBody>
          </p:sp>
          <p:sp>
            <p:nvSpPr>
              <p:cNvPr id="292" name="Line 32"/>
              <p:cNvSpPr>
                <a:spLocks noChangeShapeType="1"/>
              </p:cNvSpPr>
              <p:nvPr/>
            </p:nvSpPr>
            <p:spPr bwMode="auto">
              <a:xfrm>
                <a:off x="4379913" y="2938463"/>
                <a:ext cx="336550" cy="330200"/>
              </a:xfrm>
              <a:prstGeom prst="line">
                <a:avLst/>
              </a:prstGeom>
              <a:noFill/>
              <a:ln w="3175">
                <a:solidFill>
                  <a:srgbClr val="800080"/>
                </a:solidFill>
                <a:round/>
                <a:headEnd/>
                <a:tailEnd/>
              </a:ln>
            </p:spPr>
            <p:txBody>
              <a:bodyPr/>
              <a:lstStyle/>
              <a:p>
                <a:pPr>
                  <a:defRPr/>
                </a:pPr>
                <a:endParaRPr lang="en-US" sz="1050" b="1"/>
              </a:p>
            </p:txBody>
          </p:sp>
          <p:sp>
            <p:nvSpPr>
              <p:cNvPr id="293" name="Line 33"/>
              <p:cNvSpPr>
                <a:spLocks noChangeShapeType="1"/>
              </p:cNvSpPr>
              <p:nvPr/>
            </p:nvSpPr>
            <p:spPr bwMode="auto">
              <a:xfrm>
                <a:off x="4325938" y="3019425"/>
                <a:ext cx="269875" cy="485775"/>
              </a:xfrm>
              <a:prstGeom prst="line">
                <a:avLst/>
              </a:prstGeom>
              <a:noFill/>
              <a:ln w="3175">
                <a:solidFill>
                  <a:srgbClr val="800080"/>
                </a:solidFill>
                <a:round/>
                <a:headEnd/>
                <a:tailEnd/>
              </a:ln>
            </p:spPr>
            <p:txBody>
              <a:bodyPr/>
              <a:lstStyle/>
              <a:p>
                <a:pPr>
                  <a:defRPr/>
                </a:pPr>
                <a:endParaRPr lang="en-US" sz="1050" b="1"/>
              </a:p>
            </p:txBody>
          </p:sp>
          <p:sp>
            <p:nvSpPr>
              <p:cNvPr id="294" name="Line 34"/>
              <p:cNvSpPr>
                <a:spLocks noChangeShapeType="1"/>
              </p:cNvSpPr>
              <p:nvPr/>
            </p:nvSpPr>
            <p:spPr bwMode="auto">
              <a:xfrm flipH="1">
                <a:off x="4648200" y="3055938"/>
                <a:ext cx="217488" cy="657225"/>
              </a:xfrm>
              <a:prstGeom prst="line">
                <a:avLst/>
              </a:prstGeom>
              <a:noFill/>
              <a:ln w="3175">
                <a:solidFill>
                  <a:srgbClr val="800080"/>
                </a:solidFill>
                <a:round/>
                <a:headEnd/>
                <a:tailEnd/>
              </a:ln>
            </p:spPr>
            <p:txBody>
              <a:bodyPr/>
              <a:lstStyle/>
              <a:p>
                <a:pPr>
                  <a:defRPr/>
                </a:pPr>
                <a:endParaRPr lang="en-US" sz="1050" b="1"/>
              </a:p>
            </p:txBody>
          </p:sp>
          <p:sp>
            <p:nvSpPr>
              <p:cNvPr id="295" name="Line 35"/>
              <p:cNvSpPr>
                <a:spLocks noChangeShapeType="1"/>
              </p:cNvSpPr>
              <p:nvPr/>
            </p:nvSpPr>
            <p:spPr bwMode="auto">
              <a:xfrm flipH="1">
                <a:off x="4889500" y="3052763"/>
                <a:ext cx="17463" cy="166687"/>
              </a:xfrm>
              <a:prstGeom prst="line">
                <a:avLst/>
              </a:prstGeom>
              <a:noFill/>
              <a:ln w="3175">
                <a:solidFill>
                  <a:srgbClr val="800080"/>
                </a:solidFill>
                <a:round/>
                <a:headEnd/>
                <a:tailEnd/>
              </a:ln>
            </p:spPr>
            <p:txBody>
              <a:bodyPr/>
              <a:lstStyle/>
              <a:p>
                <a:pPr>
                  <a:defRPr/>
                </a:pPr>
                <a:endParaRPr lang="en-US" sz="1050" b="1"/>
              </a:p>
            </p:txBody>
          </p:sp>
          <p:sp>
            <p:nvSpPr>
              <p:cNvPr id="296" name="Line 36"/>
              <p:cNvSpPr>
                <a:spLocks noChangeShapeType="1"/>
              </p:cNvSpPr>
              <p:nvPr/>
            </p:nvSpPr>
            <p:spPr bwMode="auto">
              <a:xfrm>
                <a:off x="4987925" y="3008313"/>
                <a:ext cx="277813" cy="685800"/>
              </a:xfrm>
              <a:prstGeom prst="line">
                <a:avLst/>
              </a:prstGeom>
              <a:noFill/>
              <a:ln w="3175">
                <a:solidFill>
                  <a:srgbClr val="800080"/>
                </a:solidFill>
                <a:round/>
                <a:headEnd/>
                <a:tailEnd/>
              </a:ln>
            </p:spPr>
            <p:txBody>
              <a:bodyPr/>
              <a:lstStyle/>
              <a:p>
                <a:pPr>
                  <a:defRPr/>
                </a:pPr>
                <a:endParaRPr lang="en-US" sz="1050" b="1"/>
              </a:p>
            </p:txBody>
          </p:sp>
          <p:sp>
            <p:nvSpPr>
              <p:cNvPr id="297" name="Line 37"/>
              <p:cNvSpPr>
                <a:spLocks noChangeShapeType="1"/>
              </p:cNvSpPr>
              <p:nvPr/>
            </p:nvSpPr>
            <p:spPr bwMode="auto">
              <a:xfrm flipH="1">
                <a:off x="4330700" y="2938463"/>
                <a:ext cx="414338" cy="538162"/>
              </a:xfrm>
              <a:prstGeom prst="line">
                <a:avLst/>
              </a:prstGeom>
              <a:noFill/>
              <a:ln w="3175">
                <a:solidFill>
                  <a:srgbClr val="800080"/>
                </a:solidFill>
                <a:round/>
                <a:headEnd/>
                <a:tailEnd/>
              </a:ln>
            </p:spPr>
            <p:txBody>
              <a:bodyPr/>
              <a:lstStyle/>
              <a:p>
                <a:pPr>
                  <a:defRPr/>
                </a:pPr>
                <a:endParaRPr lang="en-US" sz="1050" b="1"/>
              </a:p>
            </p:txBody>
          </p:sp>
          <p:sp>
            <p:nvSpPr>
              <p:cNvPr id="298" name="Line 38"/>
              <p:cNvSpPr>
                <a:spLocks noChangeShapeType="1"/>
              </p:cNvSpPr>
              <p:nvPr/>
            </p:nvSpPr>
            <p:spPr bwMode="auto">
              <a:xfrm flipH="1">
                <a:off x="4035425" y="3046413"/>
                <a:ext cx="171450" cy="639762"/>
              </a:xfrm>
              <a:prstGeom prst="line">
                <a:avLst/>
              </a:prstGeom>
              <a:noFill/>
              <a:ln w="3175">
                <a:solidFill>
                  <a:srgbClr val="800080"/>
                </a:solidFill>
                <a:round/>
                <a:headEnd/>
                <a:tailEnd/>
              </a:ln>
            </p:spPr>
            <p:txBody>
              <a:bodyPr/>
              <a:lstStyle/>
              <a:p>
                <a:pPr>
                  <a:defRPr/>
                </a:pPr>
                <a:endParaRPr lang="en-US" sz="1050" b="1"/>
              </a:p>
            </p:txBody>
          </p:sp>
          <p:sp>
            <p:nvSpPr>
              <p:cNvPr id="299" name="Line 39"/>
              <p:cNvSpPr>
                <a:spLocks noChangeShapeType="1"/>
              </p:cNvSpPr>
              <p:nvPr/>
            </p:nvSpPr>
            <p:spPr bwMode="auto">
              <a:xfrm>
                <a:off x="5018088" y="2940050"/>
                <a:ext cx="414337" cy="373063"/>
              </a:xfrm>
              <a:prstGeom prst="line">
                <a:avLst/>
              </a:prstGeom>
              <a:noFill/>
              <a:ln w="3175">
                <a:solidFill>
                  <a:srgbClr val="800080"/>
                </a:solidFill>
                <a:round/>
                <a:headEnd/>
                <a:tailEnd/>
              </a:ln>
            </p:spPr>
            <p:txBody>
              <a:bodyPr/>
              <a:lstStyle/>
              <a:p>
                <a:pPr>
                  <a:defRPr/>
                </a:pPr>
                <a:endParaRPr lang="en-US" sz="1050" b="1"/>
              </a:p>
            </p:txBody>
          </p:sp>
          <p:sp>
            <p:nvSpPr>
              <p:cNvPr id="300" name="Line 41"/>
              <p:cNvSpPr>
                <a:spLocks noChangeShapeType="1"/>
              </p:cNvSpPr>
              <p:nvPr/>
            </p:nvSpPr>
            <p:spPr bwMode="auto">
              <a:xfrm flipH="1">
                <a:off x="4297363" y="2706688"/>
                <a:ext cx="131762" cy="107950"/>
              </a:xfrm>
              <a:prstGeom prst="line">
                <a:avLst/>
              </a:prstGeom>
              <a:noFill/>
              <a:ln w="3175">
                <a:solidFill>
                  <a:srgbClr val="008080"/>
                </a:solidFill>
                <a:round/>
                <a:headEnd/>
                <a:tailEnd/>
              </a:ln>
            </p:spPr>
            <p:txBody>
              <a:bodyPr/>
              <a:lstStyle/>
              <a:p>
                <a:pPr>
                  <a:defRPr/>
                </a:pPr>
                <a:endParaRPr lang="en-US" sz="1050" b="1"/>
              </a:p>
            </p:txBody>
          </p:sp>
          <p:sp>
            <p:nvSpPr>
              <p:cNvPr id="301" name="Line 42"/>
              <p:cNvSpPr>
                <a:spLocks noChangeShapeType="1"/>
              </p:cNvSpPr>
              <p:nvPr/>
            </p:nvSpPr>
            <p:spPr bwMode="auto">
              <a:xfrm>
                <a:off x="4664075" y="2703513"/>
                <a:ext cx="155575" cy="111125"/>
              </a:xfrm>
              <a:prstGeom prst="line">
                <a:avLst/>
              </a:prstGeom>
              <a:noFill/>
              <a:ln w="3175">
                <a:solidFill>
                  <a:srgbClr val="008080"/>
                </a:solidFill>
                <a:round/>
                <a:headEnd/>
                <a:tailEnd/>
              </a:ln>
            </p:spPr>
            <p:txBody>
              <a:bodyPr/>
              <a:lstStyle/>
              <a:p>
                <a:pPr>
                  <a:defRPr/>
                </a:pPr>
                <a:endParaRPr lang="en-US" sz="1050" b="1"/>
              </a:p>
            </p:txBody>
          </p:sp>
          <p:sp>
            <p:nvSpPr>
              <p:cNvPr id="302" name="Line 43"/>
              <p:cNvSpPr>
                <a:spLocks noChangeShapeType="1"/>
              </p:cNvSpPr>
              <p:nvPr/>
            </p:nvSpPr>
            <p:spPr bwMode="auto">
              <a:xfrm flipH="1">
                <a:off x="4394200" y="2754313"/>
                <a:ext cx="131763" cy="498475"/>
              </a:xfrm>
              <a:prstGeom prst="line">
                <a:avLst/>
              </a:prstGeom>
              <a:noFill/>
              <a:ln w="3175">
                <a:solidFill>
                  <a:srgbClr val="008080"/>
                </a:solidFill>
                <a:round/>
                <a:headEnd/>
                <a:tailEnd/>
              </a:ln>
            </p:spPr>
            <p:txBody>
              <a:bodyPr/>
              <a:lstStyle/>
              <a:p>
                <a:pPr>
                  <a:defRPr/>
                </a:pPr>
                <a:endParaRPr lang="en-US" sz="1050" b="1"/>
              </a:p>
            </p:txBody>
          </p:sp>
          <p:sp>
            <p:nvSpPr>
              <p:cNvPr id="303" name="Line 44"/>
              <p:cNvSpPr>
                <a:spLocks noChangeShapeType="1"/>
              </p:cNvSpPr>
              <p:nvPr/>
            </p:nvSpPr>
            <p:spPr bwMode="auto">
              <a:xfrm>
                <a:off x="4594225" y="2751138"/>
                <a:ext cx="188913" cy="500062"/>
              </a:xfrm>
              <a:prstGeom prst="line">
                <a:avLst/>
              </a:prstGeom>
              <a:noFill/>
              <a:ln w="3175">
                <a:solidFill>
                  <a:srgbClr val="008080"/>
                </a:solidFill>
                <a:round/>
                <a:headEnd/>
                <a:tailEnd/>
              </a:ln>
            </p:spPr>
            <p:txBody>
              <a:bodyPr/>
              <a:lstStyle/>
              <a:p>
                <a:pPr>
                  <a:defRPr/>
                </a:pPr>
                <a:endParaRPr lang="en-US" sz="1050" b="1"/>
              </a:p>
            </p:txBody>
          </p:sp>
          <p:sp>
            <p:nvSpPr>
              <p:cNvPr id="304" name="Line 45"/>
              <p:cNvSpPr>
                <a:spLocks noChangeShapeType="1"/>
              </p:cNvSpPr>
              <p:nvPr/>
            </p:nvSpPr>
            <p:spPr bwMode="auto">
              <a:xfrm flipH="1">
                <a:off x="4225925" y="2740025"/>
                <a:ext cx="250825" cy="733425"/>
              </a:xfrm>
              <a:prstGeom prst="line">
                <a:avLst/>
              </a:prstGeom>
              <a:noFill/>
              <a:ln w="3175">
                <a:solidFill>
                  <a:srgbClr val="008080"/>
                </a:solidFill>
                <a:round/>
                <a:headEnd/>
                <a:tailEnd/>
              </a:ln>
            </p:spPr>
            <p:txBody>
              <a:bodyPr/>
              <a:lstStyle/>
              <a:p>
                <a:pPr>
                  <a:defRPr/>
                </a:pPr>
                <a:endParaRPr lang="en-US" sz="1050" b="1"/>
              </a:p>
            </p:txBody>
          </p:sp>
          <p:sp>
            <p:nvSpPr>
              <p:cNvPr id="305" name="Line 46"/>
              <p:cNvSpPr>
                <a:spLocks noChangeShapeType="1"/>
              </p:cNvSpPr>
              <p:nvPr/>
            </p:nvSpPr>
            <p:spPr bwMode="auto">
              <a:xfrm flipH="1">
                <a:off x="4487863" y="2752725"/>
                <a:ext cx="58737" cy="471488"/>
              </a:xfrm>
              <a:prstGeom prst="line">
                <a:avLst/>
              </a:prstGeom>
              <a:noFill/>
              <a:ln w="3175">
                <a:solidFill>
                  <a:srgbClr val="008080"/>
                </a:solidFill>
                <a:round/>
                <a:headEnd/>
                <a:tailEnd/>
              </a:ln>
            </p:spPr>
            <p:txBody>
              <a:bodyPr/>
              <a:lstStyle/>
              <a:p>
                <a:pPr>
                  <a:defRPr/>
                </a:pPr>
                <a:endParaRPr lang="en-US" sz="1050" b="1"/>
              </a:p>
            </p:txBody>
          </p:sp>
          <p:sp>
            <p:nvSpPr>
              <p:cNvPr id="306" name="Line 47"/>
              <p:cNvSpPr>
                <a:spLocks noChangeShapeType="1"/>
              </p:cNvSpPr>
              <p:nvPr/>
            </p:nvSpPr>
            <p:spPr bwMode="auto">
              <a:xfrm>
                <a:off x="4583113" y="2752725"/>
                <a:ext cx="195262" cy="949325"/>
              </a:xfrm>
              <a:prstGeom prst="line">
                <a:avLst/>
              </a:prstGeom>
              <a:noFill/>
              <a:ln w="3175">
                <a:solidFill>
                  <a:srgbClr val="008080"/>
                </a:solidFill>
                <a:round/>
                <a:headEnd/>
                <a:tailEnd/>
              </a:ln>
            </p:spPr>
            <p:txBody>
              <a:bodyPr/>
              <a:lstStyle/>
              <a:p>
                <a:pPr>
                  <a:defRPr/>
                </a:pPr>
                <a:endParaRPr lang="en-US" sz="1050" b="1"/>
              </a:p>
            </p:txBody>
          </p:sp>
          <p:sp>
            <p:nvSpPr>
              <p:cNvPr id="307" name="Line 48"/>
              <p:cNvSpPr>
                <a:spLocks noChangeShapeType="1"/>
              </p:cNvSpPr>
              <p:nvPr/>
            </p:nvSpPr>
            <p:spPr bwMode="auto">
              <a:xfrm>
                <a:off x="4656138" y="2705100"/>
                <a:ext cx="368300" cy="531813"/>
              </a:xfrm>
              <a:prstGeom prst="line">
                <a:avLst/>
              </a:prstGeom>
              <a:noFill/>
              <a:ln w="3175">
                <a:solidFill>
                  <a:srgbClr val="008080"/>
                </a:solidFill>
                <a:round/>
                <a:headEnd/>
                <a:tailEnd/>
              </a:ln>
            </p:spPr>
            <p:txBody>
              <a:bodyPr/>
              <a:lstStyle/>
              <a:p>
                <a:pPr>
                  <a:defRPr/>
                </a:pPr>
                <a:endParaRPr lang="en-US" sz="1050" b="1"/>
              </a:p>
            </p:txBody>
          </p:sp>
          <p:sp>
            <p:nvSpPr>
              <p:cNvPr id="308" name="Line 49"/>
              <p:cNvSpPr>
                <a:spLocks noChangeShapeType="1"/>
              </p:cNvSpPr>
              <p:nvPr/>
            </p:nvSpPr>
            <p:spPr bwMode="auto">
              <a:xfrm flipH="1">
                <a:off x="4516438" y="2746375"/>
                <a:ext cx="47625" cy="941388"/>
              </a:xfrm>
              <a:prstGeom prst="line">
                <a:avLst/>
              </a:prstGeom>
              <a:noFill/>
              <a:ln w="3175">
                <a:solidFill>
                  <a:srgbClr val="008080"/>
                </a:solidFill>
                <a:round/>
                <a:headEnd/>
                <a:tailEnd/>
              </a:ln>
            </p:spPr>
            <p:txBody>
              <a:bodyPr/>
              <a:lstStyle/>
              <a:p>
                <a:pPr>
                  <a:defRPr/>
                </a:pPr>
                <a:endParaRPr lang="en-US" sz="1050" b="1"/>
              </a:p>
            </p:txBody>
          </p:sp>
          <p:grpSp>
            <p:nvGrpSpPr>
              <p:cNvPr id="309" name="Group 52"/>
              <p:cNvGrpSpPr>
                <a:grpSpLocks/>
              </p:cNvGrpSpPr>
              <p:nvPr/>
            </p:nvGrpSpPr>
            <p:grpSpPr bwMode="auto">
              <a:xfrm>
                <a:off x="4405149" y="2508154"/>
                <a:ext cx="279376" cy="240693"/>
                <a:chOff x="1778" y="3172"/>
                <a:chExt cx="749" cy="413"/>
              </a:xfrm>
            </p:grpSpPr>
            <p:sp>
              <p:nvSpPr>
                <p:cNvPr id="409" name="Oval 53"/>
                <p:cNvSpPr>
                  <a:spLocks noChangeArrowheads="1"/>
                </p:cNvSpPr>
                <p:nvPr/>
              </p:nvSpPr>
              <p:spPr bwMode="auto">
                <a:xfrm>
                  <a:off x="1778" y="3172"/>
                  <a:ext cx="749" cy="414"/>
                </a:xfrm>
                <a:prstGeom prst="ellipse">
                  <a:avLst/>
                </a:prstGeom>
                <a:solidFill>
                  <a:srgbClr val="00FFCC"/>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410" name="Line 54"/>
                <p:cNvSpPr>
                  <a:spLocks noChangeShapeType="1"/>
                </p:cNvSpPr>
                <p:nvPr/>
              </p:nvSpPr>
              <p:spPr bwMode="auto">
                <a:xfrm>
                  <a:off x="1906" y="3586"/>
                  <a:ext cx="0" cy="0"/>
                </a:xfrm>
                <a:prstGeom prst="line">
                  <a:avLst/>
                </a:prstGeom>
                <a:noFill/>
                <a:ln w="3175">
                  <a:solidFill>
                    <a:schemeClr val="tx1"/>
                  </a:solidFill>
                  <a:round/>
                  <a:headEnd/>
                  <a:tailEnd/>
                </a:ln>
              </p:spPr>
              <p:txBody>
                <a:bodyPr/>
                <a:lstStyle/>
                <a:p>
                  <a:pPr>
                    <a:defRPr/>
                  </a:pPr>
                  <a:endParaRPr lang="en-US" sz="1050" b="1"/>
                </a:p>
              </p:txBody>
            </p:sp>
            <p:sp>
              <p:nvSpPr>
                <p:cNvPr id="411" name="Text Box 55"/>
                <p:cNvSpPr txBox="1">
                  <a:spLocks noChangeArrowheads="1"/>
                </p:cNvSpPr>
                <p:nvPr/>
              </p:nvSpPr>
              <p:spPr bwMode="auto">
                <a:xfrm>
                  <a:off x="1906" y="3275"/>
                  <a:ext cx="262" cy="217"/>
                </a:xfrm>
                <a:prstGeom prst="rect">
                  <a:avLst/>
                </a:prstGeom>
                <a:noFill/>
                <a:ln w="3175">
                  <a:solidFill>
                    <a:schemeClr val="tx1"/>
                  </a:solidFill>
                  <a:miter lim="800000"/>
                  <a:headEnd/>
                  <a:tailEnd/>
                </a:ln>
              </p:spPr>
              <p:txBody>
                <a:bodyPr wrap="none">
                  <a:spAutoFit/>
                </a:bodyPr>
                <a:lstStyle/>
                <a:p>
                  <a:endParaRPr lang="en-US" sz="1200" b="1">
                    <a:solidFill>
                      <a:srgbClr val="000099"/>
                    </a:solidFill>
                    <a:latin typeface="Times New Roman" pitchFamily="18" charset="0"/>
                  </a:endParaRPr>
                </a:p>
              </p:txBody>
            </p:sp>
          </p:grpSp>
          <p:grpSp>
            <p:nvGrpSpPr>
              <p:cNvPr id="310" name="Group 56"/>
              <p:cNvGrpSpPr>
                <a:grpSpLocks/>
              </p:cNvGrpSpPr>
              <p:nvPr/>
            </p:nvGrpSpPr>
            <p:grpSpPr bwMode="auto">
              <a:xfrm>
                <a:off x="4100673" y="2805403"/>
                <a:ext cx="920340" cy="240036"/>
                <a:chOff x="1579" y="1844"/>
                <a:chExt cx="2530" cy="365"/>
              </a:xfrm>
            </p:grpSpPr>
            <p:grpSp>
              <p:nvGrpSpPr>
                <p:cNvPr id="399" name="Group 57"/>
                <p:cNvGrpSpPr>
                  <a:grpSpLocks/>
                </p:cNvGrpSpPr>
                <p:nvPr/>
              </p:nvGrpSpPr>
              <p:grpSpPr bwMode="auto">
                <a:xfrm>
                  <a:off x="1579" y="1844"/>
                  <a:ext cx="2530" cy="365"/>
                  <a:chOff x="1543" y="1736"/>
                  <a:chExt cx="2530" cy="365"/>
                </a:xfrm>
              </p:grpSpPr>
              <p:grpSp>
                <p:nvGrpSpPr>
                  <p:cNvPr id="401" name="Group 58"/>
                  <p:cNvGrpSpPr>
                    <a:grpSpLocks/>
                  </p:cNvGrpSpPr>
                  <p:nvPr/>
                </p:nvGrpSpPr>
                <p:grpSpPr bwMode="auto">
                  <a:xfrm>
                    <a:off x="1543" y="1736"/>
                    <a:ext cx="768" cy="365"/>
                    <a:chOff x="1778" y="3172"/>
                    <a:chExt cx="749" cy="413"/>
                  </a:xfrm>
                </p:grpSpPr>
                <p:sp>
                  <p:nvSpPr>
                    <p:cNvPr id="406" name="Oval 59"/>
                    <p:cNvSpPr>
                      <a:spLocks noChangeArrowheads="1"/>
                    </p:cNvSpPr>
                    <p:nvPr/>
                  </p:nvSpPr>
                  <p:spPr bwMode="auto">
                    <a:xfrm>
                      <a:off x="1778" y="3172"/>
                      <a:ext cx="749" cy="418"/>
                    </a:xfrm>
                    <a:prstGeom prst="ellipse">
                      <a:avLst/>
                    </a:prstGeom>
                    <a:solidFill>
                      <a:srgbClr val="80008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407" name="Line 60"/>
                    <p:cNvSpPr>
                      <a:spLocks noChangeShapeType="1"/>
                    </p:cNvSpPr>
                    <p:nvPr/>
                  </p:nvSpPr>
                  <p:spPr bwMode="auto">
                    <a:xfrm>
                      <a:off x="1905" y="3587"/>
                      <a:ext cx="0" cy="0"/>
                    </a:xfrm>
                    <a:prstGeom prst="line">
                      <a:avLst/>
                    </a:prstGeom>
                    <a:noFill/>
                    <a:ln w="3175">
                      <a:solidFill>
                        <a:schemeClr val="tx1"/>
                      </a:solidFill>
                      <a:round/>
                      <a:headEnd/>
                      <a:tailEnd/>
                    </a:ln>
                  </p:spPr>
                  <p:txBody>
                    <a:bodyPr/>
                    <a:lstStyle/>
                    <a:p>
                      <a:pPr>
                        <a:defRPr/>
                      </a:pPr>
                      <a:endParaRPr lang="en-US" sz="1050" b="1"/>
                    </a:p>
                  </p:txBody>
                </p:sp>
                <p:sp>
                  <p:nvSpPr>
                    <p:cNvPr id="408" name="Text Box 61"/>
                    <p:cNvSpPr txBox="1">
                      <a:spLocks noChangeArrowheads="1"/>
                    </p:cNvSpPr>
                    <p:nvPr/>
                  </p:nvSpPr>
                  <p:spPr bwMode="auto">
                    <a:xfrm>
                      <a:off x="1877" y="3200"/>
                      <a:ext cx="262" cy="290"/>
                    </a:xfrm>
                    <a:prstGeom prst="rect">
                      <a:avLst/>
                    </a:prstGeom>
                    <a:noFill/>
                    <a:ln w="3175">
                      <a:solidFill>
                        <a:schemeClr val="tx1"/>
                      </a:solidFill>
                      <a:miter lim="800000"/>
                      <a:headEnd/>
                      <a:tailEnd/>
                    </a:ln>
                  </p:spPr>
                  <p:txBody>
                    <a:bodyPr wrap="none">
                      <a:spAutoFit/>
                    </a:bodyPr>
                    <a:lstStyle/>
                    <a:p>
                      <a:endParaRPr lang="en-US" b="1">
                        <a:solidFill>
                          <a:srgbClr val="92D050"/>
                        </a:solidFill>
                        <a:latin typeface="Times New Roman" pitchFamily="18" charset="0"/>
                      </a:endParaRPr>
                    </a:p>
                  </p:txBody>
                </p:sp>
              </p:grpSp>
              <p:grpSp>
                <p:nvGrpSpPr>
                  <p:cNvPr id="402" name="Group 62"/>
                  <p:cNvGrpSpPr>
                    <a:grpSpLocks/>
                  </p:cNvGrpSpPr>
                  <p:nvPr/>
                </p:nvGrpSpPr>
                <p:grpSpPr bwMode="auto">
                  <a:xfrm>
                    <a:off x="3305" y="1736"/>
                    <a:ext cx="768" cy="365"/>
                    <a:chOff x="1778" y="3172"/>
                    <a:chExt cx="749" cy="413"/>
                  </a:xfrm>
                </p:grpSpPr>
                <p:sp>
                  <p:nvSpPr>
                    <p:cNvPr id="403" name="Oval 63"/>
                    <p:cNvSpPr>
                      <a:spLocks noChangeArrowheads="1"/>
                    </p:cNvSpPr>
                    <p:nvPr/>
                  </p:nvSpPr>
                  <p:spPr bwMode="auto">
                    <a:xfrm>
                      <a:off x="1779" y="3172"/>
                      <a:ext cx="749" cy="418"/>
                    </a:xfrm>
                    <a:prstGeom prst="ellipse">
                      <a:avLst/>
                    </a:prstGeom>
                    <a:solidFill>
                      <a:srgbClr val="80008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404" name="Line 64"/>
                    <p:cNvSpPr>
                      <a:spLocks noChangeShapeType="1"/>
                    </p:cNvSpPr>
                    <p:nvPr/>
                  </p:nvSpPr>
                  <p:spPr bwMode="auto">
                    <a:xfrm>
                      <a:off x="1906" y="3587"/>
                      <a:ext cx="0" cy="0"/>
                    </a:xfrm>
                    <a:prstGeom prst="line">
                      <a:avLst/>
                    </a:prstGeom>
                    <a:noFill/>
                    <a:ln w="3175">
                      <a:solidFill>
                        <a:schemeClr val="tx1"/>
                      </a:solidFill>
                      <a:round/>
                      <a:headEnd/>
                      <a:tailEnd/>
                    </a:ln>
                  </p:spPr>
                  <p:txBody>
                    <a:bodyPr/>
                    <a:lstStyle/>
                    <a:p>
                      <a:pPr>
                        <a:defRPr/>
                      </a:pPr>
                      <a:endParaRPr lang="en-US" sz="1050" b="1"/>
                    </a:p>
                  </p:txBody>
                </p:sp>
                <p:sp>
                  <p:nvSpPr>
                    <p:cNvPr id="405" name="Text Box 65"/>
                    <p:cNvSpPr txBox="1">
                      <a:spLocks noChangeArrowheads="1"/>
                    </p:cNvSpPr>
                    <p:nvPr/>
                  </p:nvSpPr>
                  <p:spPr bwMode="auto">
                    <a:xfrm>
                      <a:off x="1918" y="3200"/>
                      <a:ext cx="262" cy="290"/>
                    </a:xfrm>
                    <a:prstGeom prst="rect">
                      <a:avLst/>
                    </a:prstGeom>
                    <a:noFill/>
                    <a:ln w="3175">
                      <a:solidFill>
                        <a:schemeClr val="tx1"/>
                      </a:solidFill>
                      <a:miter lim="800000"/>
                      <a:headEnd/>
                      <a:tailEnd/>
                    </a:ln>
                  </p:spPr>
                  <p:txBody>
                    <a:bodyPr wrap="none">
                      <a:spAutoFit/>
                    </a:bodyPr>
                    <a:lstStyle/>
                    <a:p>
                      <a:endParaRPr lang="en-US" b="1">
                        <a:solidFill>
                          <a:srgbClr val="92D050"/>
                        </a:solidFill>
                        <a:latin typeface="Times New Roman" pitchFamily="18" charset="0"/>
                      </a:endParaRPr>
                    </a:p>
                  </p:txBody>
                </p:sp>
              </p:grpSp>
            </p:grpSp>
            <p:sp>
              <p:nvSpPr>
                <p:cNvPr id="400" name="Line 66"/>
                <p:cNvSpPr>
                  <a:spLocks noChangeShapeType="1"/>
                </p:cNvSpPr>
                <p:nvPr/>
              </p:nvSpPr>
              <p:spPr bwMode="auto">
                <a:xfrm>
                  <a:off x="2347" y="2039"/>
                  <a:ext cx="1004" cy="0"/>
                </a:xfrm>
                <a:prstGeom prst="line">
                  <a:avLst/>
                </a:prstGeom>
                <a:noFill/>
                <a:ln w="3175">
                  <a:solidFill>
                    <a:srgbClr val="800080"/>
                  </a:solidFill>
                  <a:round/>
                  <a:headEnd/>
                  <a:tailEnd/>
                </a:ln>
              </p:spPr>
              <p:txBody>
                <a:bodyPr/>
                <a:lstStyle/>
                <a:p>
                  <a:pPr>
                    <a:defRPr/>
                  </a:pPr>
                  <a:endParaRPr lang="en-US" sz="1050" b="1"/>
                </a:p>
              </p:txBody>
            </p:sp>
          </p:grpSp>
          <p:sp>
            <p:nvSpPr>
              <p:cNvPr id="311" name="Oval 84"/>
              <p:cNvSpPr>
                <a:spLocks noChangeArrowheads="1"/>
              </p:cNvSpPr>
              <p:nvPr/>
            </p:nvSpPr>
            <p:spPr bwMode="auto">
              <a:xfrm>
                <a:off x="3741738" y="322262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12" name="Line 85"/>
              <p:cNvSpPr>
                <a:spLocks noChangeShapeType="1"/>
              </p:cNvSpPr>
              <p:nvPr/>
            </p:nvSpPr>
            <p:spPr bwMode="auto">
              <a:xfrm>
                <a:off x="3771900" y="3389313"/>
                <a:ext cx="0" cy="0"/>
              </a:xfrm>
              <a:prstGeom prst="line">
                <a:avLst/>
              </a:prstGeom>
              <a:noFill/>
              <a:ln w="3175">
                <a:solidFill>
                  <a:schemeClr val="tx1"/>
                </a:solidFill>
                <a:round/>
                <a:headEnd/>
                <a:tailEnd/>
              </a:ln>
            </p:spPr>
            <p:txBody>
              <a:bodyPr/>
              <a:lstStyle/>
              <a:p>
                <a:pPr>
                  <a:defRPr/>
                </a:pPr>
                <a:endParaRPr lang="en-US" sz="1050" b="1"/>
              </a:p>
            </p:txBody>
          </p:sp>
          <p:sp>
            <p:nvSpPr>
              <p:cNvPr id="313" name="Oval 86"/>
              <p:cNvSpPr>
                <a:spLocks noChangeArrowheads="1"/>
              </p:cNvSpPr>
              <p:nvPr/>
            </p:nvSpPr>
            <p:spPr bwMode="auto">
              <a:xfrm>
                <a:off x="4262438" y="344487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14" name="Line 87"/>
              <p:cNvSpPr>
                <a:spLocks noChangeShapeType="1"/>
              </p:cNvSpPr>
              <p:nvPr/>
            </p:nvSpPr>
            <p:spPr bwMode="auto">
              <a:xfrm>
                <a:off x="4291013" y="3611563"/>
                <a:ext cx="0" cy="0"/>
              </a:xfrm>
              <a:prstGeom prst="line">
                <a:avLst/>
              </a:prstGeom>
              <a:noFill/>
              <a:ln w="3175">
                <a:solidFill>
                  <a:schemeClr val="tx1"/>
                </a:solidFill>
                <a:round/>
                <a:headEnd/>
                <a:tailEnd/>
              </a:ln>
            </p:spPr>
            <p:txBody>
              <a:bodyPr/>
              <a:lstStyle/>
              <a:p>
                <a:pPr>
                  <a:defRPr/>
                </a:pPr>
                <a:endParaRPr lang="en-US" sz="1050" b="1"/>
              </a:p>
            </p:txBody>
          </p:sp>
          <p:sp>
            <p:nvSpPr>
              <p:cNvPr id="315" name="Oval 88"/>
              <p:cNvSpPr>
                <a:spLocks noChangeArrowheads="1"/>
              </p:cNvSpPr>
              <p:nvPr/>
            </p:nvSpPr>
            <p:spPr bwMode="auto">
              <a:xfrm>
                <a:off x="4073525" y="344487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16" name="Line 89"/>
              <p:cNvSpPr>
                <a:spLocks noChangeShapeType="1"/>
              </p:cNvSpPr>
              <p:nvPr/>
            </p:nvSpPr>
            <p:spPr bwMode="auto">
              <a:xfrm>
                <a:off x="4103688" y="3611563"/>
                <a:ext cx="0" cy="0"/>
              </a:xfrm>
              <a:prstGeom prst="line">
                <a:avLst/>
              </a:prstGeom>
              <a:noFill/>
              <a:ln w="3175">
                <a:solidFill>
                  <a:schemeClr val="tx1"/>
                </a:solidFill>
                <a:round/>
                <a:headEnd/>
                <a:tailEnd/>
              </a:ln>
            </p:spPr>
            <p:txBody>
              <a:bodyPr/>
              <a:lstStyle/>
              <a:p>
                <a:pPr>
                  <a:defRPr/>
                </a:pPr>
                <a:endParaRPr lang="en-US" sz="1050" b="1"/>
              </a:p>
            </p:txBody>
          </p:sp>
          <p:sp>
            <p:nvSpPr>
              <p:cNvPr id="317" name="Oval 90"/>
              <p:cNvSpPr>
                <a:spLocks noChangeArrowheads="1"/>
              </p:cNvSpPr>
              <p:nvPr/>
            </p:nvSpPr>
            <p:spPr bwMode="auto">
              <a:xfrm>
                <a:off x="3952875" y="322262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18" name="Line 91"/>
              <p:cNvSpPr>
                <a:spLocks noChangeShapeType="1"/>
              </p:cNvSpPr>
              <p:nvPr/>
            </p:nvSpPr>
            <p:spPr bwMode="auto">
              <a:xfrm>
                <a:off x="3983038" y="3389313"/>
                <a:ext cx="0" cy="0"/>
              </a:xfrm>
              <a:prstGeom prst="line">
                <a:avLst/>
              </a:prstGeom>
              <a:noFill/>
              <a:ln w="3175">
                <a:solidFill>
                  <a:schemeClr val="tx1"/>
                </a:solidFill>
                <a:round/>
                <a:headEnd/>
                <a:tailEnd/>
              </a:ln>
            </p:spPr>
            <p:txBody>
              <a:bodyPr/>
              <a:lstStyle/>
              <a:p>
                <a:pPr>
                  <a:defRPr/>
                </a:pPr>
                <a:endParaRPr lang="en-US" sz="1050" b="1"/>
              </a:p>
            </p:txBody>
          </p:sp>
          <p:sp>
            <p:nvSpPr>
              <p:cNvPr id="319" name="Oval 92"/>
              <p:cNvSpPr>
                <a:spLocks noChangeArrowheads="1"/>
              </p:cNvSpPr>
              <p:nvPr/>
            </p:nvSpPr>
            <p:spPr bwMode="auto">
              <a:xfrm>
                <a:off x="3886200" y="344487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0" name="Line 93"/>
              <p:cNvSpPr>
                <a:spLocks noChangeShapeType="1"/>
              </p:cNvSpPr>
              <p:nvPr/>
            </p:nvSpPr>
            <p:spPr bwMode="auto">
              <a:xfrm>
                <a:off x="3914775" y="3611563"/>
                <a:ext cx="0" cy="0"/>
              </a:xfrm>
              <a:prstGeom prst="line">
                <a:avLst/>
              </a:prstGeom>
              <a:noFill/>
              <a:ln w="3175">
                <a:solidFill>
                  <a:schemeClr val="tx1"/>
                </a:solidFill>
                <a:round/>
                <a:headEnd/>
                <a:tailEnd/>
              </a:ln>
            </p:spPr>
            <p:txBody>
              <a:bodyPr/>
              <a:lstStyle/>
              <a:p>
                <a:pPr>
                  <a:defRPr/>
                </a:pPr>
                <a:endParaRPr lang="en-US" sz="1050" b="1"/>
              </a:p>
            </p:txBody>
          </p:sp>
          <p:sp>
            <p:nvSpPr>
              <p:cNvPr id="321" name="Oval 94"/>
              <p:cNvSpPr>
                <a:spLocks noChangeArrowheads="1"/>
              </p:cNvSpPr>
              <p:nvPr/>
            </p:nvSpPr>
            <p:spPr bwMode="auto">
              <a:xfrm>
                <a:off x="4156075" y="3222625"/>
                <a:ext cx="171450"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2" name="Line 95"/>
              <p:cNvSpPr>
                <a:spLocks noChangeShapeType="1"/>
              </p:cNvSpPr>
              <p:nvPr/>
            </p:nvSpPr>
            <p:spPr bwMode="auto">
              <a:xfrm>
                <a:off x="4186238" y="3389313"/>
                <a:ext cx="0" cy="0"/>
              </a:xfrm>
              <a:prstGeom prst="line">
                <a:avLst/>
              </a:prstGeom>
              <a:noFill/>
              <a:ln w="3175">
                <a:solidFill>
                  <a:schemeClr val="tx1"/>
                </a:solidFill>
                <a:round/>
                <a:headEnd/>
                <a:tailEnd/>
              </a:ln>
            </p:spPr>
            <p:txBody>
              <a:bodyPr/>
              <a:lstStyle/>
              <a:p>
                <a:pPr>
                  <a:defRPr/>
                </a:pPr>
                <a:endParaRPr lang="en-US" sz="1050" b="1"/>
              </a:p>
            </p:txBody>
          </p:sp>
          <p:sp>
            <p:nvSpPr>
              <p:cNvPr id="323" name="Oval 96"/>
              <p:cNvSpPr>
                <a:spLocks noChangeArrowheads="1"/>
              </p:cNvSpPr>
              <p:nvPr/>
            </p:nvSpPr>
            <p:spPr bwMode="auto">
              <a:xfrm>
                <a:off x="4360863" y="322262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4" name="Line 97"/>
              <p:cNvSpPr>
                <a:spLocks noChangeShapeType="1"/>
              </p:cNvSpPr>
              <p:nvPr/>
            </p:nvSpPr>
            <p:spPr bwMode="auto">
              <a:xfrm>
                <a:off x="4389438" y="3389313"/>
                <a:ext cx="0" cy="0"/>
              </a:xfrm>
              <a:prstGeom prst="line">
                <a:avLst/>
              </a:prstGeom>
              <a:noFill/>
              <a:ln w="3175">
                <a:solidFill>
                  <a:schemeClr val="tx1"/>
                </a:solidFill>
                <a:round/>
                <a:headEnd/>
                <a:tailEnd/>
              </a:ln>
            </p:spPr>
            <p:txBody>
              <a:bodyPr/>
              <a:lstStyle/>
              <a:p>
                <a:pPr>
                  <a:defRPr/>
                </a:pPr>
                <a:endParaRPr lang="en-US" sz="1050" b="1"/>
              </a:p>
            </p:txBody>
          </p:sp>
          <p:sp>
            <p:nvSpPr>
              <p:cNvPr id="325" name="Oval 98"/>
              <p:cNvSpPr>
                <a:spLocks noChangeArrowheads="1"/>
              </p:cNvSpPr>
              <p:nvPr/>
            </p:nvSpPr>
            <p:spPr bwMode="auto">
              <a:xfrm>
                <a:off x="4564063" y="322262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6" name="Line 99"/>
              <p:cNvSpPr>
                <a:spLocks noChangeShapeType="1"/>
              </p:cNvSpPr>
              <p:nvPr/>
            </p:nvSpPr>
            <p:spPr bwMode="auto">
              <a:xfrm>
                <a:off x="4592638" y="3389313"/>
                <a:ext cx="0" cy="0"/>
              </a:xfrm>
              <a:prstGeom prst="line">
                <a:avLst/>
              </a:prstGeom>
              <a:noFill/>
              <a:ln w="3175">
                <a:solidFill>
                  <a:schemeClr val="tx1"/>
                </a:solidFill>
                <a:round/>
                <a:headEnd/>
                <a:tailEnd/>
              </a:ln>
            </p:spPr>
            <p:txBody>
              <a:bodyPr/>
              <a:lstStyle/>
              <a:p>
                <a:pPr>
                  <a:defRPr/>
                </a:pPr>
                <a:endParaRPr lang="en-US" sz="1050" b="1"/>
              </a:p>
            </p:txBody>
          </p:sp>
          <p:sp>
            <p:nvSpPr>
              <p:cNvPr id="327" name="Oval 100"/>
              <p:cNvSpPr>
                <a:spLocks noChangeArrowheads="1"/>
              </p:cNvSpPr>
              <p:nvPr/>
            </p:nvSpPr>
            <p:spPr bwMode="auto">
              <a:xfrm>
                <a:off x="4767263" y="322262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8" name="Line 101"/>
              <p:cNvSpPr>
                <a:spLocks noChangeShapeType="1"/>
              </p:cNvSpPr>
              <p:nvPr/>
            </p:nvSpPr>
            <p:spPr bwMode="auto">
              <a:xfrm>
                <a:off x="4797425" y="3389313"/>
                <a:ext cx="0" cy="0"/>
              </a:xfrm>
              <a:prstGeom prst="line">
                <a:avLst/>
              </a:prstGeom>
              <a:noFill/>
              <a:ln w="3175">
                <a:solidFill>
                  <a:schemeClr val="tx1"/>
                </a:solidFill>
                <a:round/>
                <a:headEnd/>
                <a:tailEnd/>
              </a:ln>
            </p:spPr>
            <p:txBody>
              <a:bodyPr/>
              <a:lstStyle/>
              <a:p>
                <a:pPr>
                  <a:defRPr/>
                </a:pPr>
                <a:endParaRPr lang="en-US" sz="1050" b="1"/>
              </a:p>
            </p:txBody>
          </p:sp>
          <p:sp>
            <p:nvSpPr>
              <p:cNvPr id="329" name="Oval 102"/>
              <p:cNvSpPr>
                <a:spLocks noChangeArrowheads="1"/>
              </p:cNvSpPr>
              <p:nvPr/>
            </p:nvSpPr>
            <p:spPr bwMode="auto">
              <a:xfrm>
                <a:off x="4972050" y="322262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0" name="Line 103"/>
              <p:cNvSpPr>
                <a:spLocks noChangeShapeType="1"/>
              </p:cNvSpPr>
              <p:nvPr/>
            </p:nvSpPr>
            <p:spPr bwMode="auto">
              <a:xfrm>
                <a:off x="5000625" y="3389313"/>
                <a:ext cx="0" cy="0"/>
              </a:xfrm>
              <a:prstGeom prst="line">
                <a:avLst/>
              </a:prstGeom>
              <a:noFill/>
              <a:ln w="3175">
                <a:solidFill>
                  <a:schemeClr val="tx1"/>
                </a:solidFill>
                <a:round/>
                <a:headEnd/>
                <a:tailEnd/>
              </a:ln>
            </p:spPr>
            <p:txBody>
              <a:bodyPr/>
              <a:lstStyle/>
              <a:p>
                <a:pPr>
                  <a:defRPr/>
                </a:pPr>
                <a:endParaRPr lang="en-US" sz="1050" b="1"/>
              </a:p>
            </p:txBody>
          </p:sp>
          <p:sp>
            <p:nvSpPr>
              <p:cNvPr id="331" name="Oval 104"/>
              <p:cNvSpPr>
                <a:spLocks noChangeArrowheads="1"/>
              </p:cNvSpPr>
              <p:nvPr/>
            </p:nvSpPr>
            <p:spPr bwMode="auto">
              <a:xfrm>
                <a:off x="4451350" y="344487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2" name="Line 105"/>
              <p:cNvSpPr>
                <a:spLocks noChangeShapeType="1"/>
              </p:cNvSpPr>
              <p:nvPr/>
            </p:nvSpPr>
            <p:spPr bwMode="auto">
              <a:xfrm>
                <a:off x="4479925" y="3611563"/>
                <a:ext cx="0" cy="0"/>
              </a:xfrm>
              <a:prstGeom prst="line">
                <a:avLst/>
              </a:prstGeom>
              <a:noFill/>
              <a:ln w="3175">
                <a:solidFill>
                  <a:schemeClr val="tx1"/>
                </a:solidFill>
                <a:round/>
                <a:headEnd/>
                <a:tailEnd/>
              </a:ln>
            </p:spPr>
            <p:txBody>
              <a:bodyPr/>
              <a:lstStyle/>
              <a:p>
                <a:pPr>
                  <a:defRPr/>
                </a:pPr>
                <a:endParaRPr lang="en-US" sz="1050" b="1"/>
              </a:p>
            </p:txBody>
          </p:sp>
          <p:sp>
            <p:nvSpPr>
              <p:cNvPr id="333" name="Oval 106"/>
              <p:cNvSpPr>
                <a:spLocks noChangeArrowheads="1"/>
              </p:cNvSpPr>
              <p:nvPr/>
            </p:nvSpPr>
            <p:spPr bwMode="auto">
              <a:xfrm>
                <a:off x="4638675" y="344487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4" name="Line 107"/>
              <p:cNvSpPr>
                <a:spLocks noChangeShapeType="1"/>
              </p:cNvSpPr>
              <p:nvPr/>
            </p:nvSpPr>
            <p:spPr bwMode="auto">
              <a:xfrm>
                <a:off x="4668838" y="3611563"/>
                <a:ext cx="0" cy="0"/>
              </a:xfrm>
              <a:prstGeom prst="line">
                <a:avLst/>
              </a:prstGeom>
              <a:noFill/>
              <a:ln w="3175">
                <a:solidFill>
                  <a:schemeClr val="tx1"/>
                </a:solidFill>
                <a:round/>
                <a:headEnd/>
                <a:tailEnd/>
              </a:ln>
            </p:spPr>
            <p:txBody>
              <a:bodyPr/>
              <a:lstStyle/>
              <a:p>
                <a:pPr>
                  <a:defRPr/>
                </a:pPr>
                <a:endParaRPr lang="en-US" sz="1050" b="1"/>
              </a:p>
            </p:txBody>
          </p:sp>
          <p:sp>
            <p:nvSpPr>
              <p:cNvPr id="335" name="Oval 108"/>
              <p:cNvSpPr>
                <a:spLocks noChangeArrowheads="1"/>
              </p:cNvSpPr>
              <p:nvPr/>
            </p:nvSpPr>
            <p:spPr bwMode="auto">
              <a:xfrm>
                <a:off x="4827588" y="344487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6" name="Line 109"/>
              <p:cNvSpPr>
                <a:spLocks noChangeShapeType="1"/>
              </p:cNvSpPr>
              <p:nvPr/>
            </p:nvSpPr>
            <p:spPr bwMode="auto">
              <a:xfrm>
                <a:off x="4857750" y="3611563"/>
                <a:ext cx="0" cy="0"/>
              </a:xfrm>
              <a:prstGeom prst="line">
                <a:avLst/>
              </a:prstGeom>
              <a:noFill/>
              <a:ln w="3175">
                <a:solidFill>
                  <a:schemeClr val="tx1"/>
                </a:solidFill>
                <a:round/>
                <a:headEnd/>
                <a:tailEnd/>
              </a:ln>
            </p:spPr>
            <p:txBody>
              <a:bodyPr/>
              <a:lstStyle/>
              <a:p>
                <a:pPr>
                  <a:defRPr/>
                </a:pPr>
                <a:endParaRPr lang="en-US" sz="1050" b="1"/>
              </a:p>
            </p:txBody>
          </p:sp>
          <p:sp>
            <p:nvSpPr>
              <p:cNvPr id="337" name="Oval 110"/>
              <p:cNvSpPr>
                <a:spLocks noChangeArrowheads="1"/>
              </p:cNvSpPr>
              <p:nvPr/>
            </p:nvSpPr>
            <p:spPr bwMode="auto">
              <a:xfrm>
                <a:off x="3973513" y="3665538"/>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8" name="Line 111"/>
              <p:cNvSpPr>
                <a:spLocks noChangeShapeType="1"/>
              </p:cNvSpPr>
              <p:nvPr/>
            </p:nvSpPr>
            <p:spPr bwMode="auto">
              <a:xfrm>
                <a:off x="4129088" y="3832225"/>
                <a:ext cx="0" cy="0"/>
              </a:xfrm>
              <a:prstGeom prst="line">
                <a:avLst/>
              </a:prstGeom>
              <a:noFill/>
              <a:ln w="3175">
                <a:solidFill>
                  <a:schemeClr val="tx1"/>
                </a:solidFill>
                <a:round/>
                <a:headEnd/>
                <a:tailEnd/>
              </a:ln>
            </p:spPr>
            <p:txBody>
              <a:bodyPr/>
              <a:lstStyle/>
              <a:p>
                <a:pPr>
                  <a:defRPr/>
                </a:pPr>
                <a:endParaRPr lang="en-US" sz="1050" b="1"/>
              </a:p>
            </p:txBody>
          </p:sp>
          <p:sp>
            <p:nvSpPr>
              <p:cNvPr id="339" name="Oval 112"/>
              <p:cNvSpPr>
                <a:spLocks noChangeArrowheads="1"/>
              </p:cNvSpPr>
              <p:nvPr/>
            </p:nvSpPr>
            <p:spPr bwMode="auto">
              <a:xfrm>
                <a:off x="4171950" y="3665538"/>
                <a:ext cx="169863"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0" name="Line 113"/>
              <p:cNvSpPr>
                <a:spLocks noChangeShapeType="1"/>
              </p:cNvSpPr>
              <p:nvPr/>
            </p:nvSpPr>
            <p:spPr bwMode="auto">
              <a:xfrm>
                <a:off x="4329113" y="3832225"/>
                <a:ext cx="0" cy="0"/>
              </a:xfrm>
              <a:prstGeom prst="line">
                <a:avLst/>
              </a:prstGeom>
              <a:noFill/>
              <a:ln w="3175">
                <a:solidFill>
                  <a:schemeClr val="tx1"/>
                </a:solidFill>
                <a:round/>
                <a:headEnd/>
                <a:tailEnd/>
              </a:ln>
            </p:spPr>
            <p:txBody>
              <a:bodyPr/>
              <a:lstStyle/>
              <a:p>
                <a:pPr>
                  <a:defRPr/>
                </a:pPr>
                <a:endParaRPr lang="en-US" sz="1050" b="1"/>
              </a:p>
            </p:txBody>
          </p:sp>
          <p:sp>
            <p:nvSpPr>
              <p:cNvPr id="341" name="Oval 114"/>
              <p:cNvSpPr>
                <a:spLocks noChangeArrowheads="1"/>
              </p:cNvSpPr>
              <p:nvPr/>
            </p:nvSpPr>
            <p:spPr bwMode="auto">
              <a:xfrm>
                <a:off x="4370388" y="3665538"/>
                <a:ext cx="171450"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2" name="Line 115"/>
              <p:cNvSpPr>
                <a:spLocks noChangeShapeType="1"/>
              </p:cNvSpPr>
              <p:nvPr/>
            </p:nvSpPr>
            <p:spPr bwMode="auto">
              <a:xfrm>
                <a:off x="4527550" y="3832225"/>
                <a:ext cx="0" cy="0"/>
              </a:xfrm>
              <a:prstGeom prst="line">
                <a:avLst/>
              </a:prstGeom>
              <a:noFill/>
              <a:ln w="3175">
                <a:solidFill>
                  <a:schemeClr val="tx1"/>
                </a:solidFill>
                <a:round/>
                <a:headEnd/>
                <a:tailEnd/>
              </a:ln>
            </p:spPr>
            <p:txBody>
              <a:bodyPr/>
              <a:lstStyle/>
              <a:p>
                <a:pPr>
                  <a:defRPr/>
                </a:pPr>
                <a:endParaRPr lang="en-US" sz="1050" b="1"/>
              </a:p>
            </p:txBody>
          </p:sp>
          <p:sp>
            <p:nvSpPr>
              <p:cNvPr id="343" name="Oval 116"/>
              <p:cNvSpPr>
                <a:spLocks noChangeArrowheads="1"/>
              </p:cNvSpPr>
              <p:nvPr/>
            </p:nvSpPr>
            <p:spPr bwMode="auto">
              <a:xfrm>
                <a:off x="4570413" y="3665538"/>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4" name="Line 117"/>
              <p:cNvSpPr>
                <a:spLocks noChangeShapeType="1"/>
              </p:cNvSpPr>
              <p:nvPr/>
            </p:nvSpPr>
            <p:spPr bwMode="auto">
              <a:xfrm>
                <a:off x="4727575" y="3832225"/>
                <a:ext cx="0" cy="0"/>
              </a:xfrm>
              <a:prstGeom prst="line">
                <a:avLst/>
              </a:prstGeom>
              <a:noFill/>
              <a:ln w="3175">
                <a:solidFill>
                  <a:schemeClr val="tx1"/>
                </a:solidFill>
                <a:round/>
                <a:headEnd/>
                <a:tailEnd/>
              </a:ln>
            </p:spPr>
            <p:txBody>
              <a:bodyPr/>
              <a:lstStyle/>
              <a:p>
                <a:pPr>
                  <a:defRPr/>
                </a:pPr>
                <a:endParaRPr lang="en-US" sz="1050" b="1"/>
              </a:p>
            </p:txBody>
          </p:sp>
          <p:sp>
            <p:nvSpPr>
              <p:cNvPr id="345" name="Oval 118"/>
              <p:cNvSpPr>
                <a:spLocks noChangeArrowheads="1"/>
              </p:cNvSpPr>
              <p:nvPr/>
            </p:nvSpPr>
            <p:spPr bwMode="auto">
              <a:xfrm>
                <a:off x="4770438" y="3665538"/>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6" name="Line 119"/>
              <p:cNvSpPr>
                <a:spLocks noChangeShapeType="1"/>
              </p:cNvSpPr>
              <p:nvPr/>
            </p:nvSpPr>
            <p:spPr bwMode="auto">
              <a:xfrm>
                <a:off x="4926013" y="3832225"/>
                <a:ext cx="0" cy="0"/>
              </a:xfrm>
              <a:prstGeom prst="line">
                <a:avLst/>
              </a:prstGeom>
              <a:noFill/>
              <a:ln w="3175">
                <a:solidFill>
                  <a:schemeClr val="tx1"/>
                </a:solidFill>
                <a:round/>
                <a:headEnd/>
                <a:tailEnd/>
              </a:ln>
            </p:spPr>
            <p:txBody>
              <a:bodyPr/>
              <a:lstStyle/>
              <a:p>
                <a:pPr>
                  <a:defRPr/>
                </a:pPr>
                <a:endParaRPr lang="en-US" sz="1050" b="1"/>
              </a:p>
            </p:txBody>
          </p:sp>
          <p:sp>
            <p:nvSpPr>
              <p:cNvPr id="347" name="Oval 120"/>
              <p:cNvSpPr>
                <a:spLocks noChangeArrowheads="1"/>
              </p:cNvSpPr>
              <p:nvPr/>
            </p:nvSpPr>
            <p:spPr bwMode="auto">
              <a:xfrm>
                <a:off x="3773488" y="3665538"/>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8" name="Line 121"/>
              <p:cNvSpPr>
                <a:spLocks noChangeShapeType="1"/>
              </p:cNvSpPr>
              <p:nvPr/>
            </p:nvSpPr>
            <p:spPr bwMode="auto">
              <a:xfrm>
                <a:off x="3930650" y="3832225"/>
                <a:ext cx="0" cy="0"/>
              </a:xfrm>
              <a:prstGeom prst="line">
                <a:avLst/>
              </a:prstGeom>
              <a:noFill/>
              <a:ln w="3175">
                <a:solidFill>
                  <a:schemeClr val="tx1"/>
                </a:solidFill>
                <a:round/>
                <a:headEnd/>
                <a:tailEnd/>
              </a:ln>
            </p:spPr>
            <p:txBody>
              <a:bodyPr/>
              <a:lstStyle/>
              <a:p>
                <a:pPr>
                  <a:defRPr/>
                </a:pPr>
                <a:endParaRPr lang="en-US" sz="1050" b="1"/>
              </a:p>
            </p:txBody>
          </p:sp>
          <p:sp>
            <p:nvSpPr>
              <p:cNvPr id="349" name="Oval 122"/>
              <p:cNvSpPr>
                <a:spLocks noChangeArrowheads="1"/>
              </p:cNvSpPr>
              <p:nvPr/>
            </p:nvSpPr>
            <p:spPr bwMode="auto">
              <a:xfrm>
                <a:off x="4968875" y="3665538"/>
                <a:ext cx="169863"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50" name="Line 123"/>
              <p:cNvSpPr>
                <a:spLocks noChangeShapeType="1"/>
              </p:cNvSpPr>
              <p:nvPr/>
            </p:nvSpPr>
            <p:spPr bwMode="auto">
              <a:xfrm>
                <a:off x="5126038" y="3832225"/>
                <a:ext cx="0" cy="0"/>
              </a:xfrm>
              <a:prstGeom prst="line">
                <a:avLst/>
              </a:prstGeom>
              <a:noFill/>
              <a:ln w="3175">
                <a:solidFill>
                  <a:schemeClr val="tx1"/>
                </a:solidFill>
                <a:round/>
                <a:headEnd/>
                <a:tailEnd/>
              </a:ln>
            </p:spPr>
            <p:txBody>
              <a:bodyPr/>
              <a:lstStyle/>
              <a:p>
                <a:pPr>
                  <a:defRPr/>
                </a:pPr>
                <a:endParaRPr lang="en-US" sz="1050" b="1"/>
              </a:p>
            </p:txBody>
          </p:sp>
          <p:grpSp>
            <p:nvGrpSpPr>
              <p:cNvPr id="351" name="Group 124"/>
              <p:cNvGrpSpPr>
                <a:grpSpLocks/>
              </p:cNvGrpSpPr>
              <p:nvPr/>
            </p:nvGrpSpPr>
            <p:grpSpPr bwMode="auto">
              <a:xfrm>
                <a:off x="3773067" y="3227694"/>
                <a:ext cx="1324126" cy="562273"/>
                <a:chOff x="995" y="2433"/>
                <a:chExt cx="3640" cy="855"/>
              </a:xfrm>
            </p:grpSpPr>
            <p:sp>
              <p:nvSpPr>
                <p:cNvPr id="379" name="Text Box 125"/>
                <p:cNvSpPr txBox="1">
                  <a:spLocks noChangeArrowheads="1"/>
                </p:cNvSpPr>
                <p:nvPr/>
              </p:nvSpPr>
              <p:spPr bwMode="auto">
                <a:xfrm>
                  <a:off x="995"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0" name="Text Box 126"/>
                <p:cNvSpPr txBox="1">
                  <a:spLocks noChangeArrowheads="1"/>
                </p:cNvSpPr>
                <p:nvPr/>
              </p:nvSpPr>
              <p:spPr bwMode="auto">
                <a:xfrm>
                  <a:off x="2425"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1" name="Text Box 127"/>
                <p:cNvSpPr txBox="1">
                  <a:spLocks noChangeArrowheads="1"/>
                </p:cNvSpPr>
                <p:nvPr/>
              </p:nvSpPr>
              <p:spPr bwMode="auto">
                <a:xfrm>
                  <a:off x="1907"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2" name="Text Box 128"/>
                <p:cNvSpPr txBox="1">
                  <a:spLocks noChangeArrowheads="1"/>
                </p:cNvSpPr>
                <p:nvPr/>
              </p:nvSpPr>
              <p:spPr bwMode="auto">
                <a:xfrm>
                  <a:off x="155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3" name="Text Box 129"/>
                <p:cNvSpPr txBox="1">
                  <a:spLocks noChangeArrowheads="1"/>
                </p:cNvSpPr>
                <p:nvPr/>
              </p:nvSpPr>
              <p:spPr bwMode="auto">
                <a:xfrm>
                  <a:off x="1389"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4" name="Text Box 130"/>
                <p:cNvSpPr txBox="1">
                  <a:spLocks noChangeArrowheads="1"/>
                </p:cNvSpPr>
                <p:nvPr/>
              </p:nvSpPr>
              <p:spPr bwMode="auto">
                <a:xfrm>
                  <a:off x="211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5" name="Text Box 131"/>
                <p:cNvSpPr txBox="1">
                  <a:spLocks noChangeArrowheads="1"/>
                </p:cNvSpPr>
                <p:nvPr/>
              </p:nvSpPr>
              <p:spPr bwMode="auto">
                <a:xfrm>
                  <a:off x="267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6" name="Text Box 132"/>
                <p:cNvSpPr txBox="1">
                  <a:spLocks noChangeArrowheads="1"/>
                </p:cNvSpPr>
                <p:nvPr/>
              </p:nvSpPr>
              <p:spPr bwMode="auto">
                <a:xfrm>
                  <a:off x="323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7" name="Text Box 133"/>
                <p:cNvSpPr txBox="1">
                  <a:spLocks noChangeArrowheads="1"/>
                </p:cNvSpPr>
                <p:nvPr/>
              </p:nvSpPr>
              <p:spPr bwMode="auto">
                <a:xfrm>
                  <a:off x="379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8" name="Text Box 134"/>
                <p:cNvSpPr txBox="1">
                  <a:spLocks noChangeArrowheads="1"/>
                </p:cNvSpPr>
                <p:nvPr/>
              </p:nvSpPr>
              <p:spPr bwMode="auto">
                <a:xfrm>
                  <a:off x="435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9" name="Text Box 135"/>
                <p:cNvSpPr txBox="1">
                  <a:spLocks noChangeArrowheads="1"/>
                </p:cNvSpPr>
                <p:nvPr/>
              </p:nvSpPr>
              <p:spPr bwMode="auto">
                <a:xfrm>
                  <a:off x="2943"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0" name="Text Box 136"/>
                <p:cNvSpPr txBox="1">
                  <a:spLocks noChangeArrowheads="1"/>
                </p:cNvSpPr>
                <p:nvPr/>
              </p:nvSpPr>
              <p:spPr bwMode="auto">
                <a:xfrm>
                  <a:off x="3461"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1" name="Text Box 137"/>
                <p:cNvSpPr txBox="1">
                  <a:spLocks noChangeArrowheads="1"/>
                </p:cNvSpPr>
                <p:nvPr/>
              </p:nvSpPr>
              <p:spPr bwMode="auto">
                <a:xfrm>
                  <a:off x="3980"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2" name="Text Box 138"/>
                <p:cNvSpPr txBox="1">
                  <a:spLocks noChangeArrowheads="1"/>
                </p:cNvSpPr>
                <p:nvPr/>
              </p:nvSpPr>
              <p:spPr bwMode="auto">
                <a:xfrm>
                  <a:off x="1629"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3" name="Text Box 139"/>
                <p:cNvSpPr txBox="1">
                  <a:spLocks noChangeArrowheads="1"/>
                </p:cNvSpPr>
                <p:nvPr/>
              </p:nvSpPr>
              <p:spPr bwMode="auto">
                <a:xfrm>
                  <a:off x="2177"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4" name="Text Box 140"/>
                <p:cNvSpPr txBox="1">
                  <a:spLocks noChangeArrowheads="1"/>
                </p:cNvSpPr>
                <p:nvPr/>
              </p:nvSpPr>
              <p:spPr bwMode="auto">
                <a:xfrm>
                  <a:off x="2724"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5" name="Text Box 141"/>
                <p:cNvSpPr txBox="1">
                  <a:spLocks noChangeArrowheads="1"/>
                </p:cNvSpPr>
                <p:nvPr/>
              </p:nvSpPr>
              <p:spPr bwMode="auto">
                <a:xfrm>
                  <a:off x="3272"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6" name="Text Box 142"/>
                <p:cNvSpPr txBox="1">
                  <a:spLocks noChangeArrowheads="1"/>
                </p:cNvSpPr>
                <p:nvPr/>
              </p:nvSpPr>
              <p:spPr bwMode="auto">
                <a:xfrm>
                  <a:off x="3820"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7" name="Text Box 143"/>
                <p:cNvSpPr txBox="1">
                  <a:spLocks noChangeArrowheads="1"/>
                </p:cNvSpPr>
                <p:nvPr/>
              </p:nvSpPr>
              <p:spPr bwMode="auto">
                <a:xfrm>
                  <a:off x="1081"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8" name="Text Box 144"/>
                <p:cNvSpPr txBox="1">
                  <a:spLocks noChangeArrowheads="1"/>
                </p:cNvSpPr>
                <p:nvPr/>
              </p:nvSpPr>
              <p:spPr bwMode="auto">
                <a:xfrm>
                  <a:off x="4367"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grpSp>
          <p:sp>
            <p:nvSpPr>
              <p:cNvPr id="352" name="Line 145"/>
              <p:cNvSpPr>
                <a:spLocks noChangeShapeType="1"/>
              </p:cNvSpPr>
              <p:nvPr/>
            </p:nvSpPr>
            <p:spPr bwMode="auto">
              <a:xfrm>
                <a:off x="4227513" y="3603625"/>
                <a:ext cx="0" cy="0"/>
              </a:xfrm>
              <a:prstGeom prst="line">
                <a:avLst/>
              </a:prstGeom>
              <a:noFill/>
              <a:ln w="3175">
                <a:solidFill>
                  <a:schemeClr val="tx1"/>
                </a:solidFill>
                <a:round/>
                <a:headEnd/>
                <a:tailEnd/>
              </a:ln>
            </p:spPr>
            <p:txBody>
              <a:bodyPr/>
              <a:lstStyle/>
              <a:p>
                <a:pPr>
                  <a:defRPr/>
                </a:pPr>
                <a:endParaRPr lang="en-US" sz="1050" b="1"/>
              </a:p>
            </p:txBody>
          </p:sp>
          <p:sp>
            <p:nvSpPr>
              <p:cNvPr id="353" name="Line 146"/>
              <p:cNvSpPr>
                <a:spLocks noChangeShapeType="1"/>
              </p:cNvSpPr>
              <p:nvPr/>
            </p:nvSpPr>
            <p:spPr bwMode="auto">
              <a:xfrm>
                <a:off x="4422775" y="3384550"/>
                <a:ext cx="0" cy="4763"/>
              </a:xfrm>
              <a:prstGeom prst="line">
                <a:avLst/>
              </a:prstGeom>
              <a:noFill/>
              <a:ln w="3175">
                <a:solidFill>
                  <a:schemeClr val="tx1"/>
                </a:solidFill>
                <a:round/>
                <a:headEnd/>
                <a:tailEnd/>
              </a:ln>
            </p:spPr>
            <p:txBody>
              <a:bodyPr/>
              <a:lstStyle/>
              <a:p>
                <a:pPr>
                  <a:defRPr/>
                </a:pPr>
                <a:endParaRPr lang="en-US" sz="1050" b="1"/>
              </a:p>
            </p:txBody>
          </p:sp>
          <p:sp>
            <p:nvSpPr>
              <p:cNvPr id="354" name="Oval 147"/>
              <p:cNvSpPr>
                <a:spLocks noChangeArrowheads="1"/>
              </p:cNvSpPr>
              <p:nvPr/>
            </p:nvSpPr>
            <p:spPr bwMode="auto">
              <a:xfrm>
                <a:off x="5035716" y="3438799"/>
                <a:ext cx="170245" cy="166381"/>
              </a:xfrm>
              <a:prstGeom prst="ellipse">
                <a:avLst/>
              </a:prstGeom>
              <a:solidFill>
                <a:srgbClr val="CC9900"/>
              </a:solidFill>
              <a:ln w="3175">
                <a:solidFill>
                  <a:schemeClr val="tx1"/>
                </a:solidFill>
                <a:round/>
                <a:headEnd/>
                <a:tailEnd/>
              </a:ln>
            </p:spPr>
            <p:txBody>
              <a:bodyPr wrap="none" anchor="ctr"/>
              <a:lstStyle/>
              <a:p>
                <a:pPr algn="ctr" eaLnBrk="0" hangingPunct="0"/>
                <a:endParaRPr lang="en-US" sz="1100" b="1">
                  <a:solidFill>
                    <a:srgbClr val="000099"/>
                  </a:solidFill>
                  <a:latin typeface="Times New Roman" pitchFamily="18" charset="0"/>
                </a:endParaRPr>
              </a:p>
            </p:txBody>
          </p:sp>
          <p:sp>
            <p:nvSpPr>
              <p:cNvPr id="355" name="Oval 148"/>
              <p:cNvSpPr>
                <a:spLocks noChangeArrowheads="1"/>
              </p:cNvSpPr>
              <p:nvPr/>
            </p:nvSpPr>
            <p:spPr bwMode="auto">
              <a:xfrm>
                <a:off x="3682488" y="3444060"/>
                <a:ext cx="170245" cy="166381"/>
              </a:xfrm>
              <a:prstGeom prst="ellipse">
                <a:avLst/>
              </a:prstGeom>
              <a:solidFill>
                <a:srgbClr val="CC9900"/>
              </a:solidFill>
              <a:ln w="3175">
                <a:solidFill>
                  <a:schemeClr val="tx1"/>
                </a:solidFill>
                <a:round/>
                <a:headEnd/>
                <a:tailEnd/>
              </a:ln>
            </p:spPr>
            <p:txBody>
              <a:bodyPr wrap="none" anchor="ctr"/>
              <a:lstStyle/>
              <a:p>
                <a:pPr algn="ctr" eaLnBrk="0" hangingPunct="0"/>
                <a:endParaRPr lang="en-US" sz="1100" b="1">
                  <a:solidFill>
                    <a:srgbClr val="000099"/>
                  </a:solidFill>
                  <a:latin typeface="Times New Roman" pitchFamily="18" charset="0"/>
                </a:endParaRPr>
              </a:p>
            </p:txBody>
          </p:sp>
          <p:sp>
            <p:nvSpPr>
              <p:cNvPr id="356" name="Line 196"/>
              <p:cNvSpPr>
                <a:spLocks noChangeShapeType="1"/>
              </p:cNvSpPr>
              <p:nvPr/>
            </p:nvSpPr>
            <p:spPr bwMode="auto">
              <a:xfrm>
                <a:off x="3851275" y="3529013"/>
                <a:ext cx="39688" cy="1587"/>
              </a:xfrm>
              <a:prstGeom prst="line">
                <a:avLst/>
              </a:prstGeom>
              <a:noFill/>
              <a:ln w="3175">
                <a:solidFill>
                  <a:srgbClr val="C00000"/>
                </a:solidFill>
                <a:round/>
                <a:headEnd/>
                <a:tailEnd/>
              </a:ln>
            </p:spPr>
            <p:txBody>
              <a:bodyPr/>
              <a:lstStyle/>
              <a:p>
                <a:pPr>
                  <a:defRPr/>
                </a:pPr>
                <a:endParaRPr lang="en-US" sz="1050" b="1"/>
              </a:p>
            </p:txBody>
          </p:sp>
          <p:sp>
            <p:nvSpPr>
              <p:cNvPr id="357" name="Oval 102"/>
              <p:cNvSpPr>
                <a:spLocks noChangeArrowheads="1"/>
              </p:cNvSpPr>
              <p:nvPr/>
            </p:nvSpPr>
            <p:spPr bwMode="auto">
              <a:xfrm>
                <a:off x="5170488" y="3246438"/>
                <a:ext cx="171450" cy="165100"/>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58" name="Oval 122"/>
              <p:cNvSpPr>
                <a:spLocks noChangeArrowheads="1"/>
              </p:cNvSpPr>
              <p:nvPr/>
            </p:nvSpPr>
            <p:spPr bwMode="auto">
              <a:xfrm>
                <a:off x="5175250" y="3689350"/>
                <a:ext cx="171450" cy="165100"/>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59" name="Oval 147"/>
              <p:cNvSpPr>
                <a:spLocks noChangeArrowheads="1"/>
              </p:cNvSpPr>
              <p:nvPr/>
            </p:nvSpPr>
            <p:spPr bwMode="auto">
              <a:xfrm>
                <a:off x="5242813" y="3462026"/>
                <a:ext cx="170245" cy="166381"/>
              </a:xfrm>
              <a:prstGeom prst="ellipse">
                <a:avLst/>
              </a:prstGeom>
              <a:solidFill>
                <a:srgbClr val="CC9900"/>
              </a:solidFill>
              <a:ln w="3175">
                <a:solidFill>
                  <a:schemeClr val="tx1"/>
                </a:solidFill>
                <a:round/>
                <a:headEnd/>
                <a:tailEnd/>
              </a:ln>
            </p:spPr>
            <p:txBody>
              <a:bodyPr wrap="none" anchor="ctr"/>
              <a:lstStyle/>
              <a:p>
                <a:pPr algn="ctr" eaLnBrk="0" hangingPunct="0"/>
                <a:endParaRPr lang="en-US" sz="1100" b="1">
                  <a:solidFill>
                    <a:srgbClr val="000099"/>
                  </a:solidFill>
                  <a:latin typeface="Times New Roman" pitchFamily="18" charset="0"/>
                </a:endParaRPr>
              </a:p>
            </p:txBody>
          </p:sp>
          <p:sp>
            <p:nvSpPr>
              <p:cNvPr id="360" name="Text Box 134"/>
              <p:cNvSpPr txBox="1">
                <a:spLocks noChangeArrowheads="1"/>
              </p:cNvSpPr>
              <p:nvPr/>
            </p:nvSpPr>
            <p:spPr bwMode="auto">
              <a:xfrm>
                <a:off x="5216647" y="3269104"/>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61" name="Text Box 134"/>
              <p:cNvSpPr txBox="1">
                <a:spLocks noChangeArrowheads="1"/>
              </p:cNvSpPr>
              <p:nvPr/>
            </p:nvSpPr>
            <p:spPr bwMode="auto">
              <a:xfrm>
                <a:off x="5216647" y="3717495"/>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62" name="Oval 102"/>
              <p:cNvSpPr>
                <a:spLocks noChangeArrowheads="1"/>
              </p:cNvSpPr>
              <p:nvPr/>
            </p:nvSpPr>
            <p:spPr bwMode="auto">
              <a:xfrm>
                <a:off x="5384800" y="3298825"/>
                <a:ext cx="171450"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63" name="Text Box 134"/>
              <p:cNvSpPr txBox="1">
                <a:spLocks noChangeArrowheads="1"/>
              </p:cNvSpPr>
              <p:nvPr/>
            </p:nvSpPr>
            <p:spPr bwMode="auto">
              <a:xfrm>
                <a:off x="5423744" y="3322627"/>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64" name="Oval 102"/>
              <p:cNvSpPr>
                <a:spLocks noChangeArrowheads="1"/>
              </p:cNvSpPr>
              <p:nvPr/>
            </p:nvSpPr>
            <p:spPr bwMode="auto">
              <a:xfrm>
                <a:off x="5389563" y="3627438"/>
                <a:ext cx="169862" cy="165100"/>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65" name="Text Box 134"/>
              <p:cNvSpPr txBox="1">
                <a:spLocks noChangeArrowheads="1"/>
              </p:cNvSpPr>
              <p:nvPr/>
            </p:nvSpPr>
            <p:spPr bwMode="auto">
              <a:xfrm>
                <a:off x="5427388" y="3649831"/>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66" name="Oval 102"/>
              <p:cNvSpPr>
                <a:spLocks noChangeArrowheads="1"/>
              </p:cNvSpPr>
              <p:nvPr/>
            </p:nvSpPr>
            <p:spPr bwMode="auto">
              <a:xfrm>
                <a:off x="3541713" y="3287713"/>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67" name="Text Box 134"/>
              <p:cNvSpPr txBox="1">
                <a:spLocks noChangeArrowheads="1"/>
              </p:cNvSpPr>
              <p:nvPr/>
            </p:nvSpPr>
            <p:spPr bwMode="auto">
              <a:xfrm>
                <a:off x="3579920" y="3310509"/>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68" name="Oval 102"/>
              <p:cNvSpPr>
                <a:spLocks noChangeArrowheads="1"/>
              </p:cNvSpPr>
              <p:nvPr/>
            </p:nvSpPr>
            <p:spPr bwMode="auto">
              <a:xfrm>
                <a:off x="3567113" y="3619500"/>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69" name="Text Box 134"/>
              <p:cNvSpPr txBox="1">
                <a:spLocks noChangeArrowheads="1"/>
              </p:cNvSpPr>
              <p:nvPr/>
            </p:nvSpPr>
            <p:spPr bwMode="auto">
              <a:xfrm>
                <a:off x="3604820" y="3642762"/>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70" name="Line 198"/>
              <p:cNvSpPr>
                <a:spLocks noChangeShapeType="1"/>
              </p:cNvSpPr>
              <p:nvPr/>
            </p:nvSpPr>
            <p:spPr bwMode="auto">
              <a:xfrm>
                <a:off x="3735388" y="3730625"/>
                <a:ext cx="33337" cy="6350"/>
              </a:xfrm>
              <a:prstGeom prst="line">
                <a:avLst/>
              </a:prstGeom>
              <a:noFill/>
              <a:ln w="3175">
                <a:solidFill>
                  <a:srgbClr val="C00000"/>
                </a:solidFill>
                <a:round/>
                <a:headEnd/>
                <a:tailEnd/>
              </a:ln>
            </p:spPr>
            <p:txBody>
              <a:bodyPr/>
              <a:lstStyle/>
              <a:p>
                <a:pPr>
                  <a:defRPr/>
                </a:pPr>
                <a:endParaRPr lang="en-US" sz="1050" b="1"/>
              </a:p>
            </p:txBody>
          </p:sp>
          <p:sp>
            <p:nvSpPr>
              <p:cNvPr id="371" name="Line 149"/>
              <p:cNvSpPr>
                <a:spLocks noChangeShapeType="1"/>
              </p:cNvSpPr>
              <p:nvPr/>
            </p:nvSpPr>
            <p:spPr bwMode="auto">
              <a:xfrm>
                <a:off x="5203825" y="3541713"/>
                <a:ext cx="39688" cy="1587"/>
              </a:xfrm>
              <a:prstGeom prst="line">
                <a:avLst/>
              </a:prstGeom>
              <a:noFill/>
              <a:ln w="3175">
                <a:solidFill>
                  <a:srgbClr val="C00000"/>
                </a:solidFill>
                <a:round/>
                <a:headEnd/>
                <a:tailEnd/>
              </a:ln>
            </p:spPr>
            <p:txBody>
              <a:bodyPr/>
              <a:lstStyle/>
              <a:p>
                <a:pPr>
                  <a:defRPr/>
                </a:pPr>
                <a:endParaRPr lang="en-US" sz="1050" b="1"/>
              </a:p>
            </p:txBody>
          </p:sp>
          <p:sp>
            <p:nvSpPr>
              <p:cNvPr id="372" name="Line 149"/>
              <p:cNvSpPr>
                <a:spLocks noChangeShapeType="1"/>
              </p:cNvSpPr>
              <p:nvPr/>
            </p:nvSpPr>
            <p:spPr bwMode="auto">
              <a:xfrm>
                <a:off x="5140325" y="3762375"/>
                <a:ext cx="39688" cy="3175"/>
              </a:xfrm>
              <a:prstGeom prst="line">
                <a:avLst/>
              </a:prstGeom>
              <a:noFill/>
              <a:ln w="3175">
                <a:solidFill>
                  <a:srgbClr val="C00000"/>
                </a:solidFill>
                <a:round/>
                <a:headEnd/>
                <a:tailEnd/>
              </a:ln>
            </p:spPr>
            <p:txBody>
              <a:bodyPr/>
              <a:lstStyle/>
              <a:p>
                <a:pPr>
                  <a:defRPr/>
                </a:pPr>
                <a:endParaRPr lang="en-US" sz="1050" b="1"/>
              </a:p>
            </p:txBody>
          </p:sp>
          <p:cxnSp>
            <p:nvCxnSpPr>
              <p:cNvPr id="373" name="Straight Connector 372"/>
              <p:cNvCxnSpPr/>
              <p:nvPr/>
            </p:nvCxnSpPr>
            <p:spPr bwMode="auto">
              <a:xfrm rot="16200000" flipH="1">
                <a:off x="4121150" y="4137025"/>
                <a:ext cx="192088" cy="198438"/>
              </a:xfrm>
              <a:prstGeom prst="line">
                <a:avLst/>
              </a:prstGeom>
              <a:ln w="31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bwMode="auto">
              <a:xfrm rot="5400000">
                <a:off x="4837906" y="4185445"/>
                <a:ext cx="180975" cy="125412"/>
              </a:xfrm>
              <a:prstGeom prst="line">
                <a:avLst/>
              </a:prstGeom>
              <a:ln w="3175">
                <a:solidFill>
                  <a:srgbClr val="00B050"/>
                </a:solidFill>
              </a:ln>
            </p:spPr>
            <p:style>
              <a:lnRef idx="1">
                <a:schemeClr val="accent1"/>
              </a:lnRef>
              <a:fillRef idx="0">
                <a:schemeClr val="accent1"/>
              </a:fillRef>
              <a:effectRef idx="0">
                <a:schemeClr val="accent1"/>
              </a:effectRef>
              <a:fontRef idx="minor">
                <a:schemeClr val="tx1"/>
              </a:fontRef>
            </p:style>
          </p:cxnSp>
          <p:sp>
            <p:nvSpPr>
              <p:cNvPr id="375" name="Rectangle 374"/>
              <p:cNvSpPr/>
              <p:nvPr/>
            </p:nvSpPr>
            <p:spPr bwMode="auto">
              <a:xfrm>
                <a:off x="4233863" y="4308475"/>
                <a:ext cx="708025" cy="119063"/>
              </a:xfrm>
              <a:prstGeom prst="rect">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b="1" dirty="0"/>
              </a:p>
            </p:txBody>
          </p:sp>
          <p:grpSp>
            <p:nvGrpSpPr>
              <p:cNvPr id="376" name="Group 20"/>
              <p:cNvGrpSpPr>
                <a:grpSpLocks/>
              </p:cNvGrpSpPr>
              <p:nvPr/>
            </p:nvGrpSpPr>
            <p:grpSpPr bwMode="auto">
              <a:xfrm>
                <a:off x="4405149" y="2105025"/>
                <a:ext cx="279376" cy="240693"/>
                <a:chOff x="2380" y="671"/>
                <a:chExt cx="768" cy="366"/>
              </a:xfrm>
            </p:grpSpPr>
            <p:sp>
              <p:nvSpPr>
                <p:cNvPr id="377" name="Oval 21"/>
                <p:cNvSpPr>
                  <a:spLocks noChangeArrowheads="1"/>
                </p:cNvSpPr>
                <p:nvPr/>
              </p:nvSpPr>
              <p:spPr bwMode="auto">
                <a:xfrm>
                  <a:off x="2380" y="671"/>
                  <a:ext cx="768" cy="367"/>
                </a:xfrm>
                <a:prstGeom prst="ellipse">
                  <a:avLst/>
                </a:prstGeom>
                <a:solidFill>
                  <a:srgbClr val="339933"/>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78" name="Text Box 22"/>
                <p:cNvSpPr txBox="1">
                  <a:spLocks noChangeArrowheads="1"/>
                </p:cNvSpPr>
                <p:nvPr/>
              </p:nvSpPr>
              <p:spPr bwMode="auto">
                <a:xfrm>
                  <a:off x="2446" y="732"/>
                  <a:ext cx="268" cy="235"/>
                </a:xfrm>
                <a:prstGeom prst="rect">
                  <a:avLst/>
                </a:prstGeom>
                <a:noFill/>
                <a:ln w="3175">
                  <a:solidFill>
                    <a:schemeClr val="tx1"/>
                  </a:solidFill>
                  <a:miter lim="800000"/>
                  <a:headEnd/>
                  <a:tailEnd/>
                </a:ln>
              </p:spPr>
              <p:txBody>
                <a:bodyPr wrap="none">
                  <a:spAutoFit/>
                </a:bodyPr>
                <a:lstStyle/>
                <a:p>
                  <a:endParaRPr lang="en-US" sz="1600" b="1">
                    <a:solidFill>
                      <a:srgbClr val="000099"/>
                    </a:solidFill>
                    <a:latin typeface="Times New Roman" pitchFamily="18" charset="0"/>
                  </a:endParaRPr>
                </a:p>
              </p:txBody>
            </p:sp>
          </p:grpSp>
        </p:grpSp>
        <p:grpSp>
          <p:nvGrpSpPr>
            <p:cNvPr id="28" name="Group 469"/>
            <p:cNvGrpSpPr>
              <a:grpSpLocks/>
            </p:cNvGrpSpPr>
            <p:nvPr/>
          </p:nvGrpSpPr>
          <p:grpSpPr bwMode="auto">
            <a:xfrm>
              <a:off x="2042690" y="3575601"/>
              <a:ext cx="1100088" cy="1892370"/>
              <a:chOff x="2177136" y="3744685"/>
              <a:chExt cx="1712694" cy="2206170"/>
            </a:xfrm>
          </p:grpSpPr>
          <p:grpSp>
            <p:nvGrpSpPr>
              <p:cNvPr id="196" name="Group 760"/>
              <p:cNvGrpSpPr>
                <a:grpSpLocks/>
              </p:cNvGrpSpPr>
              <p:nvPr/>
            </p:nvGrpSpPr>
            <p:grpSpPr bwMode="auto">
              <a:xfrm>
                <a:off x="2177136" y="3744685"/>
                <a:ext cx="1712694" cy="2206170"/>
                <a:chOff x="1524000" y="0"/>
                <a:chExt cx="7576457" cy="6858000"/>
              </a:xfrm>
            </p:grpSpPr>
            <p:sp>
              <p:nvSpPr>
                <p:cNvPr id="198" name="Rectangle 197"/>
                <p:cNvSpPr/>
                <p:nvPr/>
              </p:nvSpPr>
              <p:spPr>
                <a:xfrm>
                  <a:off x="1524000" y="0"/>
                  <a:ext cx="7576457" cy="6858000"/>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99" name="Group 59"/>
                <p:cNvGrpSpPr>
                  <a:grpSpLocks/>
                </p:cNvGrpSpPr>
                <p:nvPr/>
              </p:nvGrpSpPr>
              <p:grpSpPr bwMode="auto">
                <a:xfrm>
                  <a:off x="1698170" y="643667"/>
                  <a:ext cx="7132864" cy="6054679"/>
                  <a:chOff x="2162629" y="769003"/>
                  <a:chExt cx="6523265" cy="5660826"/>
                </a:xfrm>
              </p:grpSpPr>
              <p:grpSp>
                <p:nvGrpSpPr>
                  <p:cNvPr id="200" name="Group 71"/>
                  <p:cNvGrpSpPr>
                    <a:grpSpLocks/>
                  </p:cNvGrpSpPr>
                  <p:nvPr/>
                </p:nvGrpSpPr>
                <p:grpSpPr bwMode="auto">
                  <a:xfrm>
                    <a:off x="2162629" y="4379009"/>
                    <a:ext cx="5969106" cy="1192451"/>
                    <a:chOff x="1147729" y="4214812"/>
                    <a:chExt cx="6905650" cy="1100138"/>
                  </a:xfrm>
                </p:grpSpPr>
                <p:sp>
                  <p:nvSpPr>
                    <p:cNvPr id="247" name="Parallelogram 246"/>
                    <p:cNvSpPr/>
                    <p:nvPr/>
                  </p:nvSpPr>
                  <p:spPr>
                    <a:xfrm>
                      <a:off x="1951532" y="4244370"/>
                      <a:ext cx="6522824" cy="1017127"/>
                    </a:xfrm>
                    <a:prstGeom prst="parallelogram">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8" name="Isosceles Triangle 247"/>
                    <p:cNvSpPr/>
                    <p:nvPr/>
                  </p:nvSpPr>
                  <p:spPr>
                    <a:xfrm flipV="1">
                      <a:off x="1149180" y="4214579"/>
                      <a:ext cx="1664137" cy="110224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01" name="Group 56"/>
                  <p:cNvGrpSpPr>
                    <a:grpSpLocks/>
                  </p:cNvGrpSpPr>
                  <p:nvPr/>
                </p:nvGrpSpPr>
                <p:grpSpPr bwMode="auto">
                  <a:xfrm>
                    <a:off x="3507307" y="1163166"/>
                    <a:ext cx="4402428" cy="1619751"/>
                    <a:chOff x="2855919" y="1132340"/>
                    <a:chExt cx="4956181" cy="1552577"/>
                  </a:xfrm>
                </p:grpSpPr>
                <p:sp>
                  <p:nvSpPr>
                    <p:cNvPr id="206" name="AutoShape 4"/>
                    <p:cNvSpPr>
                      <a:spLocks noChangeArrowheads="1"/>
                    </p:cNvSpPr>
                    <p:nvPr/>
                  </p:nvSpPr>
                  <p:spPr bwMode="auto">
                    <a:xfrm>
                      <a:off x="6811974" y="16847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07" name="Line 5"/>
                    <p:cNvSpPr>
                      <a:spLocks noChangeShapeType="1"/>
                    </p:cNvSpPr>
                    <p:nvPr/>
                  </p:nvSpPr>
                  <p:spPr bwMode="auto">
                    <a:xfrm flipV="1">
                      <a:off x="3976695" y="1575253"/>
                      <a:ext cx="0" cy="465138"/>
                    </a:xfrm>
                    <a:prstGeom prst="line">
                      <a:avLst/>
                    </a:prstGeom>
                    <a:noFill/>
                    <a:ln w="9525">
                      <a:noFill/>
                      <a:round/>
                      <a:headEnd/>
                      <a:tailEnd type="triangle" w="med" len="med"/>
                    </a:ln>
                  </p:spPr>
                  <p:txBody>
                    <a:bodyPr/>
                    <a:lstStyle/>
                    <a:p>
                      <a:endParaRPr lang="en-US"/>
                    </a:p>
                  </p:txBody>
                </p:sp>
                <p:sp>
                  <p:nvSpPr>
                    <p:cNvPr id="208" name="AutoShape 6"/>
                    <p:cNvSpPr>
                      <a:spLocks noChangeArrowheads="1"/>
                    </p:cNvSpPr>
                    <p:nvPr/>
                  </p:nvSpPr>
                  <p:spPr bwMode="auto">
                    <a:xfrm>
                      <a:off x="6964374" y="1837191"/>
                      <a:ext cx="522288" cy="290513"/>
                    </a:xfrm>
                    <a:prstGeom prst="plus">
                      <a:avLst>
                        <a:gd name="adj" fmla="val 25000"/>
                      </a:avLst>
                    </a:prstGeom>
                    <a:solidFill>
                      <a:schemeClr val="accent2"/>
                    </a:solidFill>
                    <a:ln w="28575">
                      <a:noFill/>
                      <a:prstDash val="sysDot"/>
                      <a:miter lim="800000"/>
                      <a:headEnd/>
                      <a:tailEnd/>
                    </a:ln>
                  </p:spPr>
                  <p:txBody>
                    <a:bodyPr wrap="none" anchor="ctr"/>
                    <a:lstStyle/>
                    <a:p>
                      <a:endParaRPr lang="en-US"/>
                    </a:p>
                  </p:txBody>
                </p:sp>
                <p:sp>
                  <p:nvSpPr>
                    <p:cNvPr id="209" name="AutoShape 7"/>
                    <p:cNvSpPr>
                      <a:spLocks noChangeArrowheads="1"/>
                    </p:cNvSpPr>
                    <p:nvPr/>
                  </p:nvSpPr>
                  <p:spPr bwMode="auto">
                    <a:xfrm>
                      <a:off x="7116774" y="19895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10" name="AutoShape 8"/>
                    <p:cNvSpPr>
                      <a:spLocks noChangeArrowheads="1"/>
                    </p:cNvSpPr>
                    <p:nvPr/>
                  </p:nvSpPr>
                  <p:spPr bwMode="auto">
                    <a:xfrm>
                      <a:off x="7269174" y="2141992"/>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11" name="AutoShape 9"/>
                    <p:cNvSpPr>
                      <a:spLocks noChangeArrowheads="1"/>
                    </p:cNvSpPr>
                    <p:nvPr/>
                  </p:nvSpPr>
                  <p:spPr bwMode="auto">
                    <a:xfrm>
                      <a:off x="6942149" y="2222954"/>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12" name="AutoShape 10"/>
                    <p:cNvSpPr>
                      <a:spLocks noChangeArrowheads="1"/>
                    </p:cNvSpPr>
                    <p:nvPr/>
                  </p:nvSpPr>
                  <p:spPr bwMode="auto">
                    <a:xfrm>
                      <a:off x="7108837" y="19959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13" name="AutoShape 11"/>
                    <p:cNvSpPr>
                      <a:spLocks noChangeArrowheads="1"/>
                    </p:cNvSpPr>
                    <p:nvPr/>
                  </p:nvSpPr>
                  <p:spPr bwMode="auto">
                    <a:xfrm>
                      <a:off x="6323023" y="1276803"/>
                      <a:ext cx="706438" cy="3794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214" name="AutoShape 12"/>
                    <p:cNvSpPr>
                      <a:spLocks noChangeArrowheads="1"/>
                    </p:cNvSpPr>
                    <p:nvPr/>
                  </p:nvSpPr>
                  <p:spPr bwMode="auto">
                    <a:xfrm>
                      <a:off x="3470282" y="1343478"/>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15" name="AutoShape 13"/>
                    <p:cNvSpPr>
                      <a:spLocks noChangeArrowheads="1"/>
                    </p:cNvSpPr>
                    <p:nvPr/>
                  </p:nvSpPr>
                  <p:spPr bwMode="auto">
                    <a:xfrm>
                      <a:off x="3560770" y="1195840"/>
                      <a:ext cx="522288" cy="290513"/>
                    </a:xfrm>
                    <a:prstGeom prst="plus">
                      <a:avLst>
                        <a:gd name="adj" fmla="val 25000"/>
                      </a:avLst>
                    </a:prstGeom>
                    <a:solidFill>
                      <a:srgbClr val="CC0000"/>
                    </a:solidFill>
                    <a:ln w="28575">
                      <a:noFill/>
                      <a:miter lim="800000"/>
                      <a:headEnd/>
                      <a:tailEnd/>
                    </a:ln>
                  </p:spPr>
                  <p:txBody>
                    <a:bodyPr wrap="none" anchor="ctr"/>
                    <a:lstStyle/>
                    <a:p>
                      <a:endParaRPr lang="en-US"/>
                    </a:p>
                  </p:txBody>
                </p:sp>
                <p:sp>
                  <p:nvSpPr>
                    <p:cNvPr id="216" name="AutoShape 14"/>
                    <p:cNvSpPr>
                      <a:spLocks noChangeArrowheads="1"/>
                    </p:cNvSpPr>
                    <p:nvPr/>
                  </p:nvSpPr>
                  <p:spPr bwMode="auto">
                    <a:xfrm>
                      <a:off x="6886586" y="1132340"/>
                      <a:ext cx="649288" cy="5318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17" name="AutoShape 15"/>
                    <p:cNvSpPr>
                      <a:spLocks noChangeArrowheads="1"/>
                    </p:cNvSpPr>
                    <p:nvPr/>
                  </p:nvSpPr>
                  <p:spPr bwMode="auto">
                    <a:xfrm>
                      <a:off x="6253173" y="18514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18" name="AutoShape 16"/>
                    <p:cNvSpPr>
                      <a:spLocks noChangeArrowheads="1"/>
                    </p:cNvSpPr>
                    <p:nvPr/>
                  </p:nvSpPr>
                  <p:spPr bwMode="auto">
                    <a:xfrm>
                      <a:off x="6667511" y="2434092"/>
                      <a:ext cx="868364" cy="250825"/>
                    </a:xfrm>
                    <a:prstGeom prst="plus">
                      <a:avLst>
                        <a:gd name="adj" fmla="val 25000"/>
                      </a:avLst>
                    </a:prstGeom>
                    <a:solidFill>
                      <a:srgbClr val="0000FF"/>
                    </a:solidFill>
                    <a:ln w="28575" cap="rnd">
                      <a:noFill/>
                      <a:prstDash val="sysDot"/>
                      <a:miter lim="800000"/>
                      <a:headEnd/>
                      <a:tailEnd/>
                    </a:ln>
                  </p:spPr>
                  <p:txBody>
                    <a:bodyPr wrap="none" anchor="ctr"/>
                    <a:lstStyle/>
                    <a:p>
                      <a:endParaRPr lang="en-US"/>
                    </a:p>
                  </p:txBody>
                </p:sp>
                <p:sp>
                  <p:nvSpPr>
                    <p:cNvPr id="219" name="AutoShape 17"/>
                    <p:cNvSpPr>
                      <a:spLocks noChangeArrowheads="1"/>
                    </p:cNvSpPr>
                    <p:nvPr/>
                  </p:nvSpPr>
                  <p:spPr bwMode="auto">
                    <a:xfrm>
                      <a:off x="3622682" y="1394278"/>
                      <a:ext cx="706438" cy="3921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220" name="AutoShape 18"/>
                    <p:cNvSpPr>
                      <a:spLocks noChangeArrowheads="1"/>
                    </p:cNvSpPr>
                    <p:nvPr/>
                  </p:nvSpPr>
                  <p:spPr bwMode="auto">
                    <a:xfrm>
                      <a:off x="3775083" y="1648278"/>
                      <a:ext cx="522288" cy="290513"/>
                    </a:xfrm>
                    <a:prstGeom prst="plus">
                      <a:avLst>
                        <a:gd name="adj" fmla="val 25000"/>
                      </a:avLst>
                    </a:prstGeom>
                    <a:noFill/>
                    <a:ln w="28575">
                      <a:noFill/>
                      <a:miter lim="800000"/>
                      <a:headEnd/>
                      <a:tailEnd/>
                    </a:ln>
                  </p:spPr>
                  <p:txBody>
                    <a:bodyPr wrap="none" anchor="ctr"/>
                    <a:lstStyle/>
                    <a:p>
                      <a:endParaRPr lang="en-US"/>
                    </a:p>
                  </p:txBody>
                </p:sp>
                <p:sp>
                  <p:nvSpPr>
                    <p:cNvPr id="221" name="AutoShape 19"/>
                    <p:cNvSpPr>
                      <a:spLocks noChangeArrowheads="1"/>
                    </p:cNvSpPr>
                    <p:nvPr/>
                  </p:nvSpPr>
                  <p:spPr bwMode="auto">
                    <a:xfrm>
                      <a:off x="4060833" y="1686378"/>
                      <a:ext cx="522288" cy="290513"/>
                    </a:xfrm>
                    <a:prstGeom prst="plus">
                      <a:avLst>
                        <a:gd name="adj" fmla="val 25000"/>
                      </a:avLst>
                    </a:prstGeom>
                    <a:solidFill>
                      <a:srgbClr val="5255E0"/>
                    </a:solidFill>
                    <a:ln w="28575">
                      <a:noFill/>
                      <a:miter lim="800000"/>
                      <a:headEnd/>
                      <a:tailEnd/>
                    </a:ln>
                  </p:spPr>
                  <p:txBody>
                    <a:bodyPr wrap="none" anchor="ctr"/>
                    <a:lstStyle/>
                    <a:p>
                      <a:endParaRPr lang="en-US"/>
                    </a:p>
                  </p:txBody>
                </p:sp>
                <p:sp>
                  <p:nvSpPr>
                    <p:cNvPr id="222" name="AutoShape 20"/>
                    <p:cNvSpPr>
                      <a:spLocks noChangeArrowheads="1"/>
                    </p:cNvSpPr>
                    <p:nvPr/>
                  </p:nvSpPr>
                  <p:spPr bwMode="auto">
                    <a:xfrm>
                      <a:off x="2917832" y="1337128"/>
                      <a:ext cx="922339" cy="392113"/>
                    </a:xfrm>
                    <a:prstGeom prst="plus">
                      <a:avLst>
                        <a:gd name="adj" fmla="val 25000"/>
                      </a:avLst>
                    </a:prstGeom>
                    <a:solidFill>
                      <a:srgbClr val="5255E0"/>
                    </a:solidFill>
                    <a:ln w="28575" cap="rnd">
                      <a:noFill/>
                      <a:prstDash val="sysDot"/>
                      <a:miter lim="800000"/>
                      <a:headEnd/>
                      <a:tailEnd/>
                    </a:ln>
                  </p:spPr>
                  <p:txBody>
                    <a:bodyPr wrap="none" anchor="ctr"/>
                    <a:lstStyle/>
                    <a:p>
                      <a:endParaRPr lang="en-US"/>
                    </a:p>
                  </p:txBody>
                </p:sp>
                <p:sp>
                  <p:nvSpPr>
                    <p:cNvPr id="223" name="AutoShape 21"/>
                    <p:cNvSpPr>
                      <a:spLocks noChangeArrowheads="1"/>
                    </p:cNvSpPr>
                    <p:nvPr/>
                  </p:nvSpPr>
                  <p:spPr bwMode="auto">
                    <a:xfrm>
                      <a:off x="3382970" y="1676853"/>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24" name="AutoShape 22"/>
                    <p:cNvSpPr>
                      <a:spLocks noChangeArrowheads="1"/>
                    </p:cNvSpPr>
                    <p:nvPr/>
                  </p:nvSpPr>
                  <p:spPr bwMode="auto">
                    <a:xfrm>
                      <a:off x="3636970" y="1838779"/>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25" name="AutoShape 23"/>
                    <p:cNvSpPr>
                      <a:spLocks noChangeArrowheads="1"/>
                    </p:cNvSpPr>
                    <p:nvPr/>
                  </p:nvSpPr>
                  <p:spPr bwMode="auto">
                    <a:xfrm>
                      <a:off x="2954344" y="2165804"/>
                      <a:ext cx="661988" cy="33496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26" name="AutoShape 24"/>
                    <p:cNvSpPr>
                      <a:spLocks noChangeArrowheads="1"/>
                    </p:cNvSpPr>
                    <p:nvPr/>
                  </p:nvSpPr>
                  <p:spPr bwMode="auto">
                    <a:xfrm>
                      <a:off x="3408370" y="2310267"/>
                      <a:ext cx="522288" cy="290513"/>
                    </a:xfrm>
                    <a:prstGeom prst="plus">
                      <a:avLst>
                        <a:gd name="adj" fmla="val 25000"/>
                      </a:avLst>
                    </a:prstGeom>
                    <a:solidFill>
                      <a:schemeClr val="accent2"/>
                    </a:solidFill>
                    <a:ln w="28575">
                      <a:noFill/>
                      <a:miter lim="800000"/>
                      <a:headEnd/>
                      <a:tailEnd/>
                    </a:ln>
                  </p:spPr>
                  <p:txBody>
                    <a:bodyPr wrap="none" anchor="ctr"/>
                    <a:lstStyle/>
                    <a:p>
                      <a:endParaRPr lang="en-US"/>
                    </a:p>
                  </p:txBody>
                </p:sp>
                <p:sp>
                  <p:nvSpPr>
                    <p:cNvPr id="227" name="AutoShape 26"/>
                    <p:cNvSpPr>
                      <a:spLocks noChangeArrowheads="1"/>
                    </p:cNvSpPr>
                    <p:nvPr/>
                  </p:nvSpPr>
                  <p:spPr bwMode="auto">
                    <a:xfrm>
                      <a:off x="3990983" y="2095954"/>
                      <a:ext cx="763588" cy="46196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28" name="AutoShape 28"/>
                    <p:cNvSpPr>
                      <a:spLocks noChangeArrowheads="1"/>
                    </p:cNvSpPr>
                    <p:nvPr/>
                  </p:nvSpPr>
                  <p:spPr bwMode="auto">
                    <a:xfrm>
                      <a:off x="3341695" y="2172154"/>
                      <a:ext cx="522288" cy="290513"/>
                    </a:xfrm>
                    <a:prstGeom prst="plus">
                      <a:avLst>
                        <a:gd name="adj" fmla="val 25000"/>
                      </a:avLst>
                    </a:prstGeom>
                    <a:noFill/>
                    <a:ln w="28575">
                      <a:noFill/>
                      <a:miter lim="800000"/>
                      <a:headEnd/>
                      <a:tailEnd/>
                    </a:ln>
                  </p:spPr>
                  <p:txBody>
                    <a:bodyPr wrap="none" anchor="ctr"/>
                    <a:lstStyle/>
                    <a:p>
                      <a:endParaRPr lang="en-US"/>
                    </a:p>
                  </p:txBody>
                </p:sp>
                <p:sp>
                  <p:nvSpPr>
                    <p:cNvPr id="229" name="AutoShape 29"/>
                    <p:cNvSpPr>
                      <a:spLocks noChangeArrowheads="1"/>
                    </p:cNvSpPr>
                    <p:nvPr/>
                  </p:nvSpPr>
                  <p:spPr bwMode="auto">
                    <a:xfrm>
                      <a:off x="2946407" y="179115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30" name="AutoShape 30"/>
                    <p:cNvSpPr>
                      <a:spLocks noChangeArrowheads="1"/>
                    </p:cNvSpPr>
                    <p:nvPr/>
                  </p:nvSpPr>
                  <p:spPr bwMode="auto">
                    <a:xfrm>
                      <a:off x="3770320" y="2157867"/>
                      <a:ext cx="300038" cy="258763"/>
                    </a:xfrm>
                    <a:prstGeom prst="plus">
                      <a:avLst>
                        <a:gd name="adj" fmla="val 25000"/>
                      </a:avLst>
                    </a:prstGeom>
                    <a:solidFill>
                      <a:srgbClr val="AAACF0"/>
                    </a:solidFill>
                    <a:ln w="28575" cap="rnd">
                      <a:noFill/>
                      <a:prstDash val="sysDot"/>
                      <a:miter lim="800000"/>
                      <a:headEnd/>
                      <a:tailEnd/>
                    </a:ln>
                  </p:spPr>
                  <p:txBody>
                    <a:bodyPr wrap="none" anchor="ctr"/>
                    <a:lstStyle/>
                    <a:p>
                      <a:endParaRPr lang="en-US"/>
                    </a:p>
                  </p:txBody>
                </p:sp>
                <p:sp>
                  <p:nvSpPr>
                    <p:cNvPr id="231" name="AutoShape 31"/>
                    <p:cNvSpPr>
                      <a:spLocks noChangeArrowheads="1"/>
                    </p:cNvSpPr>
                    <p:nvPr/>
                  </p:nvSpPr>
                  <p:spPr bwMode="auto">
                    <a:xfrm>
                      <a:off x="2855919" y="1600653"/>
                      <a:ext cx="522288" cy="290513"/>
                    </a:xfrm>
                    <a:prstGeom prst="plus">
                      <a:avLst>
                        <a:gd name="adj" fmla="val 25000"/>
                      </a:avLst>
                    </a:prstGeom>
                    <a:solidFill>
                      <a:srgbClr val="D4344B"/>
                    </a:solidFill>
                    <a:ln w="28575">
                      <a:noFill/>
                      <a:miter lim="800000"/>
                      <a:headEnd/>
                      <a:tailEnd/>
                    </a:ln>
                  </p:spPr>
                  <p:txBody>
                    <a:bodyPr wrap="none" anchor="ctr"/>
                    <a:lstStyle/>
                    <a:p>
                      <a:endParaRPr lang="en-US"/>
                    </a:p>
                  </p:txBody>
                </p:sp>
                <p:sp>
                  <p:nvSpPr>
                    <p:cNvPr id="232" name="AutoShape 32"/>
                    <p:cNvSpPr>
                      <a:spLocks noChangeArrowheads="1"/>
                    </p:cNvSpPr>
                    <p:nvPr/>
                  </p:nvSpPr>
                  <p:spPr bwMode="auto">
                    <a:xfrm>
                      <a:off x="6462723" y="198482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33" name="AutoShape 33"/>
                    <p:cNvSpPr>
                      <a:spLocks noChangeArrowheads="1"/>
                    </p:cNvSpPr>
                    <p:nvPr/>
                  </p:nvSpPr>
                  <p:spPr bwMode="auto">
                    <a:xfrm>
                      <a:off x="6767524" y="2108654"/>
                      <a:ext cx="5984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234" name="AutoShape 34"/>
                    <p:cNvSpPr>
                      <a:spLocks noChangeArrowheads="1"/>
                    </p:cNvSpPr>
                    <p:nvPr/>
                  </p:nvSpPr>
                  <p:spPr bwMode="auto">
                    <a:xfrm>
                      <a:off x="6381761" y="23086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35" name="AutoShape 35"/>
                    <p:cNvSpPr>
                      <a:spLocks noChangeArrowheads="1"/>
                    </p:cNvSpPr>
                    <p:nvPr/>
                  </p:nvSpPr>
                  <p:spPr bwMode="auto">
                    <a:xfrm>
                      <a:off x="6659574" y="151810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36" name="AutoShape 36"/>
                    <p:cNvSpPr>
                      <a:spLocks noChangeArrowheads="1"/>
                    </p:cNvSpPr>
                    <p:nvPr/>
                  </p:nvSpPr>
                  <p:spPr bwMode="auto">
                    <a:xfrm>
                      <a:off x="5826135" y="15704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37" name="AutoShape 37"/>
                    <p:cNvSpPr>
                      <a:spLocks noChangeArrowheads="1"/>
                    </p:cNvSpPr>
                    <p:nvPr/>
                  </p:nvSpPr>
                  <p:spPr bwMode="auto">
                    <a:xfrm>
                      <a:off x="5316547" y="1646691"/>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38" name="AutoShape 38"/>
                    <p:cNvSpPr>
                      <a:spLocks noChangeArrowheads="1"/>
                    </p:cNvSpPr>
                    <p:nvPr/>
                  </p:nvSpPr>
                  <p:spPr bwMode="auto">
                    <a:xfrm>
                      <a:off x="4849821" y="1565728"/>
                      <a:ext cx="522288" cy="290513"/>
                    </a:xfrm>
                    <a:prstGeom prst="plus">
                      <a:avLst>
                        <a:gd name="adj" fmla="val 25000"/>
                      </a:avLst>
                    </a:prstGeom>
                    <a:solidFill>
                      <a:srgbClr val="AAACF0"/>
                    </a:solidFill>
                    <a:ln w="28575">
                      <a:noFill/>
                      <a:prstDash val="lgDash"/>
                      <a:miter lim="800000"/>
                      <a:headEnd/>
                      <a:tailEnd/>
                    </a:ln>
                  </p:spPr>
                  <p:txBody>
                    <a:bodyPr wrap="none" anchor="ctr"/>
                    <a:lstStyle/>
                    <a:p>
                      <a:endParaRPr lang="en-US"/>
                    </a:p>
                  </p:txBody>
                </p:sp>
                <p:sp>
                  <p:nvSpPr>
                    <p:cNvPr id="239" name="AutoShape 39"/>
                    <p:cNvSpPr>
                      <a:spLocks noChangeArrowheads="1"/>
                    </p:cNvSpPr>
                    <p:nvPr/>
                  </p:nvSpPr>
                  <p:spPr bwMode="auto">
                    <a:xfrm>
                      <a:off x="4445008" y="1829254"/>
                      <a:ext cx="769938" cy="28416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40" name="AutoShape 40"/>
                    <p:cNvSpPr>
                      <a:spLocks noChangeArrowheads="1"/>
                    </p:cNvSpPr>
                    <p:nvPr/>
                  </p:nvSpPr>
                  <p:spPr bwMode="auto">
                    <a:xfrm>
                      <a:off x="5616585" y="1908629"/>
                      <a:ext cx="522288" cy="290513"/>
                    </a:xfrm>
                    <a:prstGeom prst="plus">
                      <a:avLst>
                        <a:gd name="adj" fmla="val 25000"/>
                      </a:avLst>
                    </a:prstGeom>
                    <a:solidFill>
                      <a:srgbClr val="F16179"/>
                    </a:solidFill>
                    <a:ln w="28575">
                      <a:noFill/>
                      <a:miter lim="800000"/>
                      <a:headEnd/>
                      <a:tailEnd/>
                    </a:ln>
                  </p:spPr>
                  <p:txBody>
                    <a:bodyPr wrap="none" anchor="ctr"/>
                    <a:lstStyle/>
                    <a:p>
                      <a:endParaRPr lang="en-US"/>
                    </a:p>
                  </p:txBody>
                </p:sp>
                <p:sp>
                  <p:nvSpPr>
                    <p:cNvPr id="241" name="AutoShape 41"/>
                    <p:cNvSpPr>
                      <a:spLocks noChangeArrowheads="1"/>
                    </p:cNvSpPr>
                    <p:nvPr/>
                  </p:nvSpPr>
                  <p:spPr bwMode="auto">
                    <a:xfrm>
                      <a:off x="6030923" y="1734003"/>
                      <a:ext cx="522288" cy="290513"/>
                    </a:xfrm>
                    <a:prstGeom prst="plus">
                      <a:avLst>
                        <a:gd name="adj" fmla="val 25000"/>
                      </a:avLst>
                    </a:prstGeom>
                    <a:solidFill>
                      <a:schemeClr val="accent2"/>
                    </a:solidFill>
                    <a:ln w="28575">
                      <a:noFill/>
                      <a:miter lim="800000"/>
                      <a:headEnd/>
                      <a:tailEnd/>
                    </a:ln>
                  </p:spPr>
                  <p:txBody>
                    <a:bodyPr wrap="none" anchor="ctr"/>
                    <a:lstStyle/>
                    <a:p>
                      <a:pPr algn="ctr"/>
                      <a:endParaRPr lang="en-US"/>
                    </a:p>
                  </p:txBody>
                </p:sp>
                <p:sp>
                  <p:nvSpPr>
                    <p:cNvPr id="242" name="AutoShape 42"/>
                    <p:cNvSpPr>
                      <a:spLocks noChangeArrowheads="1"/>
                    </p:cNvSpPr>
                    <p:nvPr/>
                  </p:nvSpPr>
                  <p:spPr bwMode="auto">
                    <a:xfrm>
                      <a:off x="4411671" y="15133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43" name="AutoShape 43"/>
                    <p:cNvSpPr>
                      <a:spLocks noChangeArrowheads="1"/>
                    </p:cNvSpPr>
                    <p:nvPr/>
                  </p:nvSpPr>
                  <p:spPr bwMode="auto">
                    <a:xfrm>
                      <a:off x="5654685" y="1741941"/>
                      <a:ext cx="522288" cy="290513"/>
                    </a:xfrm>
                    <a:prstGeom prst="plus">
                      <a:avLst>
                        <a:gd name="adj" fmla="val 25000"/>
                      </a:avLst>
                    </a:prstGeom>
                    <a:solidFill>
                      <a:srgbClr val="AAACF0"/>
                    </a:solidFill>
                    <a:ln w="28575">
                      <a:noFill/>
                      <a:prstDash val="dashDot"/>
                      <a:miter lim="800000"/>
                      <a:headEnd/>
                      <a:tailEnd/>
                    </a:ln>
                  </p:spPr>
                  <p:txBody>
                    <a:bodyPr wrap="none" anchor="ctr"/>
                    <a:lstStyle/>
                    <a:p>
                      <a:endParaRPr lang="en-US"/>
                    </a:p>
                  </p:txBody>
                </p:sp>
                <p:sp>
                  <p:nvSpPr>
                    <p:cNvPr id="244" name="AutoShape 44"/>
                    <p:cNvSpPr>
                      <a:spLocks noChangeArrowheads="1"/>
                    </p:cNvSpPr>
                    <p:nvPr/>
                  </p:nvSpPr>
                  <p:spPr bwMode="auto">
                    <a:xfrm>
                      <a:off x="4344996" y="1975304"/>
                      <a:ext cx="5222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245" name="AutoShape 45"/>
                    <p:cNvSpPr>
                      <a:spLocks noChangeArrowheads="1"/>
                    </p:cNvSpPr>
                    <p:nvPr/>
                  </p:nvSpPr>
                  <p:spPr bwMode="auto">
                    <a:xfrm>
                      <a:off x="6145223" y="1975304"/>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46" name="AutoShape 46"/>
                    <p:cNvSpPr>
                      <a:spLocks noChangeArrowheads="1"/>
                    </p:cNvSpPr>
                    <p:nvPr/>
                  </p:nvSpPr>
                  <p:spPr bwMode="auto">
                    <a:xfrm>
                      <a:off x="7277112" y="1332365"/>
                      <a:ext cx="534988" cy="522288"/>
                    </a:xfrm>
                    <a:prstGeom prst="plus">
                      <a:avLst>
                        <a:gd name="adj" fmla="val 25000"/>
                      </a:avLst>
                    </a:prstGeom>
                    <a:solidFill>
                      <a:srgbClr val="D4344B"/>
                    </a:solidFill>
                    <a:ln w="28575">
                      <a:noFill/>
                      <a:prstDash val="sysDot"/>
                      <a:miter lim="800000"/>
                      <a:headEnd/>
                      <a:tailEnd/>
                    </a:ln>
                  </p:spPr>
                  <p:txBody>
                    <a:bodyPr wrap="none" anchor="ctr"/>
                    <a:lstStyle/>
                    <a:p>
                      <a:endParaRPr lang="en-US"/>
                    </a:p>
                  </p:txBody>
                </p:sp>
              </p:grpSp>
              <p:sp>
                <p:nvSpPr>
                  <p:cNvPr id="202" name="AutoShape 62"/>
                  <p:cNvSpPr>
                    <a:spLocks noChangeArrowheads="1"/>
                  </p:cNvSpPr>
                  <p:nvPr/>
                </p:nvSpPr>
                <p:spPr bwMode="auto">
                  <a:xfrm>
                    <a:off x="3677919" y="1176423"/>
                    <a:ext cx="4214876" cy="3603850"/>
                  </a:xfrm>
                  <a:prstGeom prst="triangle">
                    <a:avLst>
                      <a:gd name="adj" fmla="val 50000"/>
                    </a:avLst>
                  </a:prstGeom>
                  <a:solidFill>
                    <a:srgbClr val="30D840"/>
                  </a:solidFill>
                  <a:ln w="57150">
                    <a:noFill/>
                    <a:miter lim="800000"/>
                    <a:headEnd/>
                    <a:tailEnd/>
                  </a:ln>
                </p:spPr>
                <p:txBody>
                  <a:bodyPr wrap="none" anchor="ctr"/>
                  <a:lstStyle/>
                  <a:p>
                    <a:endParaRPr lang="en-US"/>
                  </a:p>
                </p:txBody>
              </p:sp>
              <p:sp>
                <p:nvSpPr>
                  <p:cNvPr id="203" name="AutoShape 71"/>
                  <p:cNvSpPr>
                    <a:spLocks noChangeArrowheads="1"/>
                  </p:cNvSpPr>
                  <p:nvPr/>
                </p:nvSpPr>
                <p:spPr bwMode="auto">
                  <a:xfrm>
                    <a:off x="4743976" y="5057213"/>
                    <a:ext cx="2000974" cy="801592"/>
                  </a:xfrm>
                  <a:prstGeom prst="triangle">
                    <a:avLst>
                      <a:gd name="adj" fmla="val 50000"/>
                    </a:avLst>
                  </a:prstGeom>
                  <a:solidFill>
                    <a:srgbClr val="FF00FF"/>
                  </a:solidFill>
                  <a:ln w="9525">
                    <a:noFill/>
                    <a:miter lim="800000"/>
                    <a:headEnd/>
                    <a:tailEnd/>
                  </a:ln>
                </p:spPr>
                <p:txBody>
                  <a:bodyPr wrap="none" anchor="ctr"/>
                  <a:lstStyle/>
                  <a:p>
                    <a:endParaRPr lang="en-US"/>
                  </a:p>
                </p:txBody>
              </p:sp>
              <p:sp>
                <p:nvSpPr>
                  <p:cNvPr id="204" name="AutoShape 91"/>
                  <p:cNvSpPr>
                    <a:spLocks noChangeArrowheads="1"/>
                  </p:cNvSpPr>
                  <p:nvPr/>
                </p:nvSpPr>
                <p:spPr bwMode="auto">
                  <a:xfrm>
                    <a:off x="2676320" y="803782"/>
                    <a:ext cx="664170" cy="5626047"/>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sp>
                <p:nvSpPr>
                  <p:cNvPr id="205" name="AutoShape 92"/>
                  <p:cNvSpPr>
                    <a:spLocks noChangeArrowheads="1"/>
                  </p:cNvSpPr>
                  <p:nvPr/>
                </p:nvSpPr>
                <p:spPr bwMode="auto">
                  <a:xfrm flipH="1">
                    <a:off x="8021724" y="769003"/>
                    <a:ext cx="664170" cy="5626046"/>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grpSp>
          </p:grpSp>
          <p:sp>
            <p:nvSpPr>
              <p:cNvPr id="197" name="AutoShape 86"/>
              <p:cNvSpPr>
                <a:spLocks noChangeArrowheads="1"/>
              </p:cNvSpPr>
              <p:nvPr/>
            </p:nvSpPr>
            <p:spPr bwMode="auto">
              <a:xfrm>
                <a:off x="2962277" y="3876671"/>
                <a:ext cx="295274" cy="133352"/>
              </a:xfrm>
              <a:prstGeom prst="triangle">
                <a:avLst>
                  <a:gd name="adj" fmla="val 50000"/>
                </a:avLst>
              </a:prstGeom>
              <a:solidFill>
                <a:schemeClr val="tx1"/>
              </a:solidFill>
              <a:ln w="57150">
                <a:solidFill>
                  <a:schemeClr val="tx1"/>
                </a:solidFill>
                <a:miter lim="800000"/>
                <a:headEnd/>
                <a:tailEnd/>
              </a:ln>
            </p:spPr>
            <p:txBody>
              <a:bodyPr wrap="none" anchor="ctr"/>
              <a:lstStyle/>
              <a:p>
                <a:endParaRPr lang="en-US"/>
              </a:p>
            </p:txBody>
          </p:sp>
        </p:grpSp>
        <p:grpSp>
          <p:nvGrpSpPr>
            <p:cNvPr id="29" name="Group 471"/>
            <p:cNvGrpSpPr>
              <a:grpSpLocks/>
            </p:cNvGrpSpPr>
            <p:nvPr/>
          </p:nvGrpSpPr>
          <p:grpSpPr bwMode="auto">
            <a:xfrm>
              <a:off x="3972687" y="3612359"/>
              <a:ext cx="1100089" cy="1892370"/>
              <a:chOff x="5181592" y="3788228"/>
              <a:chExt cx="1712694" cy="2206170"/>
            </a:xfrm>
          </p:grpSpPr>
          <p:grpSp>
            <p:nvGrpSpPr>
              <p:cNvPr id="143" name="Group 816"/>
              <p:cNvGrpSpPr>
                <a:grpSpLocks/>
              </p:cNvGrpSpPr>
              <p:nvPr/>
            </p:nvGrpSpPr>
            <p:grpSpPr bwMode="auto">
              <a:xfrm>
                <a:off x="5181592" y="3788228"/>
                <a:ext cx="1712694" cy="2206170"/>
                <a:chOff x="1524000" y="0"/>
                <a:chExt cx="7576457" cy="6858000"/>
              </a:xfrm>
            </p:grpSpPr>
            <p:sp>
              <p:nvSpPr>
                <p:cNvPr id="145" name="Rectangle 144"/>
                <p:cNvSpPr/>
                <p:nvPr/>
              </p:nvSpPr>
              <p:spPr>
                <a:xfrm>
                  <a:off x="1524000" y="0"/>
                  <a:ext cx="7576457" cy="6858000"/>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46" name="Group 59"/>
                <p:cNvGrpSpPr>
                  <a:grpSpLocks/>
                </p:cNvGrpSpPr>
                <p:nvPr/>
              </p:nvGrpSpPr>
              <p:grpSpPr bwMode="auto">
                <a:xfrm>
                  <a:off x="1698170" y="643667"/>
                  <a:ext cx="7132864" cy="6054679"/>
                  <a:chOff x="2162629" y="769003"/>
                  <a:chExt cx="6523265" cy="5660826"/>
                </a:xfrm>
              </p:grpSpPr>
              <p:grpSp>
                <p:nvGrpSpPr>
                  <p:cNvPr id="147" name="Group 71"/>
                  <p:cNvGrpSpPr>
                    <a:grpSpLocks/>
                  </p:cNvGrpSpPr>
                  <p:nvPr/>
                </p:nvGrpSpPr>
                <p:grpSpPr bwMode="auto">
                  <a:xfrm>
                    <a:off x="2162629" y="4379009"/>
                    <a:ext cx="5969106" cy="1192451"/>
                    <a:chOff x="1147729" y="4214812"/>
                    <a:chExt cx="6905650" cy="1100138"/>
                  </a:xfrm>
                </p:grpSpPr>
                <p:sp>
                  <p:nvSpPr>
                    <p:cNvPr id="194" name="Parallelogram 193"/>
                    <p:cNvSpPr/>
                    <p:nvPr/>
                  </p:nvSpPr>
                  <p:spPr>
                    <a:xfrm>
                      <a:off x="1951536" y="4244370"/>
                      <a:ext cx="6522819" cy="1017130"/>
                    </a:xfrm>
                    <a:prstGeom prst="parallelogram">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 name="Isosceles Triangle 194"/>
                    <p:cNvSpPr/>
                    <p:nvPr/>
                  </p:nvSpPr>
                  <p:spPr>
                    <a:xfrm flipV="1">
                      <a:off x="1149184" y="4214581"/>
                      <a:ext cx="1664136" cy="110224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48" name="Group 56"/>
                  <p:cNvGrpSpPr>
                    <a:grpSpLocks/>
                  </p:cNvGrpSpPr>
                  <p:nvPr/>
                </p:nvGrpSpPr>
                <p:grpSpPr bwMode="auto">
                  <a:xfrm>
                    <a:off x="3507307" y="1163166"/>
                    <a:ext cx="4402428" cy="1619751"/>
                    <a:chOff x="2855919" y="1132340"/>
                    <a:chExt cx="4956181" cy="1552577"/>
                  </a:xfrm>
                </p:grpSpPr>
                <p:sp>
                  <p:nvSpPr>
                    <p:cNvPr id="153" name="AutoShape 4"/>
                    <p:cNvSpPr>
                      <a:spLocks noChangeArrowheads="1"/>
                    </p:cNvSpPr>
                    <p:nvPr/>
                  </p:nvSpPr>
                  <p:spPr bwMode="auto">
                    <a:xfrm>
                      <a:off x="6811974" y="16847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54" name="Line 5"/>
                    <p:cNvSpPr>
                      <a:spLocks noChangeShapeType="1"/>
                    </p:cNvSpPr>
                    <p:nvPr/>
                  </p:nvSpPr>
                  <p:spPr bwMode="auto">
                    <a:xfrm flipV="1">
                      <a:off x="3976695" y="1575253"/>
                      <a:ext cx="0" cy="465138"/>
                    </a:xfrm>
                    <a:prstGeom prst="line">
                      <a:avLst/>
                    </a:prstGeom>
                    <a:noFill/>
                    <a:ln w="9525">
                      <a:noFill/>
                      <a:round/>
                      <a:headEnd/>
                      <a:tailEnd type="triangle" w="med" len="med"/>
                    </a:ln>
                  </p:spPr>
                  <p:txBody>
                    <a:bodyPr/>
                    <a:lstStyle/>
                    <a:p>
                      <a:endParaRPr lang="en-US"/>
                    </a:p>
                  </p:txBody>
                </p:sp>
                <p:sp>
                  <p:nvSpPr>
                    <p:cNvPr id="155" name="AutoShape 6"/>
                    <p:cNvSpPr>
                      <a:spLocks noChangeArrowheads="1"/>
                    </p:cNvSpPr>
                    <p:nvPr/>
                  </p:nvSpPr>
                  <p:spPr bwMode="auto">
                    <a:xfrm>
                      <a:off x="6964374" y="1837191"/>
                      <a:ext cx="522288" cy="290513"/>
                    </a:xfrm>
                    <a:prstGeom prst="plus">
                      <a:avLst>
                        <a:gd name="adj" fmla="val 25000"/>
                      </a:avLst>
                    </a:prstGeom>
                    <a:solidFill>
                      <a:schemeClr val="accent2"/>
                    </a:solidFill>
                    <a:ln w="28575">
                      <a:noFill/>
                      <a:prstDash val="sysDot"/>
                      <a:miter lim="800000"/>
                      <a:headEnd/>
                      <a:tailEnd/>
                    </a:ln>
                  </p:spPr>
                  <p:txBody>
                    <a:bodyPr wrap="none" anchor="ctr"/>
                    <a:lstStyle/>
                    <a:p>
                      <a:endParaRPr lang="en-US"/>
                    </a:p>
                  </p:txBody>
                </p:sp>
                <p:sp>
                  <p:nvSpPr>
                    <p:cNvPr id="156" name="AutoShape 7"/>
                    <p:cNvSpPr>
                      <a:spLocks noChangeArrowheads="1"/>
                    </p:cNvSpPr>
                    <p:nvPr/>
                  </p:nvSpPr>
                  <p:spPr bwMode="auto">
                    <a:xfrm>
                      <a:off x="7116774" y="19895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57" name="AutoShape 8"/>
                    <p:cNvSpPr>
                      <a:spLocks noChangeArrowheads="1"/>
                    </p:cNvSpPr>
                    <p:nvPr/>
                  </p:nvSpPr>
                  <p:spPr bwMode="auto">
                    <a:xfrm>
                      <a:off x="7269174" y="2141992"/>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58" name="AutoShape 9"/>
                    <p:cNvSpPr>
                      <a:spLocks noChangeArrowheads="1"/>
                    </p:cNvSpPr>
                    <p:nvPr/>
                  </p:nvSpPr>
                  <p:spPr bwMode="auto">
                    <a:xfrm>
                      <a:off x="6942149" y="2222954"/>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59" name="AutoShape 10"/>
                    <p:cNvSpPr>
                      <a:spLocks noChangeArrowheads="1"/>
                    </p:cNvSpPr>
                    <p:nvPr/>
                  </p:nvSpPr>
                  <p:spPr bwMode="auto">
                    <a:xfrm>
                      <a:off x="7108837" y="19959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60" name="AutoShape 11"/>
                    <p:cNvSpPr>
                      <a:spLocks noChangeArrowheads="1"/>
                    </p:cNvSpPr>
                    <p:nvPr/>
                  </p:nvSpPr>
                  <p:spPr bwMode="auto">
                    <a:xfrm>
                      <a:off x="6323023" y="1276803"/>
                      <a:ext cx="706438" cy="3794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161" name="AutoShape 12"/>
                    <p:cNvSpPr>
                      <a:spLocks noChangeArrowheads="1"/>
                    </p:cNvSpPr>
                    <p:nvPr/>
                  </p:nvSpPr>
                  <p:spPr bwMode="auto">
                    <a:xfrm>
                      <a:off x="3470282" y="1343478"/>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62" name="AutoShape 13"/>
                    <p:cNvSpPr>
                      <a:spLocks noChangeArrowheads="1"/>
                    </p:cNvSpPr>
                    <p:nvPr/>
                  </p:nvSpPr>
                  <p:spPr bwMode="auto">
                    <a:xfrm>
                      <a:off x="3560770" y="1195840"/>
                      <a:ext cx="522288" cy="290513"/>
                    </a:xfrm>
                    <a:prstGeom prst="plus">
                      <a:avLst>
                        <a:gd name="adj" fmla="val 25000"/>
                      </a:avLst>
                    </a:prstGeom>
                    <a:solidFill>
                      <a:srgbClr val="CC0000"/>
                    </a:solidFill>
                    <a:ln w="28575">
                      <a:noFill/>
                      <a:miter lim="800000"/>
                      <a:headEnd/>
                      <a:tailEnd/>
                    </a:ln>
                  </p:spPr>
                  <p:txBody>
                    <a:bodyPr wrap="none" anchor="ctr"/>
                    <a:lstStyle/>
                    <a:p>
                      <a:endParaRPr lang="en-US"/>
                    </a:p>
                  </p:txBody>
                </p:sp>
                <p:sp>
                  <p:nvSpPr>
                    <p:cNvPr id="163" name="AutoShape 14"/>
                    <p:cNvSpPr>
                      <a:spLocks noChangeArrowheads="1"/>
                    </p:cNvSpPr>
                    <p:nvPr/>
                  </p:nvSpPr>
                  <p:spPr bwMode="auto">
                    <a:xfrm>
                      <a:off x="6886586" y="1132340"/>
                      <a:ext cx="649288" cy="5318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64" name="AutoShape 15"/>
                    <p:cNvSpPr>
                      <a:spLocks noChangeArrowheads="1"/>
                    </p:cNvSpPr>
                    <p:nvPr/>
                  </p:nvSpPr>
                  <p:spPr bwMode="auto">
                    <a:xfrm>
                      <a:off x="6253173" y="18514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65" name="AutoShape 16"/>
                    <p:cNvSpPr>
                      <a:spLocks noChangeArrowheads="1"/>
                    </p:cNvSpPr>
                    <p:nvPr/>
                  </p:nvSpPr>
                  <p:spPr bwMode="auto">
                    <a:xfrm>
                      <a:off x="6667511" y="2434092"/>
                      <a:ext cx="868364" cy="250825"/>
                    </a:xfrm>
                    <a:prstGeom prst="plus">
                      <a:avLst>
                        <a:gd name="adj" fmla="val 25000"/>
                      </a:avLst>
                    </a:prstGeom>
                    <a:solidFill>
                      <a:srgbClr val="0000FF"/>
                    </a:solidFill>
                    <a:ln w="28575" cap="rnd">
                      <a:noFill/>
                      <a:prstDash val="sysDot"/>
                      <a:miter lim="800000"/>
                      <a:headEnd/>
                      <a:tailEnd/>
                    </a:ln>
                  </p:spPr>
                  <p:txBody>
                    <a:bodyPr wrap="none" anchor="ctr"/>
                    <a:lstStyle/>
                    <a:p>
                      <a:endParaRPr lang="en-US"/>
                    </a:p>
                  </p:txBody>
                </p:sp>
                <p:sp>
                  <p:nvSpPr>
                    <p:cNvPr id="166" name="AutoShape 17"/>
                    <p:cNvSpPr>
                      <a:spLocks noChangeArrowheads="1"/>
                    </p:cNvSpPr>
                    <p:nvPr/>
                  </p:nvSpPr>
                  <p:spPr bwMode="auto">
                    <a:xfrm>
                      <a:off x="3622682" y="1394278"/>
                      <a:ext cx="706438" cy="3921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167" name="AutoShape 18"/>
                    <p:cNvSpPr>
                      <a:spLocks noChangeArrowheads="1"/>
                    </p:cNvSpPr>
                    <p:nvPr/>
                  </p:nvSpPr>
                  <p:spPr bwMode="auto">
                    <a:xfrm>
                      <a:off x="3775083" y="1648278"/>
                      <a:ext cx="522288" cy="290513"/>
                    </a:xfrm>
                    <a:prstGeom prst="plus">
                      <a:avLst>
                        <a:gd name="adj" fmla="val 25000"/>
                      </a:avLst>
                    </a:prstGeom>
                    <a:noFill/>
                    <a:ln w="28575">
                      <a:noFill/>
                      <a:miter lim="800000"/>
                      <a:headEnd/>
                      <a:tailEnd/>
                    </a:ln>
                  </p:spPr>
                  <p:txBody>
                    <a:bodyPr wrap="none" anchor="ctr"/>
                    <a:lstStyle/>
                    <a:p>
                      <a:endParaRPr lang="en-US"/>
                    </a:p>
                  </p:txBody>
                </p:sp>
                <p:sp>
                  <p:nvSpPr>
                    <p:cNvPr id="168" name="AutoShape 19"/>
                    <p:cNvSpPr>
                      <a:spLocks noChangeArrowheads="1"/>
                    </p:cNvSpPr>
                    <p:nvPr/>
                  </p:nvSpPr>
                  <p:spPr bwMode="auto">
                    <a:xfrm>
                      <a:off x="4060833" y="1686378"/>
                      <a:ext cx="522288" cy="290513"/>
                    </a:xfrm>
                    <a:prstGeom prst="plus">
                      <a:avLst>
                        <a:gd name="adj" fmla="val 25000"/>
                      </a:avLst>
                    </a:prstGeom>
                    <a:solidFill>
                      <a:srgbClr val="5255E0"/>
                    </a:solidFill>
                    <a:ln w="28575">
                      <a:noFill/>
                      <a:miter lim="800000"/>
                      <a:headEnd/>
                      <a:tailEnd/>
                    </a:ln>
                  </p:spPr>
                  <p:txBody>
                    <a:bodyPr wrap="none" anchor="ctr"/>
                    <a:lstStyle/>
                    <a:p>
                      <a:endParaRPr lang="en-US"/>
                    </a:p>
                  </p:txBody>
                </p:sp>
                <p:sp>
                  <p:nvSpPr>
                    <p:cNvPr id="169" name="AutoShape 20"/>
                    <p:cNvSpPr>
                      <a:spLocks noChangeArrowheads="1"/>
                    </p:cNvSpPr>
                    <p:nvPr/>
                  </p:nvSpPr>
                  <p:spPr bwMode="auto">
                    <a:xfrm>
                      <a:off x="2917832" y="1337128"/>
                      <a:ext cx="922339" cy="392113"/>
                    </a:xfrm>
                    <a:prstGeom prst="plus">
                      <a:avLst>
                        <a:gd name="adj" fmla="val 25000"/>
                      </a:avLst>
                    </a:prstGeom>
                    <a:solidFill>
                      <a:srgbClr val="5255E0"/>
                    </a:solidFill>
                    <a:ln w="28575" cap="rnd">
                      <a:noFill/>
                      <a:prstDash val="sysDot"/>
                      <a:miter lim="800000"/>
                      <a:headEnd/>
                      <a:tailEnd/>
                    </a:ln>
                  </p:spPr>
                  <p:txBody>
                    <a:bodyPr wrap="none" anchor="ctr"/>
                    <a:lstStyle/>
                    <a:p>
                      <a:endParaRPr lang="en-US"/>
                    </a:p>
                  </p:txBody>
                </p:sp>
                <p:sp>
                  <p:nvSpPr>
                    <p:cNvPr id="170" name="AutoShape 21"/>
                    <p:cNvSpPr>
                      <a:spLocks noChangeArrowheads="1"/>
                    </p:cNvSpPr>
                    <p:nvPr/>
                  </p:nvSpPr>
                  <p:spPr bwMode="auto">
                    <a:xfrm>
                      <a:off x="3382970" y="1676853"/>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71" name="AutoShape 22"/>
                    <p:cNvSpPr>
                      <a:spLocks noChangeArrowheads="1"/>
                    </p:cNvSpPr>
                    <p:nvPr/>
                  </p:nvSpPr>
                  <p:spPr bwMode="auto">
                    <a:xfrm>
                      <a:off x="3636970" y="1838779"/>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72" name="AutoShape 23"/>
                    <p:cNvSpPr>
                      <a:spLocks noChangeArrowheads="1"/>
                    </p:cNvSpPr>
                    <p:nvPr/>
                  </p:nvSpPr>
                  <p:spPr bwMode="auto">
                    <a:xfrm>
                      <a:off x="2954344" y="2165804"/>
                      <a:ext cx="661988" cy="33496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73" name="AutoShape 24"/>
                    <p:cNvSpPr>
                      <a:spLocks noChangeArrowheads="1"/>
                    </p:cNvSpPr>
                    <p:nvPr/>
                  </p:nvSpPr>
                  <p:spPr bwMode="auto">
                    <a:xfrm>
                      <a:off x="3408370" y="2310267"/>
                      <a:ext cx="522288" cy="290513"/>
                    </a:xfrm>
                    <a:prstGeom prst="plus">
                      <a:avLst>
                        <a:gd name="adj" fmla="val 25000"/>
                      </a:avLst>
                    </a:prstGeom>
                    <a:solidFill>
                      <a:schemeClr val="accent2"/>
                    </a:solidFill>
                    <a:ln w="28575">
                      <a:noFill/>
                      <a:miter lim="800000"/>
                      <a:headEnd/>
                      <a:tailEnd/>
                    </a:ln>
                  </p:spPr>
                  <p:txBody>
                    <a:bodyPr wrap="none" anchor="ctr"/>
                    <a:lstStyle/>
                    <a:p>
                      <a:endParaRPr lang="en-US"/>
                    </a:p>
                  </p:txBody>
                </p:sp>
                <p:sp>
                  <p:nvSpPr>
                    <p:cNvPr id="174" name="AutoShape 26"/>
                    <p:cNvSpPr>
                      <a:spLocks noChangeArrowheads="1"/>
                    </p:cNvSpPr>
                    <p:nvPr/>
                  </p:nvSpPr>
                  <p:spPr bwMode="auto">
                    <a:xfrm>
                      <a:off x="3990983" y="2095954"/>
                      <a:ext cx="763588" cy="46196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75" name="AutoShape 28"/>
                    <p:cNvSpPr>
                      <a:spLocks noChangeArrowheads="1"/>
                    </p:cNvSpPr>
                    <p:nvPr/>
                  </p:nvSpPr>
                  <p:spPr bwMode="auto">
                    <a:xfrm>
                      <a:off x="3341695" y="2172154"/>
                      <a:ext cx="522288" cy="290513"/>
                    </a:xfrm>
                    <a:prstGeom prst="plus">
                      <a:avLst>
                        <a:gd name="adj" fmla="val 25000"/>
                      </a:avLst>
                    </a:prstGeom>
                    <a:noFill/>
                    <a:ln w="28575">
                      <a:noFill/>
                      <a:miter lim="800000"/>
                      <a:headEnd/>
                      <a:tailEnd/>
                    </a:ln>
                  </p:spPr>
                  <p:txBody>
                    <a:bodyPr wrap="none" anchor="ctr"/>
                    <a:lstStyle/>
                    <a:p>
                      <a:endParaRPr lang="en-US"/>
                    </a:p>
                  </p:txBody>
                </p:sp>
                <p:sp>
                  <p:nvSpPr>
                    <p:cNvPr id="176" name="AutoShape 29"/>
                    <p:cNvSpPr>
                      <a:spLocks noChangeArrowheads="1"/>
                    </p:cNvSpPr>
                    <p:nvPr/>
                  </p:nvSpPr>
                  <p:spPr bwMode="auto">
                    <a:xfrm>
                      <a:off x="2946407" y="179115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77" name="AutoShape 30"/>
                    <p:cNvSpPr>
                      <a:spLocks noChangeArrowheads="1"/>
                    </p:cNvSpPr>
                    <p:nvPr/>
                  </p:nvSpPr>
                  <p:spPr bwMode="auto">
                    <a:xfrm>
                      <a:off x="3770320" y="2157867"/>
                      <a:ext cx="300038" cy="258763"/>
                    </a:xfrm>
                    <a:prstGeom prst="plus">
                      <a:avLst>
                        <a:gd name="adj" fmla="val 25000"/>
                      </a:avLst>
                    </a:prstGeom>
                    <a:solidFill>
                      <a:srgbClr val="AAACF0"/>
                    </a:solidFill>
                    <a:ln w="28575" cap="rnd">
                      <a:noFill/>
                      <a:prstDash val="sysDot"/>
                      <a:miter lim="800000"/>
                      <a:headEnd/>
                      <a:tailEnd/>
                    </a:ln>
                  </p:spPr>
                  <p:txBody>
                    <a:bodyPr wrap="none" anchor="ctr"/>
                    <a:lstStyle/>
                    <a:p>
                      <a:endParaRPr lang="en-US"/>
                    </a:p>
                  </p:txBody>
                </p:sp>
                <p:sp>
                  <p:nvSpPr>
                    <p:cNvPr id="178" name="AutoShape 31"/>
                    <p:cNvSpPr>
                      <a:spLocks noChangeArrowheads="1"/>
                    </p:cNvSpPr>
                    <p:nvPr/>
                  </p:nvSpPr>
                  <p:spPr bwMode="auto">
                    <a:xfrm>
                      <a:off x="2855919" y="1600653"/>
                      <a:ext cx="522288" cy="290513"/>
                    </a:xfrm>
                    <a:prstGeom prst="plus">
                      <a:avLst>
                        <a:gd name="adj" fmla="val 25000"/>
                      </a:avLst>
                    </a:prstGeom>
                    <a:solidFill>
                      <a:srgbClr val="D4344B"/>
                    </a:solidFill>
                    <a:ln w="28575">
                      <a:noFill/>
                      <a:miter lim="800000"/>
                      <a:headEnd/>
                      <a:tailEnd/>
                    </a:ln>
                  </p:spPr>
                  <p:txBody>
                    <a:bodyPr wrap="none" anchor="ctr"/>
                    <a:lstStyle/>
                    <a:p>
                      <a:endParaRPr lang="en-US"/>
                    </a:p>
                  </p:txBody>
                </p:sp>
                <p:sp>
                  <p:nvSpPr>
                    <p:cNvPr id="179" name="AutoShape 32"/>
                    <p:cNvSpPr>
                      <a:spLocks noChangeArrowheads="1"/>
                    </p:cNvSpPr>
                    <p:nvPr/>
                  </p:nvSpPr>
                  <p:spPr bwMode="auto">
                    <a:xfrm>
                      <a:off x="6462723" y="198482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80" name="AutoShape 33"/>
                    <p:cNvSpPr>
                      <a:spLocks noChangeArrowheads="1"/>
                    </p:cNvSpPr>
                    <p:nvPr/>
                  </p:nvSpPr>
                  <p:spPr bwMode="auto">
                    <a:xfrm>
                      <a:off x="6767524" y="2108654"/>
                      <a:ext cx="5984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181" name="AutoShape 34"/>
                    <p:cNvSpPr>
                      <a:spLocks noChangeArrowheads="1"/>
                    </p:cNvSpPr>
                    <p:nvPr/>
                  </p:nvSpPr>
                  <p:spPr bwMode="auto">
                    <a:xfrm>
                      <a:off x="6381761" y="23086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82" name="AutoShape 35"/>
                    <p:cNvSpPr>
                      <a:spLocks noChangeArrowheads="1"/>
                    </p:cNvSpPr>
                    <p:nvPr/>
                  </p:nvSpPr>
                  <p:spPr bwMode="auto">
                    <a:xfrm>
                      <a:off x="6659574" y="151810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83" name="AutoShape 36"/>
                    <p:cNvSpPr>
                      <a:spLocks noChangeArrowheads="1"/>
                    </p:cNvSpPr>
                    <p:nvPr/>
                  </p:nvSpPr>
                  <p:spPr bwMode="auto">
                    <a:xfrm>
                      <a:off x="5826135" y="15704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84" name="AutoShape 37"/>
                    <p:cNvSpPr>
                      <a:spLocks noChangeArrowheads="1"/>
                    </p:cNvSpPr>
                    <p:nvPr/>
                  </p:nvSpPr>
                  <p:spPr bwMode="auto">
                    <a:xfrm>
                      <a:off x="5316547" y="1646691"/>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85" name="AutoShape 38"/>
                    <p:cNvSpPr>
                      <a:spLocks noChangeArrowheads="1"/>
                    </p:cNvSpPr>
                    <p:nvPr/>
                  </p:nvSpPr>
                  <p:spPr bwMode="auto">
                    <a:xfrm>
                      <a:off x="4849821" y="1565728"/>
                      <a:ext cx="522288" cy="290513"/>
                    </a:xfrm>
                    <a:prstGeom prst="plus">
                      <a:avLst>
                        <a:gd name="adj" fmla="val 25000"/>
                      </a:avLst>
                    </a:prstGeom>
                    <a:solidFill>
                      <a:srgbClr val="AAACF0"/>
                    </a:solidFill>
                    <a:ln w="28575">
                      <a:noFill/>
                      <a:prstDash val="lgDash"/>
                      <a:miter lim="800000"/>
                      <a:headEnd/>
                      <a:tailEnd/>
                    </a:ln>
                  </p:spPr>
                  <p:txBody>
                    <a:bodyPr wrap="none" anchor="ctr"/>
                    <a:lstStyle/>
                    <a:p>
                      <a:endParaRPr lang="en-US"/>
                    </a:p>
                  </p:txBody>
                </p:sp>
                <p:sp>
                  <p:nvSpPr>
                    <p:cNvPr id="186" name="AutoShape 39"/>
                    <p:cNvSpPr>
                      <a:spLocks noChangeArrowheads="1"/>
                    </p:cNvSpPr>
                    <p:nvPr/>
                  </p:nvSpPr>
                  <p:spPr bwMode="auto">
                    <a:xfrm>
                      <a:off x="4445008" y="1829254"/>
                      <a:ext cx="769938" cy="28416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87" name="AutoShape 40"/>
                    <p:cNvSpPr>
                      <a:spLocks noChangeArrowheads="1"/>
                    </p:cNvSpPr>
                    <p:nvPr/>
                  </p:nvSpPr>
                  <p:spPr bwMode="auto">
                    <a:xfrm>
                      <a:off x="5616585" y="1908629"/>
                      <a:ext cx="522288" cy="290513"/>
                    </a:xfrm>
                    <a:prstGeom prst="plus">
                      <a:avLst>
                        <a:gd name="adj" fmla="val 25000"/>
                      </a:avLst>
                    </a:prstGeom>
                    <a:solidFill>
                      <a:srgbClr val="F16179"/>
                    </a:solidFill>
                    <a:ln w="28575">
                      <a:noFill/>
                      <a:miter lim="800000"/>
                      <a:headEnd/>
                      <a:tailEnd/>
                    </a:ln>
                  </p:spPr>
                  <p:txBody>
                    <a:bodyPr wrap="none" anchor="ctr"/>
                    <a:lstStyle/>
                    <a:p>
                      <a:endParaRPr lang="en-US"/>
                    </a:p>
                  </p:txBody>
                </p:sp>
                <p:sp>
                  <p:nvSpPr>
                    <p:cNvPr id="188" name="AutoShape 41"/>
                    <p:cNvSpPr>
                      <a:spLocks noChangeArrowheads="1"/>
                    </p:cNvSpPr>
                    <p:nvPr/>
                  </p:nvSpPr>
                  <p:spPr bwMode="auto">
                    <a:xfrm>
                      <a:off x="6030923" y="1734003"/>
                      <a:ext cx="522288" cy="290513"/>
                    </a:xfrm>
                    <a:prstGeom prst="plus">
                      <a:avLst>
                        <a:gd name="adj" fmla="val 25000"/>
                      </a:avLst>
                    </a:prstGeom>
                    <a:solidFill>
                      <a:schemeClr val="accent2"/>
                    </a:solidFill>
                    <a:ln w="28575">
                      <a:noFill/>
                      <a:miter lim="800000"/>
                      <a:headEnd/>
                      <a:tailEnd/>
                    </a:ln>
                  </p:spPr>
                  <p:txBody>
                    <a:bodyPr wrap="none" anchor="ctr"/>
                    <a:lstStyle/>
                    <a:p>
                      <a:pPr algn="ctr"/>
                      <a:endParaRPr lang="en-US"/>
                    </a:p>
                  </p:txBody>
                </p:sp>
                <p:sp>
                  <p:nvSpPr>
                    <p:cNvPr id="189" name="AutoShape 42"/>
                    <p:cNvSpPr>
                      <a:spLocks noChangeArrowheads="1"/>
                    </p:cNvSpPr>
                    <p:nvPr/>
                  </p:nvSpPr>
                  <p:spPr bwMode="auto">
                    <a:xfrm>
                      <a:off x="4411671" y="15133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90" name="AutoShape 43"/>
                    <p:cNvSpPr>
                      <a:spLocks noChangeArrowheads="1"/>
                    </p:cNvSpPr>
                    <p:nvPr/>
                  </p:nvSpPr>
                  <p:spPr bwMode="auto">
                    <a:xfrm>
                      <a:off x="5654685" y="1741941"/>
                      <a:ext cx="522288" cy="290513"/>
                    </a:xfrm>
                    <a:prstGeom prst="plus">
                      <a:avLst>
                        <a:gd name="adj" fmla="val 25000"/>
                      </a:avLst>
                    </a:prstGeom>
                    <a:solidFill>
                      <a:srgbClr val="AAACF0"/>
                    </a:solidFill>
                    <a:ln w="28575">
                      <a:noFill/>
                      <a:prstDash val="dashDot"/>
                      <a:miter lim="800000"/>
                      <a:headEnd/>
                      <a:tailEnd/>
                    </a:ln>
                  </p:spPr>
                  <p:txBody>
                    <a:bodyPr wrap="none" anchor="ctr"/>
                    <a:lstStyle/>
                    <a:p>
                      <a:endParaRPr lang="en-US"/>
                    </a:p>
                  </p:txBody>
                </p:sp>
                <p:sp>
                  <p:nvSpPr>
                    <p:cNvPr id="191" name="AutoShape 44"/>
                    <p:cNvSpPr>
                      <a:spLocks noChangeArrowheads="1"/>
                    </p:cNvSpPr>
                    <p:nvPr/>
                  </p:nvSpPr>
                  <p:spPr bwMode="auto">
                    <a:xfrm>
                      <a:off x="4344996" y="1975304"/>
                      <a:ext cx="5222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192" name="AutoShape 45"/>
                    <p:cNvSpPr>
                      <a:spLocks noChangeArrowheads="1"/>
                    </p:cNvSpPr>
                    <p:nvPr/>
                  </p:nvSpPr>
                  <p:spPr bwMode="auto">
                    <a:xfrm>
                      <a:off x="6145223" y="1975304"/>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93" name="AutoShape 46"/>
                    <p:cNvSpPr>
                      <a:spLocks noChangeArrowheads="1"/>
                    </p:cNvSpPr>
                    <p:nvPr/>
                  </p:nvSpPr>
                  <p:spPr bwMode="auto">
                    <a:xfrm>
                      <a:off x="7277112" y="1332365"/>
                      <a:ext cx="534988" cy="522288"/>
                    </a:xfrm>
                    <a:prstGeom prst="plus">
                      <a:avLst>
                        <a:gd name="adj" fmla="val 25000"/>
                      </a:avLst>
                    </a:prstGeom>
                    <a:solidFill>
                      <a:srgbClr val="D4344B"/>
                    </a:solidFill>
                    <a:ln w="28575">
                      <a:noFill/>
                      <a:prstDash val="sysDot"/>
                      <a:miter lim="800000"/>
                      <a:headEnd/>
                      <a:tailEnd/>
                    </a:ln>
                  </p:spPr>
                  <p:txBody>
                    <a:bodyPr wrap="none" anchor="ctr"/>
                    <a:lstStyle/>
                    <a:p>
                      <a:endParaRPr lang="en-US"/>
                    </a:p>
                  </p:txBody>
                </p:sp>
              </p:grpSp>
              <p:sp>
                <p:nvSpPr>
                  <p:cNvPr id="149" name="AutoShape 62"/>
                  <p:cNvSpPr>
                    <a:spLocks noChangeArrowheads="1"/>
                  </p:cNvSpPr>
                  <p:nvPr/>
                </p:nvSpPr>
                <p:spPr bwMode="auto">
                  <a:xfrm>
                    <a:off x="3677919" y="1176423"/>
                    <a:ext cx="4214876" cy="3603850"/>
                  </a:xfrm>
                  <a:prstGeom prst="triangle">
                    <a:avLst>
                      <a:gd name="adj" fmla="val 50000"/>
                    </a:avLst>
                  </a:prstGeom>
                  <a:solidFill>
                    <a:srgbClr val="30D840"/>
                  </a:solidFill>
                  <a:ln w="57150">
                    <a:noFill/>
                    <a:miter lim="800000"/>
                    <a:headEnd/>
                    <a:tailEnd/>
                  </a:ln>
                </p:spPr>
                <p:txBody>
                  <a:bodyPr wrap="none" anchor="ctr"/>
                  <a:lstStyle/>
                  <a:p>
                    <a:endParaRPr lang="en-US"/>
                  </a:p>
                </p:txBody>
              </p:sp>
              <p:sp>
                <p:nvSpPr>
                  <p:cNvPr id="150" name="AutoShape 71"/>
                  <p:cNvSpPr>
                    <a:spLocks noChangeArrowheads="1"/>
                  </p:cNvSpPr>
                  <p:nvPr/>
                </p:nvSpPr>
                <p:spPr bwMode="auto">
                  <a:xfrm>
                    <a:off x="4743976" y="5057213"/>
                    <a:ext cx="2000974" cy="801592"/>
                  </a:xfrm>
                  <a:prstGeom prst="triangle">
                    <a:avLst>
                      <a:gd name="adj" fmla="val 50000"/>
                    </a:avLst>
                  </a:prstGeom>
                  <a:solidFill>
                    <a:srgbClr val="FF00FF"/>
                  </a:solidFill>
                  <a:ln w="9525">
                    <a:noFill/>
                    <a:miter lim="800000"/>
                    <a:headEnd/>
                    <a:tailEnd/>
                  </a:ln>
                </p:spPr>
                <p:txBody>
                  <a:bodyPr wrap="none" anchor="ctr"/>
                  <a:lstStyle/>
                  <a:p>
                    <a:endParaRPr lang="en-US"/>
                  </a:p>
                </p:txBody>
              </p:sp>
              <p:sp>
                <p:nvSpPr>
                  <p:cNvPr id="151" name="AutoShape 91"/>
                  <p:cNvSpPr>
                    <a:spLocks noChangeArrowheads="1"/>
                  </p:cNvSpPr>
                  <p:nvPr/>
                </p:nvSpPr>
                <p:spPr bwMode="auto">
                  <a:xfrm>
                    <a:off x="2676320" y="803782"/>
                    <a:ext cx="664170" cy="5626047"/>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sp>
                <p:nvSpPr>
                  <p:cNvPr id="152" name="AutoShape 92"/>
                  <p:cNvSpPr>
                    <a:spLocks noChangeArrowheads="1"/>
                  </p:cNvSpPr>
                  <p:nvPr/>
                </p:nvSpPr>
                <p:spPr bwMode="auto">
                  <a:xfrm flipH="1">
                    <a:off x="8021724" y="769003"/>
                    <a:ext cx="664170" cy="5626046"/>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grpSp>
          </p:grpSp>
          <p:sp>
            <p:nvSpPr>
              <p:cNvPr id="144" name="AutoShape 86"/>
              <p:cNvSpPr>
                <a:spLocks noChangeArrowheads="1"/>
              </p:cNvSpPr>
              <p:nvPr/>
            </p:nvSpPr>
            <p:spPr bwMode="auto">
              <a:xfrm>
                <a:off x="5962651" y="3910009"/>
                <a:ext cx="295274" cy="133352"/>
              </a:xfrm>
              <a:prstGeom prst="triangle">
                <a:avLst>
                  <a:gd name="adj" fmla="val 50000"/>
                </a:avLst>
              </a:prstGeom>
              <a:solidFill>
                <a:schemeClr val="tx1"/>
              </a:solidFill>
              <a:ln w="57150">
                <a:solidFill>
                  <a:schemeClr val="tx1"/>
                </a:solidFill>
                <a:miter lim="800000"/>
                <a:headEnd/>
                <a:tailEnd/>
              </a:ln>
            </p:spPr>
            <p:txBody>
              <a:bodyPr wrap="none" anchor="ctr"/>
              <a:lstStyle/>
              <a:p>
                <a:endParaRPr lang="en-US"/>
              </a:p>
            </p:txBody>
          </p:sp>
        </p:grpSp>
        <p:grpSp>
          <p:nvGrpSpPr>
            <p:cNvPr id="30" name="Group 475"/>
            <p:cNvGrpSpPr>
              <a:grpSpLocks/>
            </p:cNvGrpSpPr>
            <p:nvPr/>
          </p:nvGrpSpPr>
          <p:grpSpPr bwMode="auto">
            <a:xfrm>
              <a:off x="2010064" y="1155001"/>
              <a:ext cx="1100088" cy="1891008"/>
              <a:chOff x="2126335" y="921657"/>
              <a:chExt cx="1712694" cy="2206170"/>
            </a:xfrm>
          </p:grpSpPr>
          <p:grpSp>
            <p:nvGrpSpPr>
              <p:cNvPr id="90" name="Group 707"/>
              <p:cNvGrpSpPr>
                <a:grpSpLocks/>
              </p:cNvGrpSpPr>
              <p:nvPr/>
            </p:nvGrpSpPr>
            <p:grpSpPr bwMode="auto">
              <a:xfrm>
                <a:off x="2126335" y="921657"/>
                <a:ext cx="1712694" cy="2206170"/>
                <a:chOff x="1524000" y="0"/>
                <a:chExt cx="7576457" cy="6858000"/>
              </a:xfrm>
            </p:grpSpPr>
            <p:sp>
              <p:nvSpPr>
                <p:cNvPr id="92" name="Rectangle 91"/>
                <p:cNvSpPr/>
                <p:nvPr/>
              </p:nvSpPr>
              <p:spPr>
                <a:xfrm>
                  <a:off x="1524000" y="0"/>
                  <a:ext cx="7576457" cy="6858000"/>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93" name="Group 59"/>
                <p:cNvGrpSpPr>
                  <a:grpSpLocks/>
                </p:cNvGrpSpPr>
                <p:nvPr/>
              </p:nvGrpSpPr>
              <p:grpSpPr bwMode="auto">
                <a:xfrm>
                  <a:off x="1698170" y="643666"/>
                  <a:ext cx="7132864" cy="6054678"/>
                  <a:chOff x="2162629" y="769003"/>
                  <a:chExt cx="6523265" cy="5660826"/>
                </a:xfrm>
              </p:grpSpPr>
              <p:grpSp>
                <p:nvGrpSpPr>
                  <p:cNvPr id="94" name="Group 71"/>
                  <p:cNvGrpSpPr>
                    <a:grpSpLocks/>
                  </p:cNvGrpSpPr>
                  <p:nvPr/>
                </p:nvGrpSpPr>
                <p:grpSpPr bwMode="auto">
                  <a:xfrm>
                    <a:off x="2162629" y="4379009"/>
                    <a:ext cx="5969106" cy="1192451"/>
                    <a:chOff x="1147729" y="4214812"/>
                    <a:chExt cx="6905650" cy="1100138"/>
                  </a:xfrm>
                </p:grpSpPr>
                <p:sp>
                  <p:nvSpPr>
                    <p:cNvPr id="141" name="Parallelogram 140"/>
                    <p:cNvSpPr/>
                    <p:nvPr/>
                  </p:nvSpPr>
                  <p:spPr>
                    <a:xfrm>
                      <a:off x="1951532" y="4242932"/>
                      <a:ext cx="6522824" cy="1017861"/>
                    </a:xfrm>
                    <a:prstGeom prst="parallelogram">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2" name="Isosceles Triangle 141"/>
                    <p:cNvSpPr/>
                    <p:nvPr/>
                  </p:nvSpPr>
                  <p:spPr>
                    <a:xfrm flipV="1">
                      <a:off x="1149180" y="4213122"/>
                      <a:ext cx="1664137" cy="11030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95" name="Group 56"/>
                  <p:cNvGrpSpPr>
                    <a:grpSpLocks/>
                  </p:cNvGrpSpPr>
                  <p:nvPr/>
                </p:nvGrpSpPr>
                <p:grpSpPr bwMode="auto">
                  <a:xfrm>
                    <a:off x="3507305" y="1163170"/>
                    <a:ext cx="4402428" cy="1619751"/>
                    <a:chOff x="2855919" y="1132340"/>
                    <a:chExt cx="4956181" cy="1552577"/>
                  </a:xfrm>
                </p:grpSpPr>
                <p:sp>
                  <p:nvSpPr>
                    <p:cNvPr id="100" name="AutoShape 4"/>
                    <p:cNvSpPr>
                      <a:spLocks noChangeArrowheads="1"/>
                    </p:cNvSpPr>
                    <p:nvPr/>
                  </p:nvSpPr>
                  <p:spPr bwMode="auto">
                    <a:xfrm>
                      <a:off x="6811974" y="16847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01" name="Line 5"/>
                    <p:cNvSpPr>
                      <a:spLocks noChangeShapeType="1"/>
                    </p:cNvSpPr>
                    <p:nvPr/>
                  </p:nvSpPr>
                  <p:spPr bwMode="auto">
                    <a:xfrm flipV="1">
                      <a:off x="3976695" y="1575253"/>
                      <a:ext cx="0" cy="465138"/>
                    </a:xfrm>
                    <a:prstGeom prst="line">
                      <a:avLst/>
                    </a:prstGeom>
                    <a:noFill/>
                    <a:ln w="9525">
                      <a:noFill/>
                      <a:round/>
                      <a:headEnd/>
                      <a:tailEnd type="triangle" w="med" len="med"/>
                    </a:ln>
                  </p:spPr>
                  <p:txBody>
                    <a:bodyPr/>
                    <a:lstStyle/>
                    <a:p>
                      <a:endParaRPr lang="en-US"/>
                    </a:p>
                  </p:txBody>
                </p:sp>
                <p:sp>
                  <p:nvSpPr>
                    <p:cNvPr id="102" name="AutoShape 6"/>
                    <p:cNvSpPr>
                      <a:spLocks noChangeArrowheads="1"/>
                    </p:cNvSpPr>
                    <p:nvPr/>
                  </p:nvSpPr>
                  <p:spPr bwMode="auto">
                    <a:xfrm>
                      <a:off x="6964374" y="1837191"/>
                      <a:ext cx="522288" cy="290513"/>
                    </a:xfrm>
                    <a:prstGeom prst="plus">
                      <a:avLst>
                        <a:gd name="adj" fmla="val 25000"/>
                      </a:avLst>
                    </a:prstGeom>
                    <a:solidFill>
                      <a:schemeClr val="accent2"/>
                    </a:solidFill>
                    <a:ln w="28575">
                      <a:noFill/>
                      <a:prstDash val="sysDot"/>
                      <a:miter lim="800000"/>
                      <a:headEnd/>
                      <a:tailEnd/>
                    </a:ln>
                  </p:spPr>
                  <p:txBody>
                    <a:bodyPr wrap="none" anchor="ctr"/>
                    <a:lstStyle/>
                    <a:p>
                      <a:endParaRPr lang="en-US"/>
                    </a:p>
                  </p:txBody>
                </p:sp>
                <p:sp>
                  <p:nvSpPr>
                    <p:cNvPr id="103" name="AutoShape 7"/>
                    <p:cNvSpPr>
                      <a:spLocks noChangeArrowheads="1"/>
                    </p:cNvSpPr>
                    <p:nvPr/>
                  </p:nvSpPr>
                  <p:spPr bwMode="auto">
                    <a:xfrm>
                      <a:off x="7116774" y="19895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04" name="AutoShape 8"/>
                    <p:cNvSpPr>
                      <a:spLocks noChangeArrowheads="1"/>
                    </p:cNvSpPr>
                    <p:nvPr/>
                  </p:nvSpPr>
                  <p:spPr bwMode="auto">
                    <a:xfrm>
                      <a:off x="7269174" y="2141992"/>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05" name="AutoShape 9"/>
                    <p:cNvSpPr>
                      <a:spLocks noChangeArrowheads="1"/>
                    </p:cNvSpPr>
                    <p:nvPr/>
                  </p:nvSpPr>
                  <p:spPr bwMode="auto">
                    <a:xfrm>
                      <a:off x="6942149" y="2222954"/>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06" name="AutoShape 10"/>
                    <p:cNvSpPr>
                      <a:spLocks noChangeArrowheads="1"/>
                    </p:cNvSpPr>
                    <p:nvPr/>
                  </p:nvSpPr>
                  <p:spPr bwMode="auto">
                    <a:xfrm>
                      <a:off x="7108837" y="19959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07" name="AutoShape 11"/>
                    <p:cNvSpPr>
                      <a:spLocks noChangeArrowheads="1"/>
                    </p:cNvSpPr>
                    <p:nvPr/>
                  </p:nvSpPr>
                  <p:spPr bwMode="auto">
                    <a:xfrm>
                      <a:off x="6323023" y="1276803"/>
                      <a:ext cx="706438" cy="3794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108" name="AutoShape 12"/>
                    <p:cNvSpPr>
                      <a:spLocks noChangeArrowheads="1"/>
                    </p:cNvSpPr>
                    <p:nvPr/>
                  </p:nvSpPr>
                  <p:spPr bwMode="auto">
                    <a:xfrm>
                      <a:off x="3470282" y="1343478"/>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09" name="AutoShape 13"/>
                    <p:cNvSpPr>
                      <a:spLocks noChangeArrowheads="1"/>
                    </p:cNvSpPr>
                    <p:nvPr/>
                  </p:nvSpPr>
                  <p:spPr bwMode="auto">
                    <a:xfrm>
                      <a:off x="3560770" y="1195840"/>
                      <a:ext cx="522288" cy="290513"/>
                    </a:xfrm>
                    <a:prstGeom prst="plus">
                      <a:avLst>
                        <a:gd name="adj" fmla="val 25000"/>
                      </a:avLst>
                    </a:prstGeom>
                    <a:solidFill>
                      <a:srgbClr val="CC0000"/>
                    </a:solidFill>
                    <a:ln w="28575">
                      <a:noFill/>
                      <a:miter lim="800000"/>
                      <a:headEnd/>
                      <a:tailEnd/>
                    </a:ln>
                  </p:spPr>
                  <p:txBody>
                    <a:bodyPr wrap="none" anchor="ctr"/>
                    <a:lstStyle/>
                    <a:p>
                      <a:endParaRPr lang="en-US"/>
                    </a:p>
                  </p:txBody>
                </p:sp>
                <p:sp>
                  <p:nvSpPr>
                    <p:cNvPr id="110" name="AutoShape 14"/>
                    <p:cNvSpPr>
                      <a:spLocks noChangeArrowheads="1"/>
                    </p:cNvSpPr>
                    <p:nvPr/>
                  </p:nvSpPr>
                  <p:spPr bwMode="auto">
                    <a:xfrm>
                      <a:off x="6886586" y="1132340"/>
                      <a:ext cx="649288" cy="5318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11" name="AutoShape 15"/>
                    <p:cNvSpPr>
                      <a:spLocks noChangeArrowheads="1"/>
                    </p:cNvSpPr>
                    <p:nvPr/>
                  </p:nvSpPr>
                  <p:spPr bwMode="auto">
                    <a:xfrm>
                      <a:off x="6253173" y="18514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12" name="AutoShape 16"/>
                    <p:cNvSpPr>
                      <a:spLocks noChangeArrowheads="1"/>
                    </p:cNvSpPr>
                    <p:nvPr/>
                  </p:nvSpPr>
                  <p:spPr bwMode="auto">
                    <a:xfrm>
                      <a:off x="6667511" y="2434092"/>
                      <a:ext cx="868364" cy="250825"/>
                    </a:xfrm>
                    <a:prstGeom prst="plus">
                      <a:avLst>
                        <a:gd name="adj" fmla="val 25000"/>
                      </a:avLst>
                    </a:prstGeom>
                    <a:solidFill>
                      <a:srgbClr val="0000FF"/>
                    </a:solidFill>
                    <a:ln w="28575" cap="rnd">
                      <a:noFill/>
                      <a:prstDash val="sysDot"/>
                      <a:miter lim="800000"/>
                      <a:headEnd/>
                      <a:tailEnd/>
                    </a:ln>
                  </p:spPr>
                  <p:txBody>
                    <a:bodyPr wrap="none" anchor="ctr"/>
                    <a:lstStyle/>
                    <a:p>
                      <a:endParaRPr lang="en-US"/>
                    </a:p>
                  </p:txBody>
                </p:sp>
                <p:sp>
                  <p:nvSpPr>
                    <p:cNvPr id="113" name="AutoShape 17"/>
                    <p:cNvSpPr>
                      <a:spLocks noChangeArrowheads="1"/>
                    </p:cNvSpPr>
                    <p:nvPr/>
                  </p:nvSpPr>
                  <p:spPr bwMode="auto">
                    <a:xfrm>
                      <a:off x="3622682" y="1394278"/>
                      <a:ext cx="706438" cy="3921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114" name="AutoShape 18"/>
                    <p:cNvSpPr>
                      <a:spLocks noChangeArrowheads="1"/>
                    </p:cNvSpPr>
                    <p:nvPr/>
                  </p:nvSpPr>
                  <p:spPr bwMode="auto">
                    <a:xfrm>
                      <a:off x="3775083" y="1648278"/>
                      <a:ext cx="522288" cy="290513"/>
                    </a:xfrm>
                    <a:prstGeom prst="plus">
                      <a:avLst>
                        <a:gd name="adj" fmla="val 25000"/>
                      </a:avLst>
                    </a:prstGeom>
                    <a:noFill/>
                    <a:ln w="28575">
                      <a:noFill/>
                      <a:miter lim="800000"/>
                      <a:headEnd/>
                      <a:tailEnd/>
                    </a:ln>
                  </p:spPr>
                  <p:txBody>
                    <a:bodyPr wrap="none" anchor="ctr"/>
                    <a:lstStyle/>
                    <a:p>
                      <a:endParaRPr lang="en-US"/>
                    </a:p>
                  </p:txBody>
                </p:sp>
                <p:sp>
                  <p:nvSpPr>
                    <p:cNvPr id="115" name="AutoShape 19"/>
                    <p:cNvSpPr>
                      <a:spLocks noChangeArrowheads="1"/>
                    </p:cNvSpPr>
                    <p:nvPr/>
                  </p:nvSpPr>
                  <p:spPr bwMode="auto">
                    <a:xfrm>
                      <a:off x="4060833" y="1686378"/>
                      <a:ext cx="522288" cy="290513"/>
                    </a:xfrm>
                    <a:prstGeom prst="plus">
                      <a:avLst>
                        <a:gd name="adj" fmla="val 25000"/>
                      </a:avLst>
                    </a:prstGeom>
                    <a:solidFill>
                      <a:srgbClr val="5255E0"/>
                    </a:solidFill>
                    <a:ln w="28575">
                      <a:noFill/>
                      <a:miter lim="800000"/>
                      <a:headEnd/>
                      <a:tailEnd/>
                    </a:ln>
                  </p:spPr>
                  <p:txBody>
                    <a:bodyPr wrap="none" anchor="ctr"/>
                    <a:lstStyle/>
                    <a:p>
                      <a:endParaRPr lang="en-US"/>
                    </a:p>
                  </p:txBody>
                </p:sp>
                <p:sp>
                  <p:nvSpPr>
                    <p:cNvPr id="116" name="AutoShape 20"/>
                    <p:cNvSpPr>
                      <a:spLocks noChangeArrowheads="1"/>
                    </p:cNvSpPr>
                    <p:nvPr/>
                  </p:nvSpPr>
                  <p:spPr bwMode="auto">
                    <a:xfrm>
                      <a:off x="2917832" y="1337128"/>
                      <a:ext cx="922339" cy="392113"/>
                    </a:xfrm>
                    <a:prstGeom prst="plus">
                      <a:avLst>
                        <a:gd name="adj" fmla="val 25000"/>
                      </a:avLst>
                    </a:prstGeom>
                    <a:solidFill>
                      <a:srgbClr val="5255E0"/>
                    </a:solidFill>
                    <a:ln w="28575" cap="rnd">
                      <a:noFill/>
                      <a:prstDash val="sysDot"/>
                      <a:miter lim="800000"/>
                      <a:headEnd/>
                      <a:tailEnd/>
                    </a:ln>
                  </p:spPr>
                  <p:txBody>
                    <a:bodyPr wrap="none" anchor="ctr"/>
                    <a:lstStyle/>
                    <a:p>
                      <a:endParaRPr lang="en-US"/>
                    </a:p>
                  </p:txBody>
                </p:sp>
                <p:sp>
                  <p:nvSpPr>
                    <p:cNvPr id="117" name="AutoShape 21"/>
                    <p:cNvSpPr>
                      <a:spLocks noChangeArrowheads="1"/>
                    </p:cNvSpPr>
                    <p:nvPr/>
                  </p:nvSpPr>
                  <p:spPr bwMode="auto">
                    <a:xfrm>
                      <a:off x="3382970" y="1676853"/>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18" name="AutoShape 22"/>
                    <p:cNvSpPr>
                      <a:spLocks noChangeArrowheads="1"/>
                    </p:cNvSpPr>
                    <p:nvPr/>
                  </p:nvSpPr>
                  <p:spPr bwMode="auto">
                    <a:xfrm>
                      <a:off x="3636970" y="1838779"/>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19" name="AutoShape 23"/>
                    <p:cNvSpPr>
                      <a:spLocks noChangeArrowheads="1"/>
                    </p:cNvSpPr>
                    <p:nvPr/>
                  </p:nvSpPr>
                  <p:spPr bwMode="auto">
                    <a:xfrm>
                      <a:off x="2954344" y="2165804"/>
                      <a:ext cx="661988" cy="33496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20" name="AutoShape 24"/>
                    <p:cNvSpPr>
                      <a:spLocks noChangeArrowheads="1"/>
                    </p:cNvSpPr>
                    <p:nvPr/>
                  </p:nvSpPr>
                  <p:spPr bwMode="auto">
                    <a:xfrm>
                      <a:off x="3408370" y="2310267"/>
                      <a:ext cx="522288" cy="290513"/>
                    </a:xfrm>
                    <a:prstGeom prst="plus">
                      <a:avLst>
                        <a:gd name="adj" fmla="val 25000"/>
                      </a:avLst>
                    </a:prstGeom>
                    <a:solidFill>
                      <a:schemeClr val="accent2"/>
                    </a:solidFill>
                    <a:ln w="28575">
                      <a:noFill/>
                      <a:miter lim="800000"/>
                      <a:headEnd/>
                      <a:tailEnd/>
                    </a:ln>
                  </p:spPr>
                  <p:txBody>
                    <a:bodyPr wrap="none" anchor="ctr"/>
                    <a:lstStyle/>
                    <a:p>
                      <a:endParaRPr lang="en-US"/>
                    </a:p>
                  </p:txBody>
                </p:sp>
                <p:sp>
                  <p:nvSpPr>
                    <p:cNvPr id="121" name="AutoShape 26"/>
                    <p:cNvSpPr>
                      <a:spLocks noChangeArrowheads="1"/>
                    </p:cNvSpPr>
                    <p:nvPr/>
                  </p:nvSpPr>
                  <p:spPr bwMode="auto">
                    <a:xfrm>
                      <a:off x="3990983" y="2095954"/>
                      <a:ext cx="763588" cy="46196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22" name="AutoShape 28"/>
                    <p:cNvSpPr>
                      <a:spLocks noChangeArrowheads="1"/>
                    </p:cNvSpPr>
                    <p:nvPr/>
                  </p:nvSpPr>
                  <p:spPr bwMode="auto">
                    <a:xfrm>
                      <a:off x="3341695" y="2172154"/>
                      <a:ext cx="522288" cy="290513"/>
                    </a:xfrm>
                    <a:prstGeom prst="plus">
                      <a:avLst>
                        <a:gd name="adj" fmla="val 25000"/>
                      </a:avLst>
                    </a:prstGeom>
                    <a:noFill/>
                    <a:ln w="28575">
                      <a:noFill/>
                      <a:miter lim="800000"/>
                      <a:headEnd/>
                      <a:tailEnd/>
                    </a:ln>
                  </p:spPr>
                  <p:txBody>
                    <a:bodyPr wrap="none" anchor="ctr"/>
                    <a:lstStyle/>
                    <a:p>
                      <a:endParaRPr lang="en-US"/>
                    </a:p>
                  </p:txBody>
                </p:sp>
                <p:sp>
                  <p:nvSpPr>
                    <p:cNvPr id="123" name="AutoShape 29"/>
                    <p:cNvSpPr>
                      <a:spLocks noChangeArrowheads="1"/>
                    </p:cNvSpPr>
                    <p:nvPr/>
                  </p:nvSpPr>
                  <p:spPr bwMode="auto">
                    <a:xfrm>
                      <a:off x="2946407" y="179115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24" name="AutoShape 30"/>
                    <p:cNvSpPr>
                      <a:spLocks noChangeArrowheads="1"/>
                    </p:cNvSpPr>
                    <p:nvPr/>
                  </p:nvSpPr>
                  <p:spPr bwMode="auto">
                    <a:xfrm>
                      <a:off x="3770320" y="2157867"/>
                      <a:ext cx="300038" cy="258763"/>
                    </a:xfrm>
                    <a:prstGeom prst="plus">
                      <a:avLst>
                        <a:gd name="adj" fmla="val 25000"/>
                      </a:avLst>
                    </a:prstGeom>
                    <a:solidFill>
                      <a:srgbClr val="AAACF0"/>
                    </a:solidFill>
                    <a:ln w="28575" cap="rnd">
                      <a:noFill/>
                      <a:prstDash val="sysDot"/>
                      <a:miter lim="800000"/>
                      <a:headEnd/>
                      <a:tailEnd/>
                    </a:ln>
                  </p:spPr>
                  <p:txBody>
                    <a:bodyPr wrap="none" anchor="ctr"/>
                    <a:lstStyle/>
                    <a:p>
                      <a:endParaRPr lang="en-US"/>
                    </a:p>
                  </p:txBody>
                </p:sp>
                <p:sp>
                  <p:nvSpPr>
                    <p:cNvPr id="125" name="AutoShape 31"/>
                    <p:cNvSpPr>
                      <a:spLocks noChangeArrowheads="1"/>
                    </p:cNvSpPr>
                    <p:nvPr/>
                  </p:nvSpPr>
                  <p:spPr bwMode="auto">
                    <a:xfrm>
                      <a:off x="2855919" y="1600653"/>
                      <a:ext cx="522288" cy="290513"/>
                    </a:xfrm>
                    <a:prstGeom prst="plus">
                      <a:avLst>
                        <a:gd name="adj" fmla="val 25000"/>
                      </a:avLst>
                    </a:prstGeom>
                    <a:solidFill>
                      <a:srgbClr val="D4344B"/>
                    </a:solidFill>
                    <a:ln w="28575">
                      <a:noFill/>
                      <a:miter lim="800000"/>
                      <a:headEnd/>
                      <a:tailEnd/>
                    </a:ln>
                  </p:spPr>
                  <p:txBody>
                    <a:bodyPr wrap="none" anchor="ctr"/>
                    <a:lstStyle/>
                    <a:p>
                      <a:endParaRPr lang="en-US"/>
                    </a:p>
                  </p:txBody>
                </p:sp>
                <p:sp>
                  <p:nvSpPr>
                    <p:cNvPr id="126" name="AutoShape 32"/>
                    <p:cNvSpPr>
                      <a:spLocks noChangeArrowheads="1"/>
                    </p:cNvSpPr>
                    <p:nvPr/>
                  </p:nvSpPr>
                  <p:spPr bwMode="auto">
                    <a:xfrm>
                      <a:off x="6462723" y="198482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27" name="AutoShape 33"/>
                    <p:cNvSpPr>
                      <a:spLocks noChangeArrowheads="1"/>
                    </p:cNvSpPr>
                    <p:nvPr/>
                  </p:nvSpPr>
                  <p:spPr bwMode="auto">
                    <a:xfrm>
                      <a:off x="6767524" y="2108654"/>
                      <a:ext cx="5984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128" name="AutoShape 34"/>
                    <p:cNvSpPr>
                      <a:spLocks noChangeArrowheads="1"/>
                    </p:cNvSpPr>
                    <p:nvPr/>
                  </p:nvSpPr>
                  <p:spPr bwMode="auto">
                    <a:xfrm>
                      <a:off x="6381761" y="23086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29" name="AutoShape 35"/>
                    <p:cNvSpPr>
                      <a:spLocks noChangeArrowheads="1"/>
                    </p:cNvSpPr>
                    <p:nvPr/>
                  </p:nvSpPr>
                  <p:spPr bwMode="auto">
                    <a:xfrm>
                      <a:off x="6659574" y="151810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30" name="AutoShape 36"/>
                    <p:cNvSpPr>
                      <a:spLocks noChangeArrowheads="1"/>
                    </p:cNvSpPr>
                    <p:nvPr/>
                  </p:nvSpPr>
                  <p:spPr bwMode="auto">
                    <a:xfrm>
                      <a:off x="5826135" y="15704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31" name="AutoShape 37"/>
                    <p:cNvSpPr>
                      <a:spLocks noChangeArrowheads="1"/>
                    </p:cNvSpPr>
                    <p:nvPr/>
                  </p:nvSpPr>
                  <p:spPr bwMode="auto">
                    <a:xfrm>
                      <a:off x="5316547" y="1646691"/>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32" name="AutoShape 38"/>
                    <p:cNvSpPr>
                      <a:spLocks noChangeArrowheads="1"/>
                    </p:cNvSpPr>
                    <p:nvPr/>
                  </p:nvSpPr>
                  <p:spPr bwMode="auto">
                    <a:xfrm>
                      <a:off x="4849821" y="1565728"/>
                      <a:ext cx="522288" cy="290513"/>
                    </a:xfrm>
                    <a:prstGeom prst="plus">
                      <a:avLst>
                        <a:gd name="adj" fmla="val 25000"/>
                      </a:avLst>
                    </a:prstGeom>
                    <a:solidFill>
                      <a:srgbClr val="AAACF0"/>
                    </a:solidFill>
                    <a:ln w="28575">
                      <a:noFill/>
                      <a:prstDash val="lgDash"/>
                      <a:miter lim="800000"/>
                      <a:headEnd/>
                      <a:tailEnd/>
                    </a:ln>
                  </p:spPr>
                  <p:txBody>
                    <a:bodyPr wrap="none" anchor="ctr"/>
                    <a:lstStyle/>
                    <a:p>
                      <a:endParaRPr lang="en-US"/>
                    </a:p>
                  </p:txBody>
                </p:sp>
                <p:sp>
                  <p:nvSpPr>
                    <p:cNvPr id="133" name="AutoShape 39"/>
                    <p:cNvSpPr>
                      <a:spLocks noChangeArrowheads="1"/>
                    </p:cNvSpPr>
                    <p:nvPr/>
                  </p:nvSpPr>
                  <p:spPr bwMode="auto">
                    <a:xfrm>
                      <a:off x="4445008" y="1829254"/>
                      <a:ext cx="769938" cy="28416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34" name="AutoShape 40"/>
                    <p:cNvSpPr>
                      <a:spLocks noChangeArrowheads="1"/>
                    </p:cNvSpPr>
                    <p:nvPr/>
                  </p:nvSpPr>
                  <p:spPr bwMode="auto">
                    <a:xfrm>
                      <a:off x="5616585" y="1908629"/>
                      <a:ext cx="522288" cy="290513"/>
                    </a:xfrm>
                    <a:prstGeom prst="plus">
                      <a:avLst>
                        <a:gd name="adj" fmla="val 25000"/>
                      </a:avLst>
                    </a:prstGeom>
                    <a:solidFill>
                      <a:srgbClr val="F16179"/>
                    </a:solidFill>
                    <a:ln w="28575">
                      <a:noFill/>
                      <a:miter lim="800000"/>
                      <a:headEnd/>
                      <a:tailEnd/>
                    </a:ln>
                  </p:spPr>
                  <p:txBody>
                    <a:bodyPr wrap="none" anchor="ctr"/>
                    <a:lstStyle/>
                    <a:p>
                      <a:endParaRPr lang="en-US"/>
                    </a:p>
                  </p:txBody>
                </p:sp>
                <p:sp>
                  <p:nvSpPr>
                    <p:cNvPr id="135" name="AutoShape 41"/>
                    <p:cNvSpPr>
                      <a:spLocks noChangeArrowheads="1"/>
                    </p:cNvSpPr>
                    <p:nvPr/>
                  </p:nvSpPr>
                  <p:spPr bwMode="auto">
                    <a:xfrm>
                      <a:off x="6030923" y="1734003"/>
                      <a:ext cx="522288" cy="290513"/>
                    </a:xfrm>
                    <a:prstGeom prst="plus">
                      <a:avLst>
                        <a:gd name="adj" fmla="val 25000"/>
                      </a:avLst>
                    </a:prstGeom>
                    <a:solidFill>
                      <a:schemeClr val="accent2"/>
                    </a:solidFill>
                    <a:ln w="28575">
                      <a:noFill/>
                      <a:miter lim="800000"/>
                      <a:headEnd/>
                      <a:tailEnd/>
                    </a:ln>
                  </p:spPr>
                  <p:txBody>
                    <a:bodyPr wrap="none" anchor="ctr"/>
                    <a:lstStyle/>
                    <a:p>
                      <a:pPr algn="ctr"/>
                      <a:endParaRPr lang="en-US"/>
                    </a:p>
                  </p:txBody>
                </p:sp>
                <p:sp>
                  <p:nvSpPr>
                    <p:cNvPr id="136" name="AutoShape 42"/>
                    <p:cNvSpPr>
                      <a:spLocks noChangeArrowheads="1"/>
                    </p:cNvSpPr>
                    <p:nvPr/>
                  </p:nvSpPr>
                  <p:spPr bwMode="auto">
                    <a:xfrm>
                      <a:off x="4411671" y="15133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37" name="AutoShape 43"/>
                    <p:cNvSpPr>
                      <a:spLocks noChangeArrowheads="1"/>
                    </p:cNvSpPr>
                    <p:nvPr/>
                  </p:nvSpPr>
                  <p:spPr bwMode="auto">
                    <a:xfrm>
                      <a:off x="5654685" y="1741941"/>
                      <a:ext cx="522288" cy="290513"/>
                    </a:xfrm>
                    <a:prstGeom prst="plus">
                      <a:avLst>
                        <a:gd name="adj" fmla="val 25000"/>
                      </a:avLst>
                    </a:prstGeom>
                    <a:solidFill>
                      <a:srgbClr val="AAACF0"/>
                    </a:solidFill>
                    <a:ln w="28575">
                      <a:noFill/>
                      <a:prstDash val="dashDot"/>
                      <a:miter lim="800000"/>
                      <a:headEnd/>
                      <a:tailEnd/>
                    </a:ln>
                  </p:spPr>
                  <p:txBody>
                    <a:bodyPr wrap="none" anchor="ctr"/>
                    <a:lstStyle/>
                    <a:p>
                      <a:endParaRPr lang="en-US"/>
                    </a:p>
                  </p:txBody>
                </p:sp>
                <p:sp>
                  <p:nvSpPr>
                    <p:cNvPr id="138" name="AutoShape 44"/>
                    <p:cNvSpPr>
                      <a:spLocks noChangeArrowheads="1"/>
                    </p:cNvSpPr>
                    <p:nvPr/>
                  </p:nvSpPr>
                  <p:spPr bwMode="auto">
                    <a:xfrm>
                      <a:off x="4344996" y="1975304"/>
                      <a:ext cx="5222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139" name="AutoShape 45"/>
                    <p:cNvSpPr>
                      <a:spLocks noChangeArrowheads="1"/>
                    </p:cNvSpPr>
                    <p:nvPr/>
                  </p:nvSpPr>
                  <p:spPr bwMode="auto">
                    <a:xfrm>
                      <a:off x="6145223" y="1975304"/>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40" name="AutoShape 46"/>
                    <p:cNvSpPr>
                      <a:spLocks noChangeArrowheads="1"/>
                    </p:cNvSpPr>
                    <p:nvPr/>
                  </p:nvSpPr>
                  <p:spPr bwMode="auto">
                    <a:xfrm>
                      <a:off x="7277112" y="1332365"/>
                      <a:ext cx="534988" cy="522288"/>
                    </a:xfrm>
                    <a:prstGeom prst="plus">
                      <a:avLst>
                        <a:gd name="adj" fmla="val 25000"/>
                      </a:avLst>
                    </a:prstGeom>
                    <a:solidFill>
                      <a:srgbClr val="D4344B"/>
                    </a:solidFill>
                    <a:ln w="28575">
                      <a:noFill/>
                      <a:prstDash val="sysDot"/>
                      <a:miter lim="800000"/>
                      <a:headEnd/>
                      <a:tailEnd/>
                    </a:ln>
                  </p:spPr>
                  <p:txBody>
                    <a:bodyPr wrap="none" anchor="ctr"/>
                    <a:lstStyle/>
                    <a:p>
                      <a:endParaRPr lang="en-US"/>
                    </a:p>
                  </p:txBody>
                </p:sp>
              </p:grpSp>
              <p:sp>
                <p:nvSpPr>
                  <p:cNvPr id="96" name="AutoShape 62"/>
                  <p:cNvSpPr>
                    <a:spLocks noChangeArrowheads="1"/>
                  </p:cNvSpPr>
                  <p:nvPr/>
                </p:nvSpPr>
                <p:spPr bwMode="auto">
                  <a:xfrm>
                    <a:off x="3677919" y="1176423"/>
                    <a:ext cx="4214876" cy="3603850"/>
                  </a:xfrm>
                  <a:prstGeom prst="triangle">
                    <a:avLst>
                      <a:gd name="adj" fmla="val 50000"/>
                    </a:avLst>
                  </a:prstGeom>
                  <a:solidFill>
                    <a:srgbClr val="30D840"/>
                  </a:solidFill>
                  <a:ln w="57150">
                    <a:noFill/>
                    <a:miter lim="800000"/>
                    <a:headEnd/>
                    <a:tailEnd/>
                  </a:ln>
                </p:spPr>
                <p:txBody>
                  <a:bodyPr wrap="none" anchor="ctr"/>
                  <a:lstStyle/>
                  <a:p>
                    <a:endParaRPr lang="en-US"/>
                  </a:p>
                </p:txBody>
              </p:sp>
              <p:sp>
                <p:nvSpPr>
                  <p:cNvPr id="97" name="AutoShape 71"/>
                  <p:cNvSpPr>
                    <a:spLocks noChangeArrowheads="1"/>
                  </p:cNvSpPr>
                  <p:nvPr/>
                </p:nvSpPr>
                <p:spPr bwMode="auto">
                  <a:xfrm>
                    <a:off x="4743976" y="5057213"/>
                    <a:ext cx="2000974" cy="801592"/>
                  </a:xfrm>
                  <a:prstGeom prst="triangle">
                    <a:avLst>
                      <a:gd name="adj" fmla="val 50000"/>
                    </a:avLst>
                  </a:prstGeom>
                  <a:solidFill>
                    <a:srgbClr val="FF00FF"/>
                  </a:solidFill>
                  <a:ln w="9525">
                    <a:noFill/>
                    <a:miter lim="800000"/>
                    <a:headEnd/>
                    <a:tailEnd/>
                  </a:ln>
                </p:spPr>
                <p:txBody>
                  <a:bodyPr wrap="none" anchor="ctr"/>
                  <a:lstStyle/>
                  <a:p>
                    <a:endParaRPr lang="en-US"/>
                  </a:p>
                </p:txBody>
              </p:sp>
              <p:sp>
                <p:nvSpPr>
                  <p:cNvPr id="98" name="AutoShape 91"/>
                  <p:cNvSpPr>
                    <a:spLocks noChangeArrowheads="1"/>
                  </p:cNvSpPr>
                  <p:nvPr/>
                </p:nvSpPr>
                <p:spPr bwMode="auto">
                  <a:xfrm>
                    <a:off x="2676320" y="803782"/>
                    <a:ext cx="664170" cy="5626047"/>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sp>
                <p:nvSpPr>
                  <p:cNvPr id="99" name="AutoShape 92"/>
                  <p:cNvSpPr>
                    <a:spLocks noChangeArrowheads="1"/>
                  </p:cNvSpPr>
                  <p:nvPr/>
                </p:nvSpPr>
                <p:spPr bwMode="auto">
                  <a:xfrm flipH="1">
                    <a:off x="8021724" y="769003"/>
                    <a:ext cx="664170" cy="5626046"/>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grpSp>
          </p:grpSp>
          <p:sp>
            <p:nvSpPr>
              <p:cNvPr id="91" name="AutoShape 86"/>
              <p:cNvSpPr>
                <a:spLocks noChangeArrowheads="1"/>
              </p:cNvSpPr>
              <p:nvPr/>
            </p:nvSpPr>
            <p:spPr bwMode="auto">
              <a:xfrm>
                <a:off x="2905125" y="1042984"/>
                <a:ext cx="295274" cy="133352"/>
              </a:xfrm>
              <a:prstGeom prst="triangle">
                <a:avLst>
                  <a:gd name="adj" fmla="val 50000"/>
                </a:avLst>
              </a:prstGeom>
              <a:solidFill>
                <a:schemeClr val="tx1"/>
              </a:solidFill>
              <a:ln w="57150">
                <a:solidFill>
                  <a:schemeClr val="tx1"/>
                </a:solidFill>
                <a:miter lim="800000"/>
                <a:headEnd/>
                <a:tailEnd/>
              </a:ln>
            </p:spPr>
            <p:txBody>
              <a:bodyPr wrap="none" anchor="ctr"/>
              <a:lstStyle/>
              <a:p>
                <a:endParaRPr lang="en-US"/>
              </a:p>
            </p:txBody>
          </p:sp>
        </p:grpSp>
        <p:grpSp>
          <p:nvGrpSpPr>
            <p:cNvPr id="31" name="Group 474"/>
            <p:cNvGrpSpPr>
              <a:grpSpLocks/>
            </p:cNvGrpSpPr>
            <p:nvPr/>
          </p:nvGrpSpPr>
          <p:grpSpPr bwMode="auto">
            <a:xfrm>
              <a:off x="4000215" y="1172699"/>
              <a:ext cx="1100088" cy="1892370"/>
              <a:chOff x="5225152" y="943429"/>
              <a:chExt cx="1712694" cy="2206170"/>
            </a:xfrm>
          </p:grpSpPr>
          <p:grpSp>
            <p:nvGrpSpPr>
              <p:cNvPr id="37" name="Group 654"/>
              <p:cNvGrpSpPr>
                <a:grpSpLocks/>
              </p:cNvGrpSpPr>
              <p:nvPr/>
            </p:nvGrpSpPr>
            <p:grpSpPr bwMode="auto">
              <a:xfrm>
                <a:off x="5225152" y="943429"/>
                <a:ext cx="1712694" cy="2206170"/>
                <a:chOff x="1524000" y="0"/>
                <a:chExt cx="7576457" cy="6858000"/>
              </a:xfrm>
            </p:grpSpPr>
            <p:sp>
              <p:nvSpPr>
                <p:cNvPr id="39" name="Rectangle 38"/>
                <p:cNvSpPr/>
                <p:nvPr/>
              </p:nvSpPr>
              <p:spPr>
                <a:xfrm>
                  <a:off x="1524000" y="0"/>
                  <a:ext cx="7576457" cy="6858000"/>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0" name="Group 59"/>
                <p:cNvGrpSpPr>
                  <a:grpSpLocks/>
                </p:cNvGrpSpPr>
                <p:nvPr/>
              </p:nvGrpSpPr>
              <p:grpSpPr bwMode="auto">
                <a:xfrm>
                  <a:off x="1698170" y="643665"/>
                  <a:ext cx="7132864" cy="6054678"/>
                  <a:chOff x="2162629" y="769003"/>
                  <a:chExt cx="6523265" cy="5660826"/>
                </a:xfrm>
              </p:grpSpPr>
              <p:grpSp>
                <p:nvGrpSpPr>
                  <p:cNvPr id="41" name="Group 71"/>
                  <p:cNvGrpSpPr>
                    <a:grpSpLocks/>
                  </p:cNvGrpSpPr>
                  <p:nvPr/>
                </p:nvGrpSpPr>
                <p:grpSpPr bwMode="auto">
                  <a:xfrm>
                    <a:off x="2162629" y="4379009"/>
                    <a:ext cx="5969106" cy="1192451"/>
                    <a:chOff x="1147729" y="4214812"/>
                    <a:chExt cx="6905650" cy="1100138"/>
                  </a:xfrm>
                </p:grpSpPr>
                <p:sp>
                  <p:nvSpPr>
                    <p:cNvPr id="88" name="Parallelogram 87"/>
                    <p:cNvSpPr/>
                    <p:nvPr/>
                  </p:nvSpPr>
                  <p:spPr>
                    <a:xfrm>
                      <a:off x="1951532" y="4244373"/>
                      <a:ext cx="6522824" cy="1017130"/>
                    </a:xfrm>
                    <a:prstGeom prst="parallelogram">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9" name="Isosceles Triangle 88"/>
                    <p:cNvSpPr/>
                    <p:nvPr/>
                  </p:nvSpPr>
                  <p:spPr>
                    <a:xfrm flipV="1">
                      <a:off x="1149180" y="4214584"/>
                      <a:ext cx="1664137" cy="110224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2" name="Group 56"/>
                  <p:cNvGrpSpPr>
                    <a:grpSpLocks/>
                  </p:cNvGrpSpPr>
                  <p:nvPr/>
                </p:nvGrpSpPr>
                <p:grpSpPr bwMode="auto">
                  <a:xfrm>
                    <a:off x="3507303" y="1163174"/>
                    <a:ext cx="4402428" cy="1619751"/>
                    <a:chOff x="2855919" y="1132340"/>
                    <a:chExt cx="4956181" cy="1552577"/>
                  </a:xfrm>
                </p:grpSpPr>
                <p:sp>
                  <p:nvSpPr>
                    <p:cNvPr id="47" name="AutoShape 4"/>
                    <p:cNvSpPr>
                      <a:spLocks noChangeArrowheads="1"/>
                    </p:cNvSpPr>
                    <p:nvPr/>
                  </p:nvSpPr>
                  <p:spPr bwMode="auto">
                    <a:xfrm>
                      <a:off x="6811974" y="16847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48" name="Line 5"/>
                    <p:cNvSpPr>
                      <a:spLocks noChangeShapeType="1"/>
                    </p:cNvSpPr>
                    <p:nvPr/>
                  </p:nvSpPr>
                  <p:spPr bwMode="auto">
                    <a:xfrm flipV="1">
                      <a:off x="3976695" y="1575253"/>
                      <a:ext cx="0" cy="465138"/>
                    </a:xfrm>
                    <a:prstGeom prst="line">
                      <a:avLst/>
                    </a:prstGeom>
                    <a:noFill/>
                    <a:ln w="9525">
                      <a:noFill/>
                      <a:round/>
                      <a:headEnd/>
                      <a:tailEnd type="triangle" w="med" len="med"/>
                    </a:ln>
                  </p:spPr>
                  <p:txBody>
                    <a:bodyPr/>
                    <a:lstStyle/>
                    <a:p>
                      <a:endParaRPr lang="en-US"/>
                    </a:p>
                  </p:txBody>
                </p:sp>
                <p:sp>
                  <p:nvSpPr>
                    <p:cNvPr id="49" name="AutoShape 6"/>
                    <p:cNvSpPr>
                      <a:spLocks noChangeArrowheads="1"/>
                    </p:cNvSpPr>
                    <p:nvPr/>
                  </p:nvSpPr>
                  <p:spPr bwMode="auto">
                    <a:xfrm>
                      <a:off x="6964374" y="1837191"/>
                      <a:ext cx="522288" cy="290513"/>
                    </a:xfrm>
                    <a:prstGeom prst="plus">
                      <a:avLst>
                        <a:gd name="adj" fmla="val 25000"/>
                      </a:avLst>
                    </a:prstGeom>
                    <a:solidFill>
                      <a:schemeClr val="accent2"/>
                    </a:solidFill>
                    <a:ln w="28575">
                      <a:noFill/>
                      <a:prstDash val="sysDot"/>
                      <a:miter lim="800000"/>
                      <a:headEnd/>
                      <a:tailEnd/>
                    </a:ln>
                  </p:spPr>
                  <p:txBody>
                    <a:bodyPr wrap="none" anchor="ctr"/>
                    <a:lstStyle/>
                    <a:p>
                      <a:endParaRPr lang="en-US"/>
                    </a:p>
                  </p:txBody>
                </p:sp>
                <p:sp>
                  <p:nvSpPr>
                    <p:cNvPr id="50" name="AutoShape 7"/>
                    <p:cNvSpPr>
                      <a:spLocks noChangeArrowheads="1"/>
                    </p:cNvSpPr>
                    <p:nvPr/>
                  </p:nvSpPr>
                  <p:spPr bwMode="auto">
                    <a:xfrm>
                      <a:off x="7116774" y="19895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51" name="AutoShape 8"/>
                    <p:cNvSpPr>
                      <a:spLocks noChangeArrowheads="1"/>
                    </p:cNvSpPr>
                    <p:nvPr/>
                  </p:nvSpPr>
                  <p:spPr bwMode="auto">
                    <a:xfrm>
                      <a:off x="7269174" y="2141992"/>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52" name="AutoShape 9"/>
                    <p:cNvSpPr>
                      <a:spLocks noChangeArrowheads="1"/>
                    </p:cNvSpPr>
                    <p:nvPr/>
                  </p:nvSpPr>
                  <p:spPr bwMode="auto">
                    <a:xfrm>
                      <a:off x="6942149" y="2222954"/>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53" name="AutoShape 10"/>
                    <p:cNvSpPr>
                      <a:spLocks noChangeArrowheads="1"/>
                    </p:cNvSpPr>
                    <p:nvPr/>
                  </p:nvSpPr>
                  <p:spPr bwMode="auto">
                    <a:xfrm>
                      <a:off x="7108837" y="19959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54" name="AutoShape 11"/>
                    <p:cNvSpPr>
                      <a:spLocks noChangeArrowheads="1"/>
                    </p:cNvSpPr>
                    <p:nvPr/>
                  </p:nvSpPr>
                  <p:spPr bwMode="auto">
                    <a:xfrm>
                      <a:off x="6323023" y="1276803"/>
                      <a:ext cx="706438" cy="3794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55" name="AutoShape 12"/>
                    <p:cNvSpPr>
                      <a:spLocks noChangeArrowheads="1"/>
                    </p:cNvSpPr>
                    <p:nvPr/>
                  </p:nvSpPr>
                  <p:spPr bwMode="auto">
                    <a:xfrm>
                      <a:off x="3470282" y="1343478"/>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56" name="AutoShape 13"/>
                    <p:cNvSpPr>
                      <a:spLocks noChangeArrowheads="1"/>
                    </p:cNvSpPr>
                    <p:nvPr/>
                  </p:nvSpPr>
                  <p:spPr bwMode="auto">
                    <a:xfrm>
                      <a:off x="3560770" y="1195840"/>
                      <a:ext cx="522288" cy="290513"/>
                    </a:xfrm>
                    <a:prstGeom prst="plus">
                      <a:avLst>
                        <a:gd name="adj" fmla="val 25000"/>
                      </a:avLst>
                    </a:prstGeom>
                    <a:solidFill>
                      <a:srgbClr val="CC0000"/>
                    </a:solidFill>
                    <a:ln w="28575">
                      <a:noFill/>
                      <a:miter lim="800000"/>
                      <a:headEnd/>
                      <a:tailEnd/>
                    </a:ln>
                  </p:spPr>
                  <p:txBody>
                    <a:bodyPr wrap="none" anchor="ctr"/>
                    <a:lstStyle/>
                    <a:p>
                      <a:endParaRPr lang="en-US"/>
                    </a:p>
                  </p:txBody>
                </p:sp>
                <p:sp>
                  <p:nvSpPr>
                    <p:cNvPr id="57" name="AutoShape 14"/>
                    <p:cNvSpPr>
                      <a:spLocks noChangeArrowheads="1"/>
                    </p:cNvSpPr>
                    <p:nvPr/>
                  </p:nvSpPr>
                  <p:spPr bwMode="auto">
                    <a:xfrm>
                      <a:off x="6886586" y="1132340"/>
                      <a:ext cx="649288" cy="5318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58" name="AutoShape 15"/>
                    <p:cNvSpPr>
                      <a:spLocks noChangeArrowheads="1"/>
                    </p:cNvSpPr>
                    <p:nvPr/>
                  </p:nvSpPr>
                  <p:spPr bwMode="auto">
                    <a:xfrm>
                      <a:off x="6253173" y="18514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59" name="AutoShape 16"/>
                    <p:cNvSpPr>
                      <a:spLocks noChangeArrowheads="1"/>
                    </p:cNvSpPr>
                    <p:nvPr/>
                  </p:nvSpPr>
                  <p:spPr bwMode="auto">
                    <a:xfrm>
                      <a:off x="6667511" y="2434092"/>
                      <a:ext cx="868364" cy="250825"/>
                    </a:xfrm>
                    <a:prstGeom prst="plus">
                      <a:avLst>
                        <a:gd name="adj" fmla="val 25000"/>
                      </a:avLst>
                    </a:prstGeom>
                    <a:solidFill>
                      <a:srgbClr val="0000FF"/>
                    </a:solidFill>
                    <a:ln w="28575" cap="rnd">
                      <a:noFill/>
                      <a:prstDash val="sysDot"/>
                      <a:miter lim="800000"/>
                      <a:headEnd/>
                      <a:tailEnd/>
                    </a:ln>
                  </p:spPr>
                  <p:txBody>
                    <a:bodyPr wrap="none" anchor="ctr"/>
                    <a:lstStyle/>
                    <a:p>
                      <a:endParaRPr lang="en-US"/>
                    </a:p>
                  </p:txBody>
                </p:sp>
                <p:sp>
                  <p:nvSpPr>
                    <p:cNvPr id="60" name="AutoShape 17"/>
                    <p:cNvSpPr>
                      <a:spLocks noChangeArrowheads="1"/>
                    </p:cNvSpPr>
                    <p:nvPr/>
                  </p:nvSpPr>
                  <p:spPr bwMode="auto">
                    <a:xfrm>
                      <a:off x="3622682" y="1394278"/>
                      <a:ext cx="706438" cy="3921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61" name="AutoShape 18"/>
                    <p:cNvSpPr>
                      <a:spLocks noChangeArrowheads="1"/>
                    </p:cNvSpPr>
                    <p:nvPr/>
                  </p:nvSpPr>
                  <p:spPr bwMode="auto">
                    <a:xfrm>
                      <a:off x="3775083" y="1648278"/>
                      <a:ext cx="522288" cy="290513"/>
                    </a:xfrm>
                    <a:prstGeom prst="plus">
                      <a:avLst>
                        <a:gd name="adj" fmla="val 25000"/>
                      </a:avLst>
                    </a:prstGeom>
                    <a:noFill/>
                    <a:ln w="28575">
                      <a:noFill/>
                      <a:miter lim="800000"/>
                      <a:headEnd/>
                      <a:tailEnd/>
                    </a:ln>
                  </p:spPr>
                  <p:txBody>
                    <a:bodyPr wrap="none" anchor="ctr"/>
                    <a:lstStyle/>
                    <a:p>
                      <a:endParaRPr lang="en-US"/>
                    </a:p>
                  </p:txBody>
                </p:sp>
                <p:sp>
                  <p:nvSpPr>
                    <p:cNvPr id="62" name="AutoShape 19"/>
                    <p:cNvSpPr>
                      <a:spLocks noChangeArrowheads="1"/>
                    </p:cNvSpPr>
                    <p:nvPr/>
                  </p:nvSpPr>
                  <p:spPr bwMode="auto">
                    <a:xfrm>
                      <a:off x="4060833" y="1686378"/>
                      <a:ext cx="522288" cy="290513"/>
                    </a:xfrm>
                    <a:prstGeom prst="plus">
                      <a:avLst>
                        <a:gd name="adj" fmla="val 25000"/>
                      </a:avLst>
                    </a:prstGeom>
                    <a:solidFill>
                      <a:srgbClr val="5255E0"/>
                    </a:solidFill>
                    <a:ln w="28575">
                      <a:noFill/>
                      <a:miter lim="800000"/>
                      <a:headEnd/>
                      <a:tailEnd/>
                    </a:ln>
                  </p:spPr>
                  <p:txBody>
                    <a:bodyPr wrap="none" anchor="ctr"/>
                    <a:lstStyle/>
                    <a:p>
                      <a:endParaRPr lang="en-US"/>
                    </a:p>
                  </p:txBody>
                </p:sp>
                <p:sp>
                  <p:nvSpPr>
                    <p:cNvPr id="63" name="AutoShape 20"/>
                    <p:cNvSpPr>
                      <a:spLocks noChangeArrowheads="1"/>
                    </p:cNvSpPr>
                    <p:nvPr/>
                  </p:nvSpPr>
                  <p:spPr bwMode="auto">
                    <a:xfrm>
                      <a:off x="2917832" y="1337128"/>
                      <a:ext cx="922339" cy="392113"/>
                    </a:xfrm>
                    <a:prstGeom prst="plus">
                      <a:avLst>
                        <a:gd name="adj" fmla="val 25000"/>
                      </a:avLst>
                    </a:prstGeom>
                    <a:solidFill>
                      <a:srgbClr val="5255E0"/>
                    </a:solidFill>
                    <a:ln w="28575" cap="rnd">
                      <a:noFill/>
                      <a:prstDash val="sysDot"/>
                      <a:miter lim="800000"/>
                      <a:headEnd/>
                      <a:tailEnd/>
                    </a:ln>
                  </p:spPr>
                  <p:txBody>
                    <a:bodyPr wrap="none" anchor="ctr"/>
                    <a:lstStyle/>
                    <a:p>
                      <a:endParaRPr lang="en-US"/>
                    </a:p>
                  </p:txBody>
                </p:sp>
                <p:sp>
                  <p:nvSpPr>
                    <p:cNvPr id="64" name="AutoShape 21"/>
                    <p:cNvSpPr>
                      <a:spLocks noChangeArrowheads="1"/>
                    </p:cNvSpPr>
                    <p:nvPr/>
                  </p:nvSpPr>
                  <p:spPr bwMode="auto">
                    <a:xfrm>
                      <a:off x="3382970" y="1676853"/>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65" name="AutoShape 22"/>
                    <p:cNvSpPr>
                      <a:spLocks noChangeArrowheads="1"/>
                    </p:cNvSpPr>
                    <p:nvPr/>
                  </p:nvSpPr>
                  <p:spPr bwMode="auto">
                    <a:xfrm>
                      <a:off x="3636970" y="1838779"/>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66" name="AutoShape 23"/>
                    <p:cNvSpPr>
                      <a:spLocks noChangeArrowheads="1"/>
                    </p:cNvSpPr>
                    <p:nvPr/>
                  </p:nvSpPr>
                  <p:spPr bwMode="auto">
                    <a:xfrm>
                      <a:off x="2954344" y="2165804"/>
                      <a:ext cx="661988" cy="33496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67" name="AutoShape 24"/>
                    <p:cNvSpPr>
                      <a:spLocks noChangeArrowheads="1"/>
                    </p:cNvSpPr>
                    <p:nvPr/>
                  </p:nvSpPr>
                  <p:spPr bwMode="auto">
                    <a:xfrm>
                      <a:off x="3408370" y="2310267"/>
                      <a:ext cx="522288" cy="290513"/>
                    </a:xfrm>
                    <a:prstGeom prst="plus">
                      <a:avLst>
                        <a:gd name="adj" fmla="val 25000"/>
                      </a:avLst>
                    </a:prstGeom>
                    <a:solidFill>
                      <a:schemeClr val="accent2"/>
                    </a:solidFill>
                    <a:ln w="28575">
                      <a:noFill/>
                      <a:miter lim="800000"/>
                      <a:headEnd/>
                      <a:tailEnd/>
                    </a:ln>
                  </p:spPr>
                  <p:txBody>
                    <a:bodyPr wrap="none" anchor="ctr"/>
                    <a:lstStyle/>
                    <a:p>
                      <a:endParaRPr lang="en-US"/>
                    </a:p>
                  </p:txBody>
                </p:sp>
                <p:sp>
                  <p:nvSpPr>
                    <p:cNvPr id="68" name="AutoShape 26"/>
                    <p:cNvSpPr>
                      <a:spLocks noChangeArrowheads="1"/>
                    </p:cNvSpPr>
                    <p:nvPr/>
                  </p:nvSpPr>
                  <p:spPr bwMode="auto">
                    <a:xfrm>
                      <a:off x="3990983" y="2095954"/>
                      <a:ext cx="763588" cy="46196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69" name="AutoShape 28"/>
                    <p:cNvSpPr>
                      <a:spLocks noChangeArrowheads="1"/>
                    </p:cNvSpPr>
                    <p:nvPr/>
                  </p:nvSpPr>
                  <p:spPr bwMode="auto">
                    <a:xfrm>
                      <a:off x="3341695" y="2172154"/>
                      <a:ext cx="522288" cy="290513"/>
                    </a:xfrm>
                    <a:prstGeom prst="plus">
                      <a:avLst>
                        <a:gd name="adj" fmla="val 25000"/>
                      </a:avLst>
                    </a:prstGeom>
                    <a:noFill/>
                    <a:ln w="28575">
                      <a:noFill/>
                      <a:miter lim="800000"/>
                      <a:headEnd/>
                      <a:tailEnd/>
                    </a:ln>
                  </p:spPr>
                  <p:txBody>
                    <a:bodyPr wrap="none" anchor="ctr"/>
                    <a:lstStyle/>
                    <a:p>
                      <a:endParaRPr lang="en-US"/>
                    </a:p>
                  </p:txBody>
                </p:sp>
                <p:sp>
                  <p:nvSpPr>
                    <p:cNvPr id="70" name="AutoShape 29"/>
                    <p:cNvSpPr>
                      <a:spLocks noChangeArrowheads="1"/>
                    </p:cNvSpPr>
                    <p:nvPr/>
                  </p:nvSpPr>
                  <p:spPr bwMode="auto">
                    <a:xfrm>
                      <a:off x="2946407" y="179115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71" name="AutoShape 30"/>
                    <p:cNvSpPr>
                      <a:spLocks noChangeArrowheads="1"/>
                    </p:cNvSpPr>
                    <p:nvPr/>
                  </p:nvSpPr>
                  <p:spPr bwMode="auto">
                    <a:xfrm>
                      <a:off x="3770320" y="2157867"/>
                      <a:ext cx="300038" cy="258763"/>
                    </a:xfrm>
                    <a:prstGeom prst="plus">
                      <a:avLst>
                        <a:gd name="adj" fmla="val 25000"/>
                      </a:avLst>
                    </a:prstGeom>
                    <a:solidFill>
                      <a:srgbClr val="AAACF0"/>
                    </a:solidFill>
                    <a:ln w="28575" cap="rnd">
                      <a:noFill/>
                      <a:prstDash val="sysDot"/>
                      <a:miter lim="800000"/>
                      <a:headEnd/>
                      <a:tailEnd/>
                    </a:ln>
                  </p:spPr>
                  <p:txBody>
                    <a:bodyPr wrap="none" anchor="ctr"/>
                    <a:lstStyle/>
                    <a:p>
                      <a:endParaRPr lang="en-US"/>
                    </a:p>
                  </p:txBody>
                </p:sp>
                <p:sp>
                  <p:nvSpPr>
                    <p:cNvPr id="72" name="AutoShape 31"/>
                    <p:cNvSpPr>
                      <a:spLocks noChangeArrowheads="1"/>
                    </p:cNvSpPr>
                    <p:nvPr/>
                  </p:nvSpPr>
                  <p:spPr bwMode="auto">
                    <a:xfrm>
                      <a:off x="2855919" y="1600653"/>
                      <a:ext cx="522288" cy="290513"/>
                    </a:xfrm>
                    <a:prstGeom prst="plus">
                      <a:avLst>
                        <a:gd name="adj" fmla="val 25000"/>
                      </a:avLst>
                    </a:prstGeom>
                    <a:solidFill>
                      <a:srgbClr val="D4344B"/>
                    </a:solidFill>
                    <a:ln w="28575">
                      <a:noFill/>
                      <a:miter lim="800000"/>
                      <a:headEnd/>
                      <a:tailEnd/>
                    </a:ln>
                  </p:spPr>
                  <p:txBody>
                    <a:bodyPr wrap="none" anchor="ctr"/>
                    <a:lstStyle/>
                    <a:p>
                      <a:endParaRPr lang="en-US"/>
                    </a:p>
                  </p:txBody>
                </p:sp>
                <p:sp>
                  <p:nvSpPr>
                    <p:cNvPr id="73" name="AutoShape 32"/>
                    <p:cNvSpPr>
                      <a:spLocks noChangeArrowheads="1"/>
                    </p:cNvSpPr>
                    <p:nvPr/>
                  </p:nvSpPr>
                  <p:spPr bwMode="auto">
                    <a:xfrm>
                      <a:off x="6462723" y="198482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74" name="AutoShape 33"/>
                    <p:cNvSpPr>
                      <a:spLocks noChangeArrowheads="1"/>
                    </p:cNvSpPr>
                    <p:nvPr/>
                  </p:nvSpPr>
                  <p:spPr bwMode="auto">
                    <a:xfrm>
                      <a:off x="6767524" y="2108654"/>
                      <a:ext cx="5984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75" name="AutoShape 34"/>
                    <p:cNvSpPr>
                      <a:spLocks noChangeArrowheads="1"/>
                    </p:cNvSpPr>
                    <p:nvPr/>
                  </p:nvSpPr>
                  <p:spPr bwMode="auto">
                    <a:xfrm>
                      <a:off x="6381761" y="23086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76" name="AutoShape 35"/>
                    <p:cNvSpPr>
                      <a:spLocks noChangeArrowheads="1"/>
                    </p:cNvSpPr>
                    <p:nvPr/>
                  </p:nvSpPr>
                  <p:spPr bwMode="auto">
                    <a:xfrm>
                      <a:off x="6659574" y="151810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77" name="AutoShape 36"/>
                    <p:cNvSpPr>
                      <a:spLocks noChangeArrowheads="1"/>
                    </p:cNvSpPr>
                    <p:nvPr/>
                  </p:nvSpPr>
                  <p:spPr bwMode="auto">
                    <a:xfrm>
                      <a:off x="5826135" y="15704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78" name="AutoShape 37"/>
                    <p:cNvSpPr>
                      <a:spLocks noChangeArrowheads="1"/>
                    </p:cNvSpPr>
                    <p:nvPr/>
                  </p:nvSpPr>
                  <p:spPr bwMode="auto">
                    <a:xfrm>
                      <a:off x="5316547" y="1646691"/>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79" name="AutoShape 38"/>
                    <p:cNvSpPr>
                      <a:spLocks noChangeArrowheads="1"/>
                    </p:cNvSpPr>
                    <p:nvPr/>
                  </p:nvSpPr>
                  <p:spPr bwMode="auto">
                    <a:xfrm>
                      <a:off x="4849821" y="1565728"/>
                      <a:ext cx="522288" cy="290513"/>
                    </a:xfrm>
                    <a:prstGeom prst="plus">
                      <a:avLst>
                        <a:gd name="adj" fmla="val 25000"/>
                      </a:avLst>
                    </a:prstGeom>
                    <a:solidFill>
                      <a:srgbClr val="AAACF0"/>
                    </a:solidFill>
                    <a:ln w="28575">
                      <a:noFill/>
                      <a:prstDash val="lgDash"/>
                      <a:miter lim="800000"/>
                      <a:headEnd/>
                      <a:tailEnd/>
                    </a:ln>
                  </p:spPr>
                  <p:txBody>
                    <a:bodyPr wrap="none" anchor="ctr"/>
                    <a:lstStyle/>
                    <a:p>
                      <a:endParaRPr lang="en-US"/>
                    </a:p>
                  </p:txBody>
                </p:sp>
                <p:sp>
                  <p:nvSpPr>
                    <p:cNvPr id="80" name="AutoShape 39"/>
                    <p:cNvSpPr>
                      <a:spLocks noChangeArrowheads="1"/>
                    </p:cNvSpPr>
                    <p:nvPr/>
                  </p:nvSpPr>
                  <p:spPr bwMode="auto">
                    <a:xfrm>
                      <a:off x="4445008" y="1829254"/>
                      <a:ext cx="769938" cy="28416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81" name="AutoShape 40"/>
                    <p:cNvSpPr>
                      <a:spLocks noChangeArrowheads="1"/>
                    </p:cNvSpPr>
                    <p:nvPr/>
                  </p:nvSpPr>
                  <p:spPr bwMode="auto">
                    <a:xfrm>
                      <a:off x="5616585" y="1908629"/>
                      <a:ext cx="522288" cy="290513"/>
                    </a:xfrm>
                    <a:prstGeom prst="plus">
                      <a:avLst>
                        <a:gd name="adj" fmla="val 25000"/>
                      </a:avLst>
                    </a:prstGeom>
                    <a:solidFill>
                      <a:srgbClr val="F16179"/>
                    </a:solidFill>
                    <a:ln w="28575">
                      <a:noFill/>
                      <a:miter lim="800000"/>
                      <a:headEnd/>
                      <a:tailEnd/>
                    </a:ln>
                  </p:spPr>
                  <p:txBody>
                    <a:bodyPr wrap="none" anchor="ctr"/>
                    <a:lstStyle/>
                    <a:p>
                      <a:endParaRPr lang="en-US"/>
                    </a:p>
                  </p:txBody>
                </p:sp>
                <p:sp>
                  <p:nvSpPr>
                    <p:cNvPr id="82" name="AutoShape 41"/>
                    <p:cNvSpPr>
                      <a:spLocks noChangeArrowheads="1"/>
                    </p:cNvSpPr>
                    <p:nvPr/>
                  </p:nvSpPr>
                  <p:spPr bwMode="auto">
                    <a:xfrm>
                      <a:off x="6030923" y="1734003"/>
                      <a:ext cx="522288" cy="290513"/>
                    </a:xfrm>
                    <a:prstGeom prst="plus">
                      <a:avLst>
                        <a:gd name="adj" fmla="val 25000"/>
                      </a:avLst>
                    </a:prstGeom>
                    <a:solidFill>
                      <a:schemeClr val="accent2"/>
                    </a:solidFill>
                    <a:ln w="28575">
                      <a:noFill/>
                      <a:miter lim="800000"/>
                      <a:headEnd/>
                      <a:tailEnd/>
                    </a:ln>
                  </p:spPr>
                  <p:txBody>
                    <a:bodyPr wrap="none" anchor="ctr"/>
                    <a:lstStyle/>
                    <a:p>
                      <a:pPr algn="ctr"/>
                      <a:endParaRPr lang="en-US"/>
                    </a:p>
                  </p:txBody>
                </p:sp>
                <p:sp>
                  <p:nvSpPr>
                    <p:cNvPr id="83" name="AutoShape 42"/>
                    <p:cNvSpPr>
                      <a:spLocks noChangeArrowheads="1"/>
                    </p:cNvSpPr>
                    <p:nvPr/>
                  </p:nvSpPr>
                  <p:spPr bwMode="auto">
                    <a:xfrm>
                      <a:off x="4411671" y="15133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84" name="AutoShape 43"/>
                    <p:cNvSpPr>
                      <a:spLocks noChangeArrowheads="1"/>
                    </p:cNvSpPr>
                    <p:nvPr/>
                  </p:nvSpPr>
                  <p:spPr bwMode="auto">
                    <a:xfrm>
                      <a:off x="5654685" y="1741941"/>
                      <a:ext cx="522288" cy="290513"/>
                    </a:xfrm>
                    <a:prstGeom prst="plus">
                      <a:avLst>
                        <a:gd name="adj" fmla="val 25000"/>
                      </a:avLst>
                    </a:prstGeom>
                    <a:solidFill>
                      <a:srgbClr val="AAACF0"/>
                    </a:solidFill>
                    <a:ln w="28575">
                      <a:noFill/>
                      <a:prstDash val="dashDot"/>
                      <a:miter lim="800000"/>
                      <a:headEnd/>
                      <a:tailEnd/>
                    </a:ln>
                  </p:spPr>
                  <p:txBody>
                    <a:bodyPr wrap="none" anchor="ctr"/>
                    <a:lstStyle/>
                    <a:p>
                      <a:endParaRPr lang="en-US"/>
                    </a:p>
                  </p:txBody>
                </p:sp>
                <p:sp>
                  <p:nvSpPr>
                    <p:cNvPr id="85" name="AutoShape 44"/>
                    <p:cNvSpPr>
                      <a:spLocks noChangeArrowheads="1"/>
                    </p:cNvSpPr>
                    <p:nvPr/>
                  </p:nvSpPr>
                  <p:spPr bwMode="auto">
                    <a:xfrm>
                      <a:off x="4344996" y="1975304"/>
                      <a:ext cx="5222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86" name="AutoShape 45"/>
                    <p:cNvSpPr>
                      <a:spLocks noChangeArrowheads="1"/>
                    </p:cNvSpPr>
                    <p:nvPr/>
                  </p:nvSpPr>
                  <p:spPr bwMode="auto">
                    <a:xfrm>
                      <a:off x="6145223" y="1975304"/>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87" name="AutoShape 46"/>
                    <p:cNvSpPr>
                      <a:spLocks noChangeArrowheads="1"/>
                    </p:cNvSpPr>
                    <p:nvPr/>
                  </p:nvSpPr>
                  <p:spPr bwMode="auto">
                    <a:xfrm>
                      <a:off x="7277112" y="1332365"/>
                      <a:ext cx="534988" cy="522288"/>
                    </a:xfrm>
                    <a:prstGeom prst="plus">
                      <a:avLst>
                        <a:gd name="adj" fmla="val 25000"/>
                      </a:avLst>
                    </a:prstGeom>
                    <a:solidFill>
                      <a:srgbClr val="D4344B"/>
                    </a:solidFill>
                    <a:ln w="28575">
                      <a:noFill/>
                      <a:prstDash val="sysDot"/>
                      <a:miter lim="800000"/>
                      <a:headEnd/>
                      <a:tailEnd/>
                    </a:ln>
                  </p:spPr>
                  <p:txBody>
                    <a:bodyPr wrap="none" anchor="ctr"/>
                    <a:lstStyle/>
                    <a:p>
                      <a:endParaRPr lang="en-US"/>
                    </a:p>
                  </p:txBody>
                </p:sp>
              </p:grpSp>
              <p:sp>
                <p:nvSpPr>
                  <p:cNvPr id="43" name="AutoShape 62"/>
                  <p:cNvSpPr>
                    <a:spLocks noChangeArrowheads="1"/>
                  </p:cNvSpPr>
                  <p:nvPr/>
                </p:nvSpPr>
                <p:spPr bwMode="auto">
                  <a:xfrm>
                    <a:off x="3677919" y="1176423"/>
                    <a:ext cx="4214876" cy="3603850"/>
                  </a:xfrm>
                  <a:prstGeom prst="triangle">
                    <a:avLst>
                      <a:gd name="adj" fmla="val 50000"/>
                    </a:avLst>
                  </a:prstGeom>
                  <a:solidFill>
                    <a:srgbClr val="30D840"/>
                  </a:solidFill>
                  <a:ln w="57150">
                    <a:noFill/>
                    <a:miter lim="800000"/>
                    <a:headEnd/>
                    <a:tailEnd/>
                  </a:ln>
                </p:spPr>
                <p:txBody>
                  <a:bodyPr wrap="none" anchor="ctr"/>
                  <a:lstStyle/>
                  <a:p>
                    <a:endParaRPr lang="en-US"/>
                  </a:p>
                </p:txBody>
              </p:sp>
              <p:sp>
                <p:nvSpPr>
                  <p:cNvPr id="44" name="AutoShape 71"/>
                  <p:cNvSpPr>
                    <a:spLocks noChangeArrowheads="1"/>
                  </p:cNvSpPr>
                  <p:nvPr/>
                </p:nvSpPr>
                <p:spPr bwMode="auto">
                  <a:xfrm>
                    <a:off x="4743976" y="5057213"/>
                    <a:ext cx="2000974" cy="801592"/>
                  </a:xfrm>
                  <a:prstGeom prst="triangle">
                    <a:avLst>
                      <a:gd name="adj" fmla="val 50000"/>
                    </a:avLst>
                  </a:prstGeom>
                  <a:solidFill>
                    <a:srgbClr val="FF00FF"/>
                  </a:solidFill>
                  <a:ln w="9525">
                    <a:noFill/>
                    <a:miter lim="800000"/>
                    <a:headEnd/>
                    <a:tailEnd/>
                  </a:ln>
                </p:spPr>
                <p:txBody>
                  <a:bodyPr wrap="none" anchor="ctr"/>
                  <a:lstStyle/>
                  <a:p>
                    <a:endParaRPr lang="en-US"/>
                  </a:p>
                </p:txBody>
              </p:sp>
              <p:sp>
                <p:nvSpPr>
                  <p:cNvPr id="45" name="AutoShape 91"/>
                  <p:cNvSpPr>
                    <a:spLocks noChangeArrowheads="1"/>
                  </p:cNvSpPr>
                  <p:nvPr/>
                </p:nvSpPr>
                <p:spPr bwMode="auto">
                  <a:xfrm>
                    <a:off x="2676320" y="803782"/>
                    <a:ext cx="664170" cy="5626047"/>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sp>
                <p:nvSpPr>
                  <p:cNvPr id="46" name="AutoShape 92"/>
                  <p:cNvSpPr>
                    <a:spLocks noChangeArrowheads="1"/>
                  </p:cNvSpPr>
                  <p:nvPr/>
                </p:nvSpPr>
                <p:spPr bwMode="auto">
                  <a:xfrm flipH="1">
                    <a:off x="8021724" y="769003"/>
                    <a:ext cx="664170" cy="5626046"/>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grpSp>
          </p:grpSp>
          <p:sp>
            <p:nvSpPr>
              <p:cNvPr id="38" name="AutoShape 86"/>
              <p:cNvSpPr>
                <a:spLocks noChangeArrowheads="1"/>
              </p:cNvSpPr>
              <p:nvPr/>
            </p:nvSpPr>
            <p:spPr bwMode="auto">
              <a:xfrm>
                <a:off x="6000750" y="1057273"/>
                <a:ext cx="295274" cy="133352"/>
              </a:xfrm>
              <a:prstGeom prst="triangle">
                <a:avLst>
                  <a:gd name="adj" fmla="val 50000"/>
                </a:avLst>
              </a:prstGeom>
              <a:solidFill>
                <a:schemeClr val="tx1"/>
              </a:solidFill>
              <a:ln w="57150">
                <a:solidFill>
                  <a:schemeClr val="tx1"/>
                </a:solidFill>
                <a:miter lim="800000"/>
                <a:headEnd/>
                <a:tailEnd/>
              </a:ln>
            </p:spPr>
            <p:txBody>
              <a:bodyPr wrap="none" anchor="ctr"/>
              <a:lstStyle/>
              <a:p>
                <a:endParaRPr lang="en-US"/>
              </a:p>
            </p:txBody>
          </p:sp>
        </p:grpSp>
        <p:grpSp>
          <p:nvGrpSpPr>
            <p:cNvPr id="32" name="Group 477"/>
            <p:cNvGrpSpPr>
              <a:grpSpLocks/>
            </p:cNvGrpSpPr>
            <p:nvPr/>
          </p:nvGrpSpPr>
          <p:grpSpPr bwMode="auto">
            <a:xfrm>
              <a:off x="2559599" y="2095740"/>
              <a:ext cx="2003405" cy="2495478"/>
              <a:chOff x="2981325" y="2019300"/>
              <a:chExt cx="3119437" cy="2909887"/>
            </a:xfrm>
          </p:grpSpPr>
          <p:cxnSp>
            <p:nvCxnSpPr>
              <p:cNvPr id="33" name="Straight Connector 32"/>
              <p:cNvCxnSpPr/>
              <p:nvPr/>
            </p:nvCxnSpPr>
            <p:spPr>
              <a:xfrm rot="16200000" flipV="1">
                <a:off x="2667794" y="2340769"/>
                <a:ext cx="2211387" cy="1568449"/>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4225131" y="2382044"/>
                <a:ext cx="2155824" cy="1519238"/>
              </a:xfrm>
              <a:prstGeom prst="line">
                <a:avLst/>
              </a:prstGeom>
              <a:ln w="381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4548187" y="4214812"/>
                <a:ext cx="1552575" cy="714375"/>
              </a:xfrm>
              <a:prstGeom prst="line">
                <a:avLst/>
              </a:prstGeom>
              <a:ln w="381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flipV="1">
                <a:off x="2981325" y="4210049"/>
                <a:ext cx="1557338" cy="695325"/>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492704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pPr>
              <a:defRPr/>
            </a:pPr>
            <a:fld id="{87CA82E0-A80C-4CBF-B6C8-F5DE4DD941F5}" type="slidenum">
              <a:rPr lang="en-US" smtClean="0"/>
              <a:pPr>
                <a:defRPr/>
              </a:pPr>
              <a:t>5</a:t>
            </a:fld>
            <a:endParaRPr lang="en-US"/>
          </a:p>
        </p:txBody>
      </p:sp>
      <p:pic>
        <p:nvPicPr>
          <p:cNvPr id="3" name="Picture 2" descr="http://d.gr-assets.com/books/1328042138l/19485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25" y="571500"/>
            <a:ext cx="3890963" cy="57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http://luria.ucsd.edu/bw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6675" y="736600"/>
            <a:ext cx="3540125"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33272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body" idx="1"/>
          </p:nvPr>
        </p:nvSpPr>
        <p:spPr>
          <a:xfrm>
            <a:off x="198438" y="1577975"/>
            <a:ext cx="8699500" cy="4967288"/>
          </a:xfrm>
        </p:spPr>
        <p:txBody>
          <a:bodyPr/>
          <a:lstStyle/>
          <a:p>
            <a:pPr eaLnBrk="1" hangingPunct="1">
              <a:buFont typeface="Wingdings" pitchFamily="2" charset="2"/>
              <a:buChar char="§"/>
            </a:pPr>
            <a:r>
              <a:rPr lang="en-US" sz="3600" dirty="0"/>
              <a:t>The Multidimensional Nature of the use of Executive Functions necessitates a Multidimensional approach to their assessment.  </a:t>
            </a:r>
          </a:p>
          <a:p>
            <a:pPr eaLnBrk="1" hangingPunct="1">
              <a:buFont typeface="Wingdings" pitchFamily="2" charset="2"/>
              <a:buChar char="§"/>
            </a:pPr>
            <a:r>
              <a:rPr lang="en-US" sz="3600" dirty="0"/>
              <a:t>Assessment of Executive Functions needs to address the use of </a:t>
            </a:r>
            <a:r>
              <a:rPr lang="en-US" sz="3600" dirty="0" err="1"/>
              <a:t>Efs</a:t>
            </a:r>
            <a:r>
              <a:rPr lang="en-US" sz="3600" dirty="0"/>
              <a:t> within all four domains of functioning           and across all four arenas of involvement  </a:t>
            </a:r>
            <a:endParaRPr lang="en-US" sz="4000" dirty="0"/>
          </a:p>
        </p:txBody>
      </p:sp>
      <p:sp>
        <p:nvSpPr>
          <p:cNvPr id="9" name="Rectangle 8"/>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0" name="Straight Connector 9"/>
          <p:cNvCxnSpPr/>
          <p:nvPr/>
        </p:nvCxnSpPr>
        <p:spPr>
          <a:xfrm>
            <a:off x="1902048" y="1408558"/>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69635" name="Rectangle 3"/>
          <p:cNvSpPr>
            <a:spLocks noGrp="1" noChangeArrowheads="1"/>
          </p:cNvSpPr>
          <p:nvPr>
            <p:ph type="title"/>
          </p:nvPr>
        </p:nvSpPr>
        <p:spPr>
          <a:xfrm>
            <a:off x="198438" y="186982"/>
            <a:ext cx="8157029" cy="870857"/>
          </a:xfrm>
        </p:spPr>
        <p:txBody>
          <a:bodyPr/>
          <a:lstStyle/>
          <a:p>
            <a:pPr algn="l" eaLnBrk="1" hangingPunct="1"/>
            <a:r>
              <a:rPr lang="en-US" sz="4000" dirty="0"/>
              <a:t>The Multidimensional Nature of EF Assessment</a:t>
            </a:r>
          </a:p>
        </p:txBody>
      </p:sp>
      <p:grpSp>
        <p:nvGrpSpPr>
          <p:cNvPr id="6" name="Group 5"/>
          <p:cNvGrpSpPr/>
          <p:nvPr/>
        </p:nvGrpSpPr>
        <p:grpSpPr>
          <a:xfrm>
            <a:off x="7130580" y="4983146"/>
            <a:ext cx="1830087" cy="1819174"/>
            <a:chOff x="644894" y="327259"/>
            <a:chExt cx="5891948" cy="5909912"/>
          </a:xfrm>
        </p:grpSpPr>
        <p:sp>
          <p:nvSpPr>
            <p:cNvPr id="7" name="Rectangle 6"/>
            <p:cNvSpPr/>
            <p:nvPr/>
          </p:nvSpPr>
          <p:spPr>
            <a:xfrm>
              <a:off x="644894" y="364018"/>
              <a:ext cx="5872576" cy="5873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644894" y="4389728"/>
              <a:ext cx="5891948" cy="179979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Isosceles Triangle 10"/>
            <p:cNvSpPr/>
            <p:nvPr/>
          </p:nvSpPr>
          <p:spPr>
            <a:xfrm>
              <a:off x="946679" y="327259"/>
              <a:ext cx="5180306" cy="4952836"/>
            </a:xfrm>
            <a:prstGeom prst="triangle">
              <a:avLst/>
            </a:prstGeom>
            <a:solidFill>
              <a:srgbClr val="0FA1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1018047" y="451148"/>
              <a:ext cx="5089566" cy="5731566"/>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3" name="Straight Arrow Connector 12"/>
            <p:cNvCxnSpPr/>
            <p:nvPr/>
          </p:nvCxnSpPr>
          <p:spPr>
            <a:xfrm rot="16200000" flipH="1">
              <a:off x="1379355" y="697829"/>
              <a:ext cx="390726" cy="28445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a:off x="5223477" y="821519"/>
              <a:ext cx="435653" cy="1682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flipV="1">
              <a:off x="6010403" y="1908047"/>
              <a:ext cx="328293" cy="21646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6008674" y="4296362"/>
              <a:ext cx="385431" cy="21532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21869" y="2051670"/>
              <a:ext cx="394564" cy="20965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738191" y="4293868"/>
              <a:ext cx="345626" cy="30631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1063418" y="5092322"/>
              <a:ext cx="383348" cy="36951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5667681" y="5092322"/>
              <a:ext cx="374602" cy="33159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a:off x="5308238" y="5654484"/>
              <a:ext cx="336450" cy="32946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53393" y="5601005"/>
              <a:ext cx="295721" cy="38294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1574719" y="882718"/>
              <a:ext cx="1971799" cy="2421961"/>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Oval 23"/>
            <p:cNvSpPr/>
            <p:nvPr/>
          </p:nvSpPr>
          <p:spPr>
            <a:xfrm>
              <a:off x="3582202" y="897693"/>
              <a:ext cx="1944271" cy="2431491"/>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5" name="Oval 24"/>
            <p:cNvSpPr/>
            <p:nvPr/>
          </p:nvSpPr>
          <p:spPr>
            <a:xfrm>
              <a:off x="3587299" y="3342798"/>
              <a:ext cx="1932037" cy="2420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 name="Oval 25"/>
            <p:cNvSpPr/>
            <p:nvPr/>
          </p:nvSpPr>
          <p:spPr>
            <a:xfrm>
              <a:off x="1617539" y="3330546"/>
              <a:ext cx="1925920" cy="244102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27" name="Group 476"/>
            <p:cNvGrpSpPr>
              <a:grpSpLocks/>
            </p:cNvGrpSpPr>
            <p:nvPr/>
          </p:nvGrpSpPr>
          <p:grpSpPr bwMode="auto">
            <a:xfrm>
              <a:off x="2919498" y="2169257"/>
              <a:ext cx="1295841" cy="1991754"/>
              <a:chOff x="3541713" y="2105025"/>
              <a:chExt cx="2017712" cy="2322513"/>
            </a:xfrm>
          </p:grpSpPr>
          <p:cxnSp>
            <p:nvCxnSpPr>
              <p:cNvPr id="249" name="Straight Connector 248"/>
              <p:cNvCxnSpPr/>
              <p:nvPr/>
            </p:nvCxnSpPr>
            <p:spPr bwMode="auto">
              <a:xfrm rot="5400000">
                <a:off x="4657725" y="4187826"/>
                <a:ext cx="180975" cy="127000"/>
              </a:xfrm>
              <a:prstGeom prst="line">
                <a:avLst/>
              </a:prstGeom>
              <a:ln w="31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bwMode="auto">
              <a:xfrm rot="16200000" flipH="1">
                <a:off x="4317207" y="4156869"/>
                <a:ext cx="190500" cy="198437"/>
              </a:xfrm>
              <a:prstGeom prst="line">
                <a:avLst/>
              </a:prstGeom>
              <a:ln w="3175">
                <a:solidFill>
                  <a:srgbClr val="00B050"/>
                </a:solidFill>
              </a:ln>
            </p:spPr>
            <p:style>
              <a:lnRef idx="1">
                <a:schemeClr val="accent1"/>
              </a:lnRef>
              <a:fillRef idx="0">
                <a:schemeClr val="accent1"/>
              </a:fillRef>
              <a:effectRef idx="0">
                <a:schemeClr val="accent1"/>
              </a:effectRef>
              <a:fontRef idx="minor">
                <a:schemeClr val="tx1"/>
              </a:fontRef>
            </p:style>
          </p:cxnSp>
          <p:sp>
            <p:nvSpPr>
              <p:cNvPr id="251" name="Line 79"/>
              <p:cNvSpPr>
                <a:spLocks noChangeShapeType="1"/>
              </p:cNvSpPr>
              <p:nvPr/>
            </p:nvSpPr>
            <p:spPr bwMode="auto">
              <a:xfrm flipH="1">
                <a:off x="5133975" y="3779838"/>
                <a:ext cx="328613" cy="293687"/>
              </a:xfrm>
              <a:prstGeom prst="line">
                <a:avLst/>
              </a:prstGeom>
              <a:noFill/>
              <a:ln w="3175">
                <a:solidFill>
                  <a:srgbClr val="CC9900"/>
                </a:solidFill>
                <a:round/>
                <a:headEnd/>
                <a:tailEnd/>
              </a:ln>
            </p:spPr>
            <p:txBody>
              <a:bodyPr/>
              <a:lstStyle/>
              <a:p>
                <a:pPr>
                  <a:defRPr/>
                </a:pPr>
                <a:endParaRPr lang="en-US" sz="1050" b="1"/>
              </a:p>
            </p:txBody>
          </p:sp>
          <p:sp>
            <p:nvSpPr>
              <p:cNvPr id="252" name="Line 72"/>
              <p:cNvSpPr>
                <a:spLocks noChangeShapeType="1"/>
              </p:cNvSpPr>
              <p:nvPr/>
            </p:nvSpPr>
            <p:spPr bwMode="auto">
              <a:xfrm>
                <a:off x="3671888" y="3775075"/>
                <a:ext cx="266700" cy="273050"/>
              </a:xfrm>
              <a:prstGeom prst="line">
                <a:avLst/>
              </a:prstGeom>
              <a:noFill/>
              <a:ln w="3175">
                <a:solidFill>
                  <a:srgbClr val="CC9900"/>
                </a:solidFill>
                <a:round/>
                <a:headEnd/>
                <a:tailEnd/>
              </a:ln>
            </p:spPr>
            <p:txBody>
              <a:bodyPr/>
              <a:lstStyle/>
              <a:p>
                <a:pPr>
                  <a:defRPr/>
                </a:pPr>
                <a:endParaRPr lang="en-US" sz="1050" b="1"/>
              </a:p>
            </p:txBody>
          </p:sp>
          <p:sp>
            <p:nvSpPr>
              <p:cNvPr id="253" name="Line 30"/>
              <p:cNvSpPr>
                <a:spLocks noChangeShapeType="1"/>
              </p:cNvSpPr>
              <p:nvPr/>
            </p:nvSpPr>
            <p:spPr bwMode="auto">
              <a:xfrm flipH="1">
                <a:off x="3652838" y="2921000"/>
                <a:ext cx="446087" cy="371475"/>
              </a:xfrm>
              <a:prstGeom prst="line">
                <a:avLst/>
              </a:prstGeom>
              <a:noFill/>
              <a:ln w="3175">
                <a:solidFill>
                  <a:srgbClr val="800080"/>
                </a:solidFill>
                <a:round/>
                <a:headEnd/>
                <a:tailEnd/>
              </a:ln>
            </p:spPr>
            <p:txBody>
              <a:bodyPr/>
              <a:lstStyle/>
              <a:p>
                <a:pPr>
                  <a:defRPr/>
                </a:pPr>
                <a:endParaRPr lang="en-US" sz="1050" b="1"/>
              </a:p>
            </p:txBody>
          </p:sp>
          <p:sp>
            <p:nvSpPr>
              <p:cNvPr id="254" name="Line 72"/>
              <p:cNvSpPr>
                <a:spLocks noChangeShapeType="1"/>
              </p:cNvSpPr>
              <p:nvPr/>
            </p:nvSpPr>
            <p:spPr bwMode="auto">
              <a:xfrm>
                <a:off x="3613150" y="3448050"/>
                <a:ext cx="411163" cy="608013"/>
              </a:xfrm>
              <a:prstGeom prst="line">
                <a:avLst/>
              </a:prstGeom>
              <a:noFill/>
              <a:ln w="3175">
                <a:solidFill>
                  <a:srgbClr val="CC9900"/>
                </a:solidFill>
                <a:round/>
                <a:headEnd/>
                <a:tailEnd/>
              </a:ln>
            </p:spPr>
            <p:txBody>
              <a:bodyPr/>
              <a:lstStyle/>
              <a:p>
                <a:pPr>
                  <a:defRPr/>
                </a:pPr>
                <a:endParaRPr lang="en-US" sz="1050" b="1"/>
              </a:p>
            </p:txBody>
          </p:sp>
          <p:sp>
            <p:nvSpPr>
              <p:cNvPr id="255" name="Line 73"/>
              <p:cNvSpPr>
                <a:spLocks noChangeShapeType="1"/>
              </p:cNvSpPr>
              <p:nvPr/>
            </p:nvSpPr>
            <p:spPr bwMode="auto">
              <a:xfrm>
                <a:off x="4100513" y="3359150"/>
                <a:ext cx="258762" cy="696913"/>
              </a:xfrm>
              <a:prstGeom prst="line">
                <a:avLst/>
              </a:prstGeom>
              <a:noFill/>
              <a:ln w="3175">
                <a:solidFill>
                  <a:srgbClr val="CC9900"/>
                </a:solidFill>
                <a:round/>
                <a:headEnd/>
                <a:tailEnd/>
              </a:ln>
            </p:spPr>
            <p:txBody>
              <a:bodyPr/>
              <a:lstStyle/>
              <a:p>
                <a:pPr>
                  <a:defRPr/>
                </a:pPr>
                <a:endParaRPr lang="en-US" sz="1050" b="1"/>
              </a:p>
            </p:txBody>
          </p:sp>
          <p:sp>
            <p:nvSpPr>
              <p:cNvPr id="256" name="Line 74"/>
              <p:cNvSpPr>
                <a:spLocks noChangeShapeType="1"/>
              </p:cNvSpPr>
              <p:nvPr/>
            </p:nvSpPr>
            <p:spPr bwMode="auto">
              <a:xfrm flipH="1">
                <a:off x="4421188" y="3827463"/>
                <a:ext cx="180975" cy="234950"/>
              </a:xfrm>
              <a:prstGeom prst="line">
                <a:avLst/>
              </a:prstGeom>
              <a:noFill/>
              <a:ln w="3175">
                <a:solidFill>
                  <a:srgbClr val="CC9900"/>
                </a:solidFill>
                <a:round/>
                <a:headEnd/>
                <a:tailEnd/>
              </a:ln>
            </p:spPr>
            <p:txBody>
              <a:bodyPr/>
              <a:lstStyle/>
              <a:p>
                <a:pPr>
                  <a:defRPr/>
                </a:pPr>
                <a:endParaRPr lang="en-US" sz="1050" b="1"/>
              </a:p>
            </p:txBody>
          </p:sp>
          <p:sp>
            <p:nvSpPr>
              <p:cNvPr id="257" name="Line 76"/>
              <p:cNvSpPr>
                <a:spLocks noChangeShapeType="1"/>
              </p:cNvSpPr>
              <p:nvPr/>
            </p:nvSpPr>
            <p:spPr bwMode="auto">
              <a:xfrm>
                <a:off x="5024438" y="3384550"/>
                <a:ext cx="98425" cy="671513"/>
              </a:xfrm>
              <a:prstGeom prst="line">
                <a:avLst/>
              </a:prstGeom>
              <a:noFill/>
              <a:ln w="3175">
                <a:solidFill>
                  <a:srgbClr val="CC9900"/>
                </a:solidFill>
                <a:round/>
                <a:headEnd/>
                <a:tailEnd/>
              </a:ln>
            </p:spPr>
            <p:txBody>
              <a:bodyPr/>
              <a:lstStyle/>
              <a:p>
                <a:pPr>
                  <a:defRPr/>
                </a:pPr>
                <a:endParaRPr lang="en-US" sz="1050" b="1"/>
              </a:p>
            </p:txBody>
          </p:sp>
          <p:sp>
            <p:nvSpPr>
              <p:cNvPr id="258" name="Line 77"/>
              <p:cNvSpPr>
                <a:spLocks noChangeShapeType="1"/>
              </p:cNvSpPr>
              <p:nvPr/>
            </p:nvSpPr>
            <p:spPr bwMode="auto">
              <a:xfrm>
                <a:off x="4251325" y="3376613"/>
                <a:ext cx="463550" cy="679450"/>
              </a:xfrm>
              <a:prstGeom prst="line">
                <a:avLst/>
              </a:prstGeom>
              <a:noFill/>
              <a:ln w="3175">
                <a:solidFill>
                  <a:srgbClr val="CC9900"/>
                </a:solidFill>
                <a:round/>
                <a:headEnd/>
                <a:tailEnd/>
              </a:ln>
            </p:spPr>
            <p:txBody>
              <a:bodyPr/>
              <a:lstStyle/>
              <a:p>
                <a:pPr>
                  <a:defRPr/>
                </a:pPr>
                <a:endParaRPr lang="en-US" sz="1050" b="1"/>
              </a:p>
            </p:txBody>
          </p:sp>
          <p:sp>
            <p:nvSpPr>
              <p:cNvPr id="259" name="Line 78"/>
              <p:cNvSpPr>
                <a:spLocks noChangeShapeType="1"/>
              </p:cNvSpPr>
              <p:nvPr/>
            </p:nvSpPr>
            <p:spPr bwMode="auto">
              <a:xfrm flipH="1">
                <a:off x="4371975" y="3386138"/>
                <a:ext cx="79375" cy="669925"/>
              </a:xfrm>
              <a:prstGeom prst="line">
                <a:avLst/>
              </a:prstGeom>
              <a:noFill/>
              <a:ln w="3175">
                <a:solidFill>
                  <a:srgbClr val="CC9900"/>
                </a:solidFill>
                <a:round/>
                <a:headEnd/>
                <a:tailEnd/>
              </a:ln>
            </p:spPr>
            <p:txBody>
              <a:bodyPr/>
              <a:lstStyle/>
              <a:p>
                <a:pPr>
                  <a:defRPr/>
                </a:pPr>
                <a:endParaRPr lang="en-US" sz="1050" b="1"/>
              </a:p>
            </p:txBody>
          </p:sp>
          <p:sp>
            <p:nvSpPr>
              <p:cNvPr id="260" name="Line 79"/>
              <p:cNvSpPr>
                <a:spLocks noChangeShapeType="1"/>
              </p:cNvSpPr>
              <p:nvPr/>
            </p:nvSpPr>
            <p:spPr bwMode="auto">
              <a:xfrm flipH="1">
                <a:off x="5132388" y="3473450"/>
                <a:ext cx="338137" cy="582613"/>
              </a:xfrm>
              <a:prstGeom prst="line">
                <a:avLst/>
              </a:prstGeom>
              <a:noFill/>
              <a:ln w="3175">
                <a:solidFill>
                  <a:srgbClr val="CC9900"/>
                </a:solidFill>
                <a:round/>
                <a:headEnd/>
                <a:tailEnd/>
              </a:ln>
            </p:spPr>
            <p:txBody>
              <a:bodyPr/>
              <a:lstStyle/>
              <a:p>
                <a:pPr>
                  <a:defRPr/>
                </a:pPr>
                <a:endParaRPr lang="en-US" sz="1050" b="1"/>
              </a:p>
            </p:txBody>
          </p:sp>
          <p:sp>
            <p:nvSpPr>
              <p:cNvPr id="261" name="Line 80"/>
              <p:cNvSpPr>
                <a:spLocks noChangeShapeType="1"/>
              </p:cNvSpPr>
              <p:nvPr/>
            </p:nvSpPr>
            <p:spPr bwMode="auto">
              <a:xfrm flipH="1">
                <a:off x="4868863" y="3598863"/>
                <a:ext cx="404812" cy="463550"/>
              </a:xfrm>
              <a:prstGeom prst="line">
                <a:avLst/>
              </a:prstGeom>
              <a:noFill/>
              <a:ln w="3175">
                <a:solidFill>
                  <a:srgbClr val="CC9900"/>
                </a:solidFill>
                <a:round/>
                <a:headEnd/>
                <a:tailEnd/>
              </a:ln>
            </p:spPr>
            <p:txBody>
              <a:bodyPr/>
              <a:lstStyle/>
              <a:p>
                <a:pPr>
                  <a:defRPr/>
                </a:pPr>
                <a:endParaRPr lang="en-US" sz="1050" b="1"/>
              </a:p>
            </p:txBody>
          </p:sp>
          <p:sp>
            <p:nvSpPr>
              <p:cNvPr id="262" name="Line 81"/>
              <p:cNvSpPr>
                <a:spLocks noChangeShapeType="1"/>
              </p:cNvSpPr>
              <p:nvPr/>
            </p:nvSpPr>
            <p:spPr bwMode="auto">
              <a:xfrm flipH="1">
                <a:off x="4070350" y="3827463"/>
                <a:ext cx="17463" cy="223837"/>
              </a:xfrm>
              <a:prstGeom prst="line">
                <a:avLst/>
              </a:prstGeom>
              <a:noFill/>
              <a:ln w="3175">
                <a:solidFill>
                  <a:srgbClr val="CC9900"/>
                </a:solidFill>
                <a:round/>
                <a:headEnd/>
                <a:tailEnd/>
              </a:ln>
            </p:spPr>
            <p:txBody>
              <a:bodyPr/>
              <a:lstStyle/>
              <a:p>
                <a:pPr>
                  <a:defRPr/>
                </a:pPr>
                <a:endParaRPr lang="en-US" sz="1050" b="1"/>
              </a:p>
            </p:txBody>
          </p:sp>
          <p:sp>
            <p:nvSpPr>
              <p:cNvPr id="263" name="Line 82"/>
              <p:cNvSpPr>
                <a:spLocks noChangeShapeType="1"/>
              </p:cNvSpPr>
              <p:nvPr/>
            </p:nvSpPr>
            <p:spPr bwMode="auto">
              <a:xfrm flipH="1">
                <a:off x="4759325" y="3838575"/>
                <a:ext cx="53975" cy="222250"/>
              </a:xfrm>
              <a:prstGeom prst="line">
                <a:avLst/>
              </a:prstGeom>
              <a:noFill/>
              <a:ln w="3175">
                <a:solidFill>
                  <a:srgbClr val="CC9900"/>
                </a:solidFill>
                <a:round/>
                <a:headEnd/>
                <a:tailEnd/>
              </a:ln>
            </p:spPr>
            <p:txBody>
              <a:bodyPr/>
              <a:lstStyle/>
              <a:p>
                <a:pPr>
                  <a:defRPr/>
                </a:pPr>
                <a:endParaRPr lang="en-US" sz="1050" b="1"/>
              </a:p>
            </p:txBody>
          </p:sp>
          <p:sp>
            <p:nvSpPr>
              <p:cNvPr id="264" name="Line 75"/>
              <p:cNvSpPr>
                <a:spLocks noChangeShapeType="1"/>
              </p:cNvSpPr>
              <p:nvPr/>
            </p:nvSpPr>
            <p:spPr bwMode="auto">
              <a:xfrm flipH="1">
                <a:off x="4819650" y="3375025"/>
                <a:ext cx="303213" cy="682625"/>
              </a:xfrm>
              <a:prstGeom prst="line">
                <a:avLst/>
              </a:prstGeom>
              <a:noFill/>
              <a:ln w="3175">
                <a:solidFill>
                  <a:srgbClr val="CC9900"/>
                </a:solidFill>
                <a:round/>
                <a:headEnd/>
                <a:tailEnd/>
              </a:ln>
            </p:spPr>
            <p:txBody>
              <a:bodyPr/>
              <a:lstStyle/>
              <a:p>
                <a:pPr>
                  <a:defRPr/>
                </a:pPr>
                <a:endParaRPr lang="en-US" sz="1050" b="1"/>
              </a:p>
            </p:txBody>
          </p:sp>
          <p:sp>
            <p:nvSpPr>
              <p:cNvPr id="265" name="Line 149"/>
              <p:cNvSpPr>
                <a:spLocks noChangeShapeType="1"/>
              </p:cNvSpPr>
              <p:nvPr/>
            </p:nvSpPr>
            <p:spPr bwMode="auto">
              <a:xfrm>
                <a:off x="4932363" y="3754438"/>
                <a:ext cx="38100" cy="1587"/>
              </a:xfrm>
              <a:prstGeom prst="line">
                <a:avLst/>
              </a:prstGeom>
              <a:noFill/>
              <a:ln w="3175">
                <a:solidFill>
                  <a:srgbClr val="C00000"/>
                </a:solidFill>
                <a:round/>
                <a:headEnd/>
                <a:tailEnd/>
              </a:ln>
            </p:spPr>
            <p:txBody>
              <a:bodyPr/>
              <a:lstStyle/>
              <a:p>
                <a:pPr>
                  <a:defRPr/>
                </a:pPr>
                <a:endParaRPr lang="en-US" sz="1050" b="1"/>
              </a:p>
            </p:txBody>
          </p:sp>
          <p:sp>
            <p:nvSpPr>
              <p:cNvPr id="266" name="Line 199"/>
              <p:cNvSpPr>
                <a:spLocks noChangeShapeType="1"/>
              </p:cNvSpPr>
              <p:nvPr/>
            </p:nvSpPr>
            <p:spPr bwMode="auto">
              <a:xfrm flipV="1">
                <a:off x="5270500" y="3614738"/>
                <a:ext cx="26988" cy="68262"/>
              </a:xfrm>
              <a:prstGeom prst="line">
                <a:avLst/>
              </a:prstGeom>
              <a:noFill/>
              <a:ln w="3175">
                <a:solidFill>
                  <a:srgbClr val="C00000"/>
                </a:solidFill>
                <a:round/>
                <a:headEnd/>
                <a:tailEnd/>
              </a:ln>
            </p:spPr>
            <p:txBody>
              <a:bodyPr/>
              <a:lstStyle/>
              <a:p>
                <a:pPr>
                  <a:defRPr/>
                </a:pPr>
                <a:endParaRPr lang="en-US" sz="1050" b="1"/>
              </a:p>
            </p:txBody>
          </p:sp>
          <p:sp>
            <p:nvSpPr>
              <p:cNvPr id="267" name="Line 200"/>
              <p:cNvSpPr>
                <a:spLocks noChangeShapeType="1"/>
              </p:cNvSpPr>
              <p:nvPr/>
            </p:nvSpPr>
            <p:spPr bwMode="auto">
              <a:xfrm>
                <a:off x="5264150" y="3403600"/>
                <a:ext cx="39688" cy="47625"/>
              </a:xfrm>
              <a:prstGeom prst="line">
                <a:avLst/>
              </a:prstGeom>
              <a:noFill/>
              <a:ln w="3175">
                <a:solidFill>
                  <a:srgbClr val="C00000"/>
                </a:solidFill>
                <a:round/>
                <a:headEnd/>
                <a:tailEnd/>
              </a:ln>
            </p:spPr>
            <p:txBody>
              <a:bodyPr/>
              <a:lstStyle/>
              <a:p>
                <a:pPr>
                  <a:defRPr/>
                </a:pPr>
                <a:endParaRPr lang="en-US" sz="1050" b="1"/>
              </a:p>
            </p:txBody>
          </p:sp>
          <p:sp>
            <p:nvSpPr>
              <p:cNvPr id="268" name="Line 149"/>
              <p:cNvSpPr>
                <a:spLocks noChangeShapeType="1"/>
              </p:cNvSpPr>
              <p:nvPr/>
            </p:nvSpPr>
            <p:spPr bwMode="auto">
              <a:xfrm>
                <a:off x="5130800" y="3319463"/>
                <a:ext cx="39688" cy="3175"/>
              </a:xfrm>
              <a:prstGeom prst="line">
                <a:avLst/>
              </a:prstGeom>
              <a:noFill/>
              <a:ln w="3175">
                <a:solidFill>
                  <a:srgbClr val="C00000"/>
                </a:solidFill>
                <a:round/>
                <a:headEnd/>
                <a:tailEnd/>
              </a:ln>
            </p:spPr>
            <p:txBody>
              <a:bodyPr/>
              <a:lstStyle/>
              <a:p>
                <a:pPr>
                  <a:defRPr/>
                </a:pPr>
                <a:endParaRPr lang="en-US" sz="1050" b="1"/>
              </a:p>
            </p:txBody>
          </p:sp>
          <p:sp>
            <p:nvSpPr>
              <p:cNvPr id="269" name="Line 199"/>
              <p:cNvSpPr>
                <a:spLocks noChangeShapeType="1"/>
              </p:cNvSpPr>
              <p:nvPr/>
            </p:nvSpPr>
            <p:spPr bwMode="auto">
              <a:xfrm flipV="1">
                <a:off x="5346700" y="3732213"/>
                <a:ext cx="38100" cy="42862"/>
              </a:xfrm>
              <a:prstGeom prst="line">
                <a:avLst/>
              </a:prstGeom>
              <a:noFill/>
              <a:ln w="3175">
                <a:solidFill>
                  <a:srgbClr val="C00000"/>
                </a:solidFill>
                <a:round/>
                <a:headEnd/>
                <a:tailEnd/>
              </a:ln>
            </p:spPr>
            <p:txBody>
              <a:bodyPr/>
              <a:lstStyle/>
              <a:p>
                <a:pPr>
                  <a:defRPr/>
                </a:pPr>
                <a:endParaRPr lang="en-US" sz="1050" b="1"/>
              </a:p>
            </p:txBody>
          </p:sp>
          <p:sp>
            <p:nvSpPr>
              <p:cNvPr id="270" name="Line 200"/>
              <p:cNvSpPr>
                <a:spLocks noChangeShapeType="1"/>
              </p:cNvSpPr>
              <p:nvPr/>
            </p:nvSpPr>
            <p:spPr bwMode="auto">
              <a:xfrm>
                <a:off x="5343525" y="3343275"/>
                <a:ext cx="39688" cy="31750"/>
              </a:xfrm>
              <a:prstGeom prst="line">
                <a:avLst/>
              </a:prstGeom>
              <a:noFill/>
              <a:ln w="3175">
                <a:solidFill>
                  <a:srgbClr val="C00000"/>
                </a:solidFill>
                <a:round/>
                <a:headEnd/>
                <a:tailEnd/>
              </a:ln>
            </p:spPr>
            <p:txBody>
              <a:bodyPr/>
              <a:lstStyle/>
              <a:p>
                <a:pPr>
                  <a:defRPr/>
                </a:pPr>
                <a:endParaRPr lang="en-US" sz="1050" b="1"/>
              </a:p>
            </p:txBody>
          </p:sp>
          <p:sp>
            <p:nvSpPr>
              <p:cNvPr id="271" name="Line 199"/>
              <p:cNvSpPr>
                <a:spLocks noChangeShapeType="1"/>
              </p:cNvSpPr>
              <p:nvPr/>
            </p:nvSpPr>
            <p:spPr bwMode="auto">
              <a:xfrm flipV="1">
                <a:off x="5375275" y="3438525"/>
                <a:ext cx="39688" cy="42863"/>
              </a:xfrm>
              <a:prstGeom prst="line">
                <a:avLst/>
              </a:prstGeom>
              <a:noFill/>
              <a:ln w="3175">
                <a:solidFill>
                  <a:srgbClr val="C00000"/>
                </a:solidFill>
                <a:round/>
                <a:headEnd/>
                <a:tailEnd/>
              </a:ln>
            </p:spPr>
            <p:txBody>
              <a:bodyPr/>
              <a:lstStyle/>
              <a:p>
                <a:pPr>
                  <a:defRPr/>
                </a:pPr>
                <a:endParaRPr lang="en-US" sz="1050" b="1"/>
              </a:p>
            </p:txBody>
          </p:sp>
          <p:sp>
            <p:nvSpPr>
              <p:cNvPr id="272" name="Line 199"/>
              <p:cNvSpPr>
                <a:spLocks noChangeShapeType="1"/>
              </p:cNvSpPr>
              <p:nvPr/>
            </p:nvSpPr>
            <p:spPr bwMode="auto">
              <a:xfrm>
                <a:off x="5399088" y="3589338"/>
                <a:ext cx="34925" cy="42862"/>
              </a:xfrm>
              <a:prstGeom prst="line">
                <a:avLst/>
              </a:prstGeom>
              <a:noFill/>
              <a:ln w="3175">
                <a:solidFill>
                  <a:srgbClr val="C00000"/>
                </a:solidFill>
                <a:round/>
                <a:headEnd/>
                <a:tailEnd/>
              </a:ln>
            </p:spPr>
            <p:txBody>
              <a:bodyPr/>
              <a:lstStyle/>
              <a:p>
                <a:pPr>
                  <a:defRPr/>
                </a:pPr>
                <a:endParaRPr lang="en-US" sz="1050" b="1"/>
              </a:p>
            </p:txBody>
          </p:sp>
          <p:sp>
            <p:nvSpPr>
              <p:cNvPr id="273" name="Line 199"/>
              <p:cNvSpPr>
                <a:spLocks noChangeShapeType="1"/>
              </p:cNvSpPr>
              <p:nvPr/>
            </p:nvSpPr>
            <p:spPr bwMode="auto">
              <a:xfrm flipV="1">
                <a:off x="5476875" y="3457575"/>
                <a:ext cx="1588" cy="168275"/>
              </a:xfrm>
              <a:prstGeom prst="line">
                <a:avLst/>
              </a:prstGeom>
              <a:noFill/>
              <a:ln w="3175">
                <a:solidFill>
                  <a:srgbClr val="C00000"/>
                </a:solidFill>
                <a:round/>
                <a:headEnd/>
                <a:tailEnd/>
              </a:ln>
            </p:spPr>
            <p:txBody>
              <a:bodyPr/>
              <a:lstStyle/>
              <a:p>
                <a:pPr>
                  <a:defRPr/>
                </a:pPr>
                <a:endParaRPr lang="en-US" sz="1050" b="1"/>
              </a:p>
            </p:txBody>
          </p:sp>
          <p:sp>
            <p:nvSpPr>
              <p:cNvPr id="274" name="Line 149"/>
              <p:cNvSpPr>
                <a:spLocks noChangeShapeType="1"/>
              </p:cNvSpPr>
              <p:nvPr/>
            </p:nvSpPr>
            <p:spPr bwMode="auto">
              <a:xfrm>
                <a:off x="5002213" y="3522663"/>
                <a:ext cx="39687" cy="3175"/>
              </a:xfrm>
              <a:prstGeom prst="line">
                <a:avLst/>
              </a:prstGeom>
              <a:noFill/>
              <a:ln w="3175">
                <a:solidFill>
                  <a:srgbClr val="C00000"/>
                </a:solidFill>
                <a:round/>
                <a:headEnd/>
                <a:tailEnd/>
              </a:ln>
            </p:spPr>
            <p:txBody>
              <a:bodyPr/>
              <a:lstStyle/>
              <a:p>
                <a:pPr>
                  <a:defRPr/>
                </a:pPr>
                <a:endParaRPr lang="en-US" sz="1050" b="1"/>
              </a:p>
            </p:txBody>
          </p:sp>
          <p:sp>
            <p:nvSpPr>
              <p:cNvPr id="275" name="Line 199"/>
              <p:cNvSpPr>
                <a:spLocks noChangeShapeType="1"/>
              </p:cNvSpPr>
              <p:nvPr/>
            </p:nvSpPr>
            <p:spPr bwMode="auto">
              <a:xfrm flipV="1">
                <a:off x="5070475" y="3597275"/>
                <a:ext cx="25400" cy="68263"/>
              </a:xfrm>
              <a:prstGeom prst="line">
                <a:avLst/>
              </a:prstGeom>
              <a:noFill/>
              <a:ln w="3175">
                <a:solidFill>
                  <a:srgbClr val="C00000"/>
                </a:solidFill>
                <a:round/>
                <a:headEnd/>
                <a:tailEnd/>
              </a:ln>
            </p:spPr>
            <p:txBody>
              <a:bodyPr/>
              <a:lstStyle/>
              <a:p>
                <a:pPr>
                  <a:defRPr/>
                </a:pPr>
                <a:endParaRPr lang="en-US" sz="1050" b="1"/>
              </a:p>
            </p:txBody>
          </p:sp>
          <p:sp>
            <p:nvSpPr>
              <p:cNvPr id="276" name="Line 200"/>
              <p:cNvSpPr>
                <a:spLocks noChangeShapeType="1"/>
              </p:cNvSpPr>
              <p:nvPr/>
            </p:nvSpPr>
            <p:spPr bwMode="auto">
              <a:xfrm>
                <a:off x="5064125" y="3386138"/>
                <a:ext cx="39688" cy="47625"/>
              </a:xfrm>
              <a:prstGeom prst="line">
                <a:avLst/>
              </a:prstGeom>
              <a:noFill/>
              <a:ln w="3175">
                <a:solidFill>
                  <a:srgbClr val="C00000"/>
                </a:solidFill>
                <a:round/>
                <a:headEnd/>
                <a:tailEnd/>
              </a:ln>
            </p:spPr>
            <p:txBody>
              <a:bodyPr/>
              <a:lstStyle/>
              <a:p>
                <a:pPr>
                  <a:defRPr/>
                </a:pPr>
                <a:endParaRPr lang="en-US" sz="1050" b="1"/>
              </a:p>
            </p:txBody>
          </p:sp>
          <p:sp>
            <p:nvSpPr>
              <p:cNvPr id="277" name="Line 197"/>
              <p:cNvSpPr>
                <a:spLocks noChangeShapeType="1"/>
              </p:cNvSpPr>
              <p:nvPr/>
            </p:nvSpPr>
            <p:spPr bwMode="auto">
              <a:xfrm>
                <a:off x="3806825" y="3590925"/>
                <a:ext cx="22225" cy="77788"/>
              </a:xfrm>
              <a:prstGeom prst="line">
                <a:avLst/>
              </a:prstGeom>
              <a:noFill/>
              <a:ln w="3175">
                <a:solidFill>
                  <a:srgbClr val="C00000"/>
                </a:solidFill>
                <a:round/>
                <a:headEnd/>
                <a:tailEnd/>
              </a:ln>
            </p:spPr>
            <p:txBody>
              <a:bodyPr/>
              <a:lstStyle/>
              <a:p>
                <a:pPr>
                  <a:defRPr/>
                </a:pPr>
                <a:endParaRPr lang="en-US" sz="1050" b="1"/>
              </a:p>
            </p:txBody>
          </p:sp>
          <p:sp>
            <p:nvSpPr>
              <p:cNvPr id="278" name="Line 198"/>
              <p:cNvSpPr>
                <a:spLocks noChangeShapeType="1"/>
              </p:cNvSpPr>
              <p:nvPr/>
            </p:nvSpPr>
            <p:spPr bwMode="auto">
              <a:xfrm flipV="1">
                <a:off x="3773488" y="3376613"/>
                <a:ext cx="20637" cy="65087"/>
              </a:xfrm>
              <a:prstGeom prst="line">
                <a:avLst/>
              </a:prstGeom>
              <a:noFill/>
              <a:ln w="3175">
                <a:solidFill>
                  <a:srgbClr val="C00000"/>
                </a:solidFill>
                <a:round/>
                <a:headEnd/>
                <a:tailEnd/>
              </a:ln>
            </p:spPr>
            <p:txBody>
              <a:bodyPr/>
              <a:lstStyle/>
              <a:p>
                <a:pPr>
                  <a:defRPr/>
                </a:pPr>
                <a:endParaRPr lang="en-US" sz="1050" b="1"/>
              </a:p>
            </p:txBody>
          </p:sp>
          <p:sp>
            <p:nvSpPr>
              <p:cNvPr id="279" name="Line 198"/>
              <p:cNvSpPr>
                <a:spLocks noChangeShapeType="1"/>
              </p:cNvSpPr>
              <p:nvPr/>
            </p:nvSpPr>
            <p:spPr bwMode="auto">
              <a:xfrm flipV="1">
                <a:off x="3708400" y="3324225"/>
                <a:ext cx="28575" cy="28575"/>
              </a:xfrm>
              <a:prstGeom prst="line">
                <a:avLst/>
              </a:prstGeom>
              <a:noFill/>
              <a:ln w="3175">
                <a:solidFill>
                  <a:srgbClr val="C00000"/>
                </a:solidFill>
                <a:round/>
                <a:headEnd/>
                <a:tailEnd/>
              </a:ln>
            </p:spPr>
            <p:txBody>
              <a:bodyPr/>
              <a:lstStyle/>
              <a:p>
                <a:pPr>
                  <a:defRPr/>
                </a:pPr>
                <a:endParaRPr lang="en-US" sz="1050" b="1"/>
              </a:p>
            </p:txBody>
          </p:sp>
          <p:sp>
            <p:nvSpPr>
              <p:cNvPr id="280" name="Line 198"/>
              <p:cNvSpPr>
                <a:spLocks noChangeShapeType="1"/>
              </p:cNvSpPr>
              <p:nvPr/>
            </p:nvSpPr>
            <p:spPr bwMode="auto">
              <a:xfrm flipH="1" flipV="1">
                <a:off x="3619500" y="3443288"/>
                <a:ext cx="17463" cy="173037"/>
              </a:xfrm>
              <a:prstGeom prst="line">
                <a:avLst/>
              </a:prstGeom>
              <a:noFill/>
              <a:ln w="3175">
                <a:solidFill>
                  <a:srgbClr val="C00000"/>
                </a:solidFill>
                <a:round/>
                <a:headEnd/>
                <a:tailEnd/>
              </a:ln>
            </p:spPr>
            <p:txBody>
              <a:bodyPr/>
              <a:lstStyle/>
              <a:p>
                <a:pPr>
                  <a:defRPr/>
                </a:pPr>
                <a:endParaRPr lang="en-US" sz="1050" b="1"/>
              </a:p>
            </p:txBody>
          </p:sp>
          <p:sp>
            <p:nvSpPr>
              <p:cNvPr id="281" name="Line 198"/>
              <p:cNvSpPr>
                <a:spLocks noChangeShapeType="1"/>
              </p:cNvSpPr>
              <p:nvPr/>
            </p:nvSpPr>
            <p:spPr bwMode="auto">
              <a:xfrm flipV="1">
                <a:off x="3673475" y="3556000"/>
                <a:ext cx="20638" cy="65088"/>
              </a:xfrm>
              <a:prstGeom prst="line">
                <a:avLst/>
              </a:prstGeom>
              <a:noFill/>
              <a:ln w="3175">
                <a:solidFill>
                  <a:srgbClr val="C00000"/>
                </a:solidFill>
                <a:round/>
                <a:headEnd/>
                <a:tailEnd/>
              </a:ln>
            </p:spPr>
            <p:txBody>
              <a:bodyPr/>
              <a:lstStyle/>
              <a:p>
                <a:pPr>
                  <a:defRPr/>
                </a:pPr>
                <a:endParaRPr lang="en-US" sz="1050" b="1"/>
              </a:p>
            </p:txBody>
          </p:sp>
          <p:sp>
            <p:nvSpPr>
              <p:cNvPr id="282" name="Line 198"/>
              <p:cNvSpPr>
                <a:spLocks noChangeShapeType="1"/>
              </p:cNvSpPr>
              <p:nvPr/>
            </p:nvSpPr>
            <p:spPr bwMode="auto">
              <a:xfrm flipH="1" flipV="1">
                <a:off x="3695700" y="3409950"/>
                <a:ext cx="20638" cy="47625"/>
              </a:xfrm>
              <a:prstGeom prst="line">
                <a:avLst/>
              </a:prstGeom>
              <a:noFill/>
              <a:ln w="3175">
                <a:solidFill>
                  <a:srgbClr val="C00000"/>
                </a:solidFill>
                <a:round/>
                <a:headEnd/>
                <a:tailEnd/>
              </a:ln>
            </p:spPr>
            <p:txBody>
              <a:bodyPr/>
              <a:lstStyle/>
              <a:p>
                <a:pPr>
                  <a:defRPr/>
                </a:pPr>
                <a:endParaRPr lang="en-US" sz="1050" b="1"/>
              </a:p>
            </p:txBody>
          </p:sp>
          <p:grpSp>
            <p:nvGrpSpPr>
              <p:cNvPr id="283" name="Group 151"/>
              <p:cNvGrpSpPr>
                <a:grpSpLocks/>
              </p:cNvGrpSpPr>
              <p:nvPr/>
            </p:nvGrpSpPr>
            <p:grpSpPr bwMode="auto">
              <a:xfrm>
                <a:off x="3900942" y="3310425"/>
                <a:ext cx="1121511" cy="442550"/>
                <a:chOff x="1325" y="2541"/>
                <a:chExt cx="3083" cy="673"/>
              </a:xfrm>
            </p:grpSpPr>
            <p:sp>
              <p:nvSpPr>
                <p:cNvPr id="412" name="Line 152"/>
                <p:cNvSpPr>
                  <a:spLocks noChangeShapeType="1"/>
                </p:cNvSpPr>
                <p:nvPr/>
              </p:nvSpPr>
              <p:spPr bwMode="auto">
                <a:xfrm>
                  <a:off x="2284" y="2878"/>
                  <a:ext cx="52" cy="2"/>
                </a:xfrm>
                <a:prstGeom prst="line">
                  <a:avLst/>
                </a:prstGeom>
                <a:noFill/>
                <a:ln w="3175">
                  <a:solidFill>
                    <a:srgbClr val="CC0000"/>
                  </a:solidFill>
                  <a:round/>
                  <a:headEnd/>
                  <a:tailEnd/>
                </a:ln>
              </p:spPr>
              <p:txBody>
                <a:bodyPr/>
                <a:lstStyle/>
                <a:p>
                  <a:pPr>
                    <a:defRPr/>
                  </a:pPr>
                  <a:endParaRPr lang="en-US" sz="1050" b="1"/>
                </a:p>
              </p:txBody>
            </p:sp>
            <p:grpSp>
              <p:nvGrpSpPr>
                <p:cNvPr id="413" name="Group 153"/>
                <p:cNvGrpSpPr>
                  <a:grpSpLocks/>
                </p:cNvGrpSpPr>
                <p:nvPr/>
              </p:nvGrpSpPr>
              <p:grpSpPr bwMode="auto">
                <a:xfrm>
                  <a:off x="1325" y="2541"/>
                  <a:ext cx="3083" cy="673"/>
                  <a:chOff x="1325" y="2541"/>
                  <a:chExt cx="3083" cy="673"/>
                </a:xfrm>
              </p:grpSpPr>
              <p:sp>
                <p:nvSpPr>
                  <p:cNvPr id="415" name="Line 154"/>
                  <p:cNvSpPr>
                    <a:spLocks noChangeShapeType="1"/>
                  </p:cNvSpPr>
                  <p:nvPr/>
                </p:nvSpPr>
                <p:spPr bwMode="auto">
                  <a:xfrm>
                    <a:off x="1367" y="2540"/>
                    <a:ext cx="92" cy="0"/>
                  </a:xfrm>
                  <a:prstGeom prst="line">
                    <a:avLst/>
                  </a:prstGeom>
                  <a:noFill/>
                  <a:ln w="3175">
                    <a:solidFill>
                      <a:srgbClr val="CC0000"/>
                    </a:solidFill>
                    <a:round/>
                    <a:headEnd/>
                    <a:tailEnd/>
                  </a:ln>
                </p:spPr>
                <p:txBody>
                  <a:bodyPr/>
                  <a:lstStyle/>
                  <a:p>
                    <a:pPr>
                      <a:defRPr/>
                    </a:pPr>
                    <a:endParaRPr lang="en-US" sz="1050" b="1"/>
                  </a:p>
                </p:txBody>
              </p:sp>
              <p:sp>
                <p:nvSpPr>
                  <p:cNvPr id="416" name="Line 155"/>
                  <p:cNvSpPr>
                    <a:spLocks noChangeShapeType="1"/>
                  </p:cNvSpPr>
                  <p:nvPr/>
                </p:nvSpPr>
                <p:spPr bwMode="auto">
                  <a:xfrm>
                    <a:off x="1926" y="2540"/>
                    <a:ext cx="92" cy="0"/>
                  </a:xfrm>
                  <a:prstGeom prst="line">
                    <a:avLst/>
                  </a:prstGeom>
                  <a:noFill/>
                  <a:ln w="3175">
                    <a:solidFill>
                      <a:srgbClr val="CC0000"/>
                    </a:solidFill>
                    <a:round/>
                    <a:headEnd/>
                    <a:tailEnd/>
                  </a:ln>
                </p:spPr>
                <p:txBody>
                  <a:bodyPr/>
                  <a:lstStyle/>
                  <a:p>
                    <a:pPr>
                      <a:defRPr/>
                    </a:pPr>
                    <a:endParaRPr lang="en-US" sz="1050" b="1"/>
                  </a:p>
                </p:txBody>
              </p:sp>
              <p:sp>
                <p:nvSpPr>
                  <p:cNvPr id="417" name="Line 156"/>
                  <p:cNvSpPr>
                    <a:spLocks noChangeShapeType="1"/>
                  </p:cNvSpPr>
                  <p:nvPr/>
                </p:nvSpPr>
                <p:spPr bwMode="auto">
                  <a:xfrm>
                    <a:off x="2480" y="2545"/>
                    <a:ext cx="92" cy="0"/>
                  </a:xfrm>
                  <a:prstGeom prst="line">
                    <a:avLst/>
                  </a:prstGeom>
                  <a:noFill/>
                  <a:ln w="3175">
                    <a:solidFill>
                      <a:srgbClr val="CC0000"/>
                    </a:solidFill>
                    <a:round/>
                    <a:headEnd/>
                    <a:tailEnd/>
                  </a:ln>
                </p:spPr>
                <p:txBody>
                  <a:bodyPr/>
                  <a:lstStyle/>
                  <a:p>
                    <a:pPr>
                      <a:defRPr/>
                    </a:pPr>
                    <a:endParaRPr lang="en-US" sz="1050" b="1"/>
                  </a:p>
                </p:txBody>
              </p:sp>
              <p:sp>
                <p:nvSpPr>
                  <p:cNvPr id="418" name="Line 157"/>
                  <p:cNvSpPr>
                    <a:spLocks noChangeShapeType="1"/>
                  </p:cNvSpPr>
                  <p:nvPr/>
                </p:nvSpPr>
                <p:spPr bwMode="auto">
                  <a:xfrm>
                    <a:off x="3056" y="2545"/>
                    <a:ext cx="92" cy="0"/>
                  </a:xfrm>
                  <a:prstGeom prst="line">
                    <a:avLst/>
                  </a:prstGeom>
                  <a:noFill/>
                  <a:ln w="3175">
                    <a:solidFill>
                      <a:srgbClr val="CC0000"/>
                    </a:solidFill>
                    <a:round/>
                    <a:headEnd/>
                    <a:tailEnd/>
                  </a:ln>
                </p:spPr>
                <p:txBody>
                  <a:bodyPr/>
                  <a:lstStyle/>
                  <a:p>
                    <a:pPr>
                      <a:defRPr/>
                    </a:pPr>
                    <a:endParaRPr lang="en-US" sz="1050" b="1"/>
                  </a:p>
                </p:txBody>
              </p:sp>
              <p:sp>
                <p:nvSpPr>
                  <p:cNvPr id="419" name="Line 158"/>
                  <p:cNvSpPr>
                    <a:spLocks noChangeShapeType="1"/>
                  </p:cNvSpPr>
                  <p:nvPr/>
                </p:nvSpPr>
                <p:spPr bwMode="auto">
                  <a:xfrm>
                    <a:off x="3610" y="2545"/>
                    <a:ext cx="96" cy="0"/>
                  </a:xfrm>
                  <a:prstGeom prst="line">
                    <a:avLst/>
                  </a:prstGeom>
                  <a:noFill/>
                  <a:ln w="3175">
                    <a:solidFill>
                      <a:srgbClr val="CC0000"/>
                    </a:solidFill>
                    <a:round/>
                    <a:headEnd/>
                    <a:tailEnd/>
                  </a:ln>
                </p:spPr>
                <p:txBody>
                  <a:bodyPr/>
                  <a:lstStyle/>
                  <a:p>
                    <a:pPr>
                      <a:defRPr/>
                    </a:pPr>
                    <a:endParaRPr lang="en-US" sz="1050" b="1"/>
                  </a:p>
                </p:txBody>
              </p:sp>
              <p:sp>
                <p:nvSpPr>
                  <p:cNvPr id="420" name="Line 159"/>
                  <p:cNvSpPr>
                    <a:spLocks noChangeShapeType="1"/>
                  </p:cNvSpPr>
                  <p:nvPr/>
                </p:nvSpPr>
                <p:spPr bwMode="auto">
                  <a:xfrm>
                    <a:off x="4173" y="2545"/>
                    <a:ext cx="92" cy="0"/>
                  </a:xfrm>
                  <a:prstGeom prst="line">
                    <a:avLst/>
                  </a:prstGeom>
                  <a:noFill/>
                  <a:ln w="3175">
                    <a:solidFill>
                      <a:srgbClr val="CC0000"/>
                    </a:solidFill>
                    <a:round/>
                    <a:headEnd/>
                    <a:tailEnd/>
                  </a:ln>
                </p:spPr>
                <p:txBody>
                  <a:bodyPr/>
                  <a:lstStyle/>
                  <a:p>
                    <a:pPr>
                      <a:defRPr/>
                    </a:pPr>
                    <a:endParaRPr lang="en-US" sz="1050" b="1"/>
                  </a:p>
                </p:txBody>
              </p:sp>
              <p:sp>
                <p:nvSpPr>
                  <p:cNvPr id="421" name="Line 160"/>
                  <p:cNvSpPr>
                    <a:spLocks noChangeShapeType="1"/>
                  </p:cNvSpPr>
                  <p:nvPr/>
                </p:nvSpPr>
                <p:spPr bwMode="auto">
                  <a:xfrm>
                    <a:off x="1442" y="3209"/>
                    <a:ext cx="92" cy="0"/>
                  </a:xfrm>
                  <a:prstGeom prst="line">
                    <a:avLst/>
                  </a:prstGeom>
                  <a:noFill/>
                  <a:ln w="3175">
                    <a:solidFill>
                      <a:srgbClr val="CC0000"/>
                    </a:solidFill>
                    <a:round/>
                    <a:headEnd/>
                    <a:tailEnd/>
                  </a:ln>
                </p:spPr>
                <p:txBody>
                  <a:bodyPr/>
                  <a:lstStyle/>
                  <a:p>
                    <a:pPr>
                      <a:defRPr/>
                    </a:pPr>
                    <a:endParaRPr lang="en-US" sz="1050" b="1"/>
                  </a:p>
                </p:txBody>
              </p:sp>
              <p:sp>
                <p:nvSpPr>
                  <p:cNvPr id="422" name="Line 161"/>
                  <p:cNvSpPr>
                    <a:spLocks noChangeShapeType="1"/>
                  </p:cNvSpPr>
                  <p:nvPr/>
                </p:nvSpPr>
                <p:spPr bwMode="auto">
                  <a:xfrm>
                    <a:off x="2000" y="3209"/>
                    <a:ext cx="92" cy="0"/>
                  </a:xfrm>
                  <a:prstGeom prst="line">
                    <a:avLst/>
                  </a:prstGeom>
                  <a:noFill/>
                  <a:ln w="3175">
                    <a:solidFill>
                      <a:srgbClr val="CC0000"/>
                    </a:solidFill>
                    <a:round/>
                    <a:headEnd/>
                    <a:tailEnd/>
                  </a:ln>
                </p:spPr>
                <p:txBody>
                  <a:bodyPr/>
                  <a:lstStyle/>
                  <a:p>
                    <a:pPr>
                      <a:defRPr/>
                    </a:pPr>
                    <a:endParaRPr lang="en-US" sz="1050" b="1"/>
                  </a:p>
                </p:txBody>
              </p:sp>
              <p:sp>
                <p:nvSpPr>
                  <p:cNvPr id="423" name="Line 162"/>
                  <p:cNvSpPr>
                    <a:spLocks noChangeShapeType="1"/>
                  </p:cNvSpPr>
                  <p:nvPr/>
                </p:nvSpPr>
                <p:spPr bwMode="auto">
                  <a:xfrm>
                    <a:off x="2554" y="3214"/>
                    <a:ext cx="92" cy="0"/>
                  </a:xfrm>
                  <a:prstGeom prst="line">
                    <a:avLst/>
                  </a:prstGeom>
                  <a:noFill/>
                  <a:ln w="3175">
                    <a:solidFill>
                      <a:srgbClr val="CC0000"/>
                    </a:solidFill>
                    <a:round/>
                    <a:headEnd/>
                    <a:tailEnd/>
                  </a:ln>
                </p:spPr>
                <p:txBody>
                  <a:bodyPr/>
                  <a:lstStyle/>
                  <a:p>
                    <a:pPr>
                      <a:defRPr/>
                    </a:pPr>
                    <a:endParaRPr lang="en-US" sz="1050" b="1"/>
                  </a:p>
                </p:txBody>
              </p:sp>
              <p:sp>
                <p:nvSpPr>
                  <p:cNvPr id="424" name="Line 163"/>
                  <p:cNvSpPr>
                    <a:spLocks noChangeShapeType="1"/>
                  </p:cNvSpPr>
                  <p:nvPr/>
                </p:nvSpPr>
                <p:spPr bwMode="auto">
                  <a:xfrm>
                    <a:off x="3091" y="3214"/>
                    <a:ext cx="92" cy="0"/>
                  </a:xfrm>
                  <a:prstGeom prst="line">
                    <a:avLst/>
                  </a:prstGeom>
                  <a:noFill/>
                  <a:ln w="3175">
                    <a:solidFill>
                      <a:srgbClr val="CC0000"/>
                    </a:solidFill>
                    <a:round/>
                    <a:headEnd/>
                    <a:tailEnd/>
                  </a:ln>
                </p:spPr>
                <p:txBody>
                  <a:bodyPr/>
                  <a:lstStyle/>
                  <a:p>
                    <a:pPr>
                      <a:defRPr/>
                    </a:pPr>
                    <a:endParaRPr lang="en-US" sz="1050" b="1"/>
                  </a:p>
                </p:txBody>
              </p:sp>
              <p:sp>
                <p:nvSpPr>
                  <p:cNvPr id="425" name="Line 164"/>
                  <p:cNvSpPr>
                    <a:spLocks noChangeShapeType="1"/>
                  </p:cNvSpPr>
                  <p:nvPr/>
                </p:nvSpPr>
                <p:spPr bwMode="auto">
                  <a:xfrm>
                    <a:off x="3645" y="3214"/>
                    <a:ext cx="92" cy="0"/>
                  </a:xfrm>
                  <a:prstGeom prst="line">
                    <a:avLst/>
                  </a:prstGeom>
                  <a:noFill/>
                  <a:ln w="3175">
                    <a:solidFill>
                      <a:srgbClr val="CC0000"/>
                    </a:solidFill>
                    <a:round/>
                    <a:headEnd/>
                    <a:tailEnd/>
                  </a:ln>
                </p:spPr>
                <p:txBody>
                  <a:bodyPr/>
                  <a:lstStyle/>
                  <a:p>
                    <a:pPr>
                      <a:defRPr/>
                    </a:pPr>
                    <a:endParaRPr lang="en-US" sz="1050" b="1"/>
                  </a:p>
                </p:txBody>
              </p:sp>
              <p:sp>
                <p:nvSpPr>
                  <p:cNvPr id="426" name="Line 165"/>
                  <p:cNvSpPr>
                    <a:spLocks noChangeShapeType="1"/>
                  </p:cNvSpPr>
                  <p:nvPr/>
                </p:nvSpPr>
                <p:spPr bwMode="auto">
                  <a:xfrm>
                    <a:off x="4208" y="3214"/>
                    <a:ext cx="65" cy="0"/>
                  </a:xfrm>
                  <a:prstGeom prst="line">
                    <a:avLst/>
                  </a:prstGeom>
                  <a:noFill/>
                  <a:ln w="3175">
                    <a:solidFill>
                      <a:srgbClr val="CC0000"/>
                    </a:solidFill>
                    <a:round/>
                    <a:headEnd/>
                    <a:tailEnd/>
                  </a:ln>
                </p:spPr>
                <p:txBody>
                  <a:bodyPr/>
                  <a:lstStyle/>
                  <a:p>
                    <a:pPr>
                      <a:defRPr/>
                    </a:pPr>
                    <a:endParaRPr lang="en-US" sz="1050" b="1"/>
                  </a:p>
                </p:txBody>
              </p:sp>
              <p:sp>
                <p:nvSpPr>
                  <p:cNvPr id="427" name="Line 166"/>
                  <p:cNvSpPr>
                    <a:spLocks noChangeShapeType="1"/>
                  </p:cNvSpPr>
                  <p:nvPr/>
                </p:nvSpPr>
                <p:spPr bwMode="auto">
                  <a:xfrm>
                    <a:off x="1760" y="2878"/>
                    <a:ext cx="52" cy="2"/>
                  </a:xfrm>
                  <a:prstGeom prst="line">
                    <a:avLst/>
                  </a:prstGeom>
                  <a:noFill/>
                  <a:ln w="3175">
                    <a:solidFill>
                      <a:srgbClr val="CC0000"/>
                    </a:solidFill>
                    <a:round/>
                    <a:headEnd/>
                    <a:tailEnd/>
                  </a:ln>
                </p:spPr>
                <p:txBody>
                  <a:bodyPr/>
                  <a:lstStyle/>
                  <a:p>
                    <a:pPr>
                      <a:defRPr/>
                    </a:pPr>
                    <a:endParaRPr lang="en-US" sz="1050" b="1"/>
                  </a:p>
                </p:txBody>
              </p:sp>
              <p:sp>
                <p:nvSpPr>
                  <p:cNvPr id="428" name="Line 167"/>
                  <p:cNvSpPr>
                    <a:spLocks noChangeShapeType="1"/>
                  </p:cNvSpPr>
                  <p:nvPr/>
                </p:nvSpPr>
                <p:spPr bwMode="auto">
                  <a:xfrm>
                    <a:off x="2799" y="2878"/>
                    <a:ext cx="48" cy="2"/>
                  </a:xfrm>
                  <a:prstGeom prst="line">
                    <a:avLst/>
                  </a:prstGeom>
                  <a:noFill/>
                  <a:ln w="3175">
                    <a:solidFill>
                      <a:srgbClr val="CC0000"/>
                    </a:solidFill>
                    <a:round/>
                    <a:headEnd/>
                    <a:tailEnd/>
                  </a:ln>
                </p:spPr>
                <p:txBody>
                  <a:bodyPr/>
                  <a:lstStyle/>
                  <a:p>
                    <a:pPr>
                      <a:defRPr/>
                    </a:pPr>
                    <a:endParaRPr lang="en-US" sz="1050" b="1"/>
                  </a:p>
                </p:txBody>
              </p:sp>
              <p:sp>
                <p:nvSpPr>
                  <p:cNvPr id="429" name="Line 168"/>
                  <p:cNvSpPr>
                    <a:spLocks noChangeShapeType="1"/>
                  </p:cNvSpPr>
                  <p:nvPr/>
                </p:nvSpPr>
                <p:spPr bwMode="auto">
                  <a:xfrm>
                    <a:off x="3318" y="2878"/>
                    <a:ext cx="52" cy="2"/>
                  </a:xfrm>
                  <a:prstGeom prst="line">
                    <a:avLst/>
                  </a:prstGeom>
                  <a:noFill/>
                  <a:ln w="3175">
                    <a:solidFill>
                      <a:srgbClr val="CC0000"/>
                    </a:solidFill>
                    <a:round/>
                    <a:headEnd/>
                    <a:tailEnd/>
                  </a:ln>
                </p:spPr>
                <p:txBody>
                  <a:bodyPr/>
                  <a:lstStyle/>
                  <a:p>
                    <a:pPr>
                      <a:defRPr/>
                    </a:pPr>
                    <a:endParaRPr lang="en-US" sz="1050" b="1"/>
                  </a:p>
                </p:txBody>
              </p:sp>
              <p:sp>
                <p:nvSpPr>
                  <p:cNvPr id="430" name="Line 169"/>
                  <p:cNvSpPr>
                    <a:spLocks noChangeShapeType="1"/>
                  </p:cNvSpPr>
                  <p:nvPr/>
                </p:nvSpPr>
                <p:spPr bwMode="auto">
                  <a:xfrm>
                    <a:off x="3842" y="2878"/>
                    <a:ext cx="48" cy="2"/>
                  </a:xfrm>
                  <a:prstGeom prst="line">
                    <a:avLst/>
                  </a:prstGeom>
                  <a:noFill/>
                  <a:ln w="3175">
                    <a:solidFill>
                      <a:srgbClr val="CC0000"/>
                    </a:solidFill>
                    <a:round/>
                    <a:headEnd/>
                    <a:tailEnd/>
                  </a:ln>
                </p:spPr>
                <p:txBody>
                  <a:bodyPr/>
                  <a:lstStyle/>
                  <a:p>
                    <a:pPr>
                      <a:defRPr/>
                    </a:pPr>
                    <a:endParaRPr lang="en-US" sz="1050" b="1"/>
                  </a:p>
                </p:txBody>
              </p:sp>
              <p:sp>
                <p:nvSpPr>
                  <p:cNvPr id="431" name="Line 170"/>
                  <p:cNvSpPr>
                    <a:spLocks noChangeShapeType="1"/>
                  </p:cNvSpPr>
                  <p:nvPr/>
                </p:nvSpPr>
                <p:spPr bwMode="auto">
                  <a:xfrm flipH="1">
                    <a:off x="1616" y="2659"/>
                    <a:ext cx="22" cy="87"/>
                  </a:xfrm>
                  <a:prstGeom prst="line">
                    <a:avLst/>
                  </a:prstGeom>
                  <a:noFill/>
                  <a:ln w="3175">
                    <a:solidFill>
                      <a:srgbClr val="CC0000"/>
                    </a:solidFill>
                    <a:round/>
                    <a:headEnd/>
                    <a:tailEnd/>
                  </a:ln>
                </p:spPr>
                <p:txBody>
                  <a:bodyPr/>
                  <a:lstStyle/>
                  <a:p>
                    <a:pPr>
                      <a:defRPr/>
                    </a:pPr>
                    <a:endParaRPr lang="en-US" sz="1050" b="1"/>
                  </a:p>
                </p:txBody>
              </p:sp>
              <p:sp>
                <p:nvSpPr>
                  <p:cNvPr id="432" name="Line 171"/>
                  <p:cNvSpPr>
                    <a:spLocks noChangeShapeType="1"/>
                  </p:cNvSpPr>
                  <p:nvPr/>
                </p:nvSpPr>
                <p:spPr bwMode="auto">
                  <a:xfrm flipH="1">
                    <a:off x="2087" y="2654"/>
                    <a:ext cx="87" cy="92"/>
                  </a:xfrm>
                  <a:prstGeom prst="line">
                    <a:avLst/>
                  </a:prstGeom>
                  <a:noFill/>
                  <a:ln w="3175">
                    <a:solidFill>
                      <a:srgbClr val="CC0000"/>
                    </a:solidFill>
                    <a:round/>
                    <a:headEnd/>
                    <a:tailEnd/>
                  </a:ln>
                </p:spPr>
                <p:txBody>
                  <a:bodyPr/>
                  <a:lstStyle/>
                  <a:p>
                    <a:pPr>
                      <a:defRPr/>
                    </a:pPr>
                    <a:endParaRPr lang="en-US" sz="1050" b="1"/>
                  </a:p>
                </p:txBody>
              </p:sp>
              <p:sp>
                <p:nvSpPr>
                  <p:cNvPr id="433" name="Line 172"/>
                  <p:cNvSpPr>
                    <a:spLocks noChangeShapeType="1"/>
                  </p:cNvSpPr>
                  <p:nvPr/>
                </p:nvSpPr>
                <p:spPr bwMode="auto">
                  <a:xfrm>
                    <a:off x="1756" y="2654"/>
                    <a:ext cx="127" cy="116"/>
                  </a:xfrm>
                  <a:prstGeom prst="line">
                    <a:avLst/>
                  </a:prstGeom>
                  <a:noFill/>
                  <a:ln w="3175">
                    <a:solidFill>
                      <a:srgbClr val="CC0000"/>
                    </a:solidFill>
                    <a:round/>
                    <a:headEnd/>
                    <a:tailEnd/>
                  </a:ln>
                </p:spPr>
                <p:txBody>
                  <a:bodyPr/>
                  <a:lstStyle/>
                  <a:p>
                    <a:pPr>
                      <a:defRPr/>
                    </a:pPr>
                    <a:endParaRPr lang="en-US" sz="1050" b="1"/>
                  </a:p>
                </p:txBody>
              </p:sp>
              <p:sp>
                <p:nvSpPr>
                  <p:cNvPr id="434" name="Line 173"/>
                  <p:cNvSpPr>
                    <a:spLocks noChangeShapeType="1"/>
                  </p:cNvSpPr>
                  <p:nvPr/>
                </p:nvSpPr>
                <p:spPr bwMode="auto">
                  <a:xfrm>
                    <a:off x="1708" y="2654"/>
                    <a:ext cx="52" cy="425"/>
                  </a:xfrm>
                  <a:prstGeom prst="line">
                    <a:avLst/>
                  </a:prstGeom>
                  <a:noFill/>
                  <a:ln w="3175">
                    <a:solidFill>
                      <a:srgbClr val="CC0000"/>
                    </a:solidFill>
                    <a:round/>
                    <a:headEnd/>
                    <a:tailEnd/>
                  </a:ln>
                </p:spPr>
                <p:txBody>
                  <a:bodyPr/>
                  <a:lstStyle/>
                  <a:p>
                    <a:pPr>
                      <a:defRPr/>
                    </a:pPr>
                    <a:endParaRPr lang="en-US" sz="1050" b="1"/>
                  </a:p>
                </p:txBody>
              </p:sp>
              <p:sp>
                <p:nvSpPr>
                  <p:cNvPr id="435" name="Line 174"/>
                  <p:cNvSpPr>
                    <a:spLocks noChangeShapeType="1"/>
                  </p:cNvSpPr>
                  <p:nvPr/>
                </p:nvSpPr>
                <p:spPr bwMode="auto">
                  <a:xfrm flipH="1">
                    <a:off x="1813" y="2987"/>
                    <a:ext cx="113" cy="92"/>
                  </a:xfrm>
                  <a:prstGeom prst="line">
                    <a:avLst/>
                  </a:prstGeom>
                  <a:noFill/>
                  <a:ln w="3175">
                    <a:solidFill>
                      <a:srgbClr val="CC0000"/>
                    </a:solidFill>
                    <a:round/>
                    <a:headEnd/>
                    <a:tailEnd/>
                  </a:ln>
                </p:spPr>
                <p:txBody>
                  <a:bodyPr/>
                  <a:lstStyle/>
                  <a:p>
                    <a:pPr>
                      <a:defRPr/>
                    </a:pPr>
                    <a:endParaRPr lang="en-US" sz="1050" b="1"/>
                  </a:p>
                </p:txBody>
              </p:sp>
              <p:sp>
                <p:nvSpPr>
                  <p:cNvPr id="436" name="Line 175"/>
                  <p:cNvSpPr>
                    <a:spLocks noChangeShapeType="1"/>
                  </p:cNvSpPr>
                  <p:nvPr/>
                </p:nvSpPr>
                <p:spPr bwMode="auto">
                  <a:xfrm flipH="1">
                    <a:off x="2380" y="2987"/>
                    <a:ext cx="79" cy="92"/>
                  </a:xfrm>
                  <a:prstGeom prst="line">
                    <a:avLst/>
                  </a:prstGeom>
                  <a:noFill/>
                  <a:ln w="3175">
                    <a:solidFill>
                      <a:srgbClr val="CC0000"/>
                    </a:solidFill>
                    <a:round/>
                    <a:headEnd/>
                    <a:tailEnd/>
                  </a:ln>
                </p:spPr>
                <p:txBody>
                  <a:bodyPr/>
                  <a:lstStyle/>
                  <a:p>
                    <a:pPr>
                      <a:defRPr/>
                    </a:pPr>
                    <a:endParaRPr lang="en-US" sz="1050" b="1"/>
                  </a:p>
                </p:txBody>
              </p:sp>
              <p:sp>
                <p:nvSpPr>
                  <p:cNvPr id="437" name="Line 176"/>
                  <p:cNvSpPr>
                    <a:spLocks noChangeShapeType="1"/>
                  </p:cNvSpPr>
                  <p:nvPr/>
                </p:nvSpPr>
                <p:spPr bwMode="auto">
                  <a:xfrm>
                    <a:off x="2725" y="2977"/>
                    <a:ext cx="74" cy="92"/>
                  </a:xfrm>
                  <a:prstGeom prst="line">
                    <a:avLst/>
                  </a:prstGeom>
                  <a:noFill/>
                  <a:ln w="3175">
                    <a:solidFill>
                      <a:srgbClr val="CC0000"/>
                    </a:solidFill>
                    <a:round/>
                    <a:headEnd/>
                    <a:tailEnd/>
                  </a:ln>
                </p:spPr>
                <p:txBody>
                  <a:bodyPr/>
                  <a:lstStyle/>
                  <a:p>
                    <a:pPr>
                      <a:defRPr/>
                    </a:pPr>
                    <a:endParaRPr lang="en-US" sz="1050" b="1"/>
                  </a:p>
                </p:txBody>
              </p:sp>
              <p:sp>
                <p:nvSpPr>
                  <p:cNvPr id="438" name="Line 177"/>
                  <p:cNvSpPr>
                    <a:spLocks noChangeShapeType="1"/>
                  </p:cNvSpPr>
                  <p:nvPr/>
                </p:nvSpPr>
                <p:spPr bwMode="auto">
                  <a:xfrm flipH="1">
                    <a:off x="2943" y="2987"/>
                    <a:ext cx="61" cy="92"/>
                  </a:xfrm>
                  <a:prstGeom prst="line">
                    <a:avLst/>
                  </a:prstGeom>
                  <a:noFill/>
                  <a:ln w="3175">
                    <a:solidFill>
                      <a:srgbClr val="CC0000"/>
                    </a:solidFill>
                    <a:round/>
                    <a:headEnd/>
                    <a:tailEnd/>
                  </a:ln>
                </p:spPr>
                <p:txBody>
                  <a:bodyPr/>
                  <a:lstStyle/>
                  <a:p>
                    <a:pPr>
                      <a:defRPr/>
                    </a:pPr>
                    <a:endParaRPr lang="en-US" sz="1050" b="1"/>
                  </a:p>
                </p:txBody>
              </p:sp>
              <p:sp>
                <p:nvSpPr>
                  <p:cNvPr id="439" name="Line 178"/>
                  <p:cNvSpPr>
                    <a:spLocks noChangeShapeType="1"/>
                  </p:cNvSpPr>
                  <p:nvPr/>
                </p:nvSpPr>
                <p:spPr bwMode="auto">
                  <a:xfrm>
                    <a:off x="3222" y="2987"/>
                    <a:ext cx="79" cy="118"/>
                  </a:xfrm>
                  <a:prstGeom prst="line">
                    <a:avLst/>
                  </a:prstGeom>
                  <a:noFill/>
                  <a:ln w="3175">
                    <a:solidFill>
                      <a:srgbClr val="CC0000"/>
                    </a:solidFill>
                    <a:round/>
                    <a:headEnd/>
                    <a:tailEnd/>
                  </a:ln>
                </p:spPr>
                <p:txBody>
                  <a:bodyPr/>
                  <a:lstStyle/>
                  <a:p>
                    <a:pPr>
                      <a:defRPr/>
                    </a:pPr>
                    <a:endParaRPr lang="en-US" sz="1050" b="1"/>
                  </a:p>
                </p:txBody>
              </p:sp>
              <p:sp>
                <p:nvSpPr>
                  <p:cNvPr id="440" name="Line 179"/>
                  <p:cNvSpPr>
                    <a:spLocks noChangeShapeType="1"/>
                  </p:cNvSpPr>
                  <p:nvPr/>
                </p:nvSpPr>
                <p:spPr bwMode="auto">
                  <a:xfrm flipH="1">
                    <a:off x="3462" y="2992"/>
                    <a:ext cx="57" cy="87"/>
                  </a:xfrm>
                  <a:prstGeom prst="line">
                    <a:avLst/>
                  </a:prstGeom>
                  <a:noFill/>
                  <a:ln w="3175">
                    <a:solidFill>
                      <a:srgbClr val="CC0000"/>
                    </a:solidFill>
                    <a:round/>
                    <a:headEnd/>
                    <a:tailEnd/>
                  </a:ln>
                </p:spPr>
                <p:txBody>
                  <a:bodyPr/>
                  <a:lstStyle/>
                  <a:p>
                    <a:pPr>
                      <a:defRPr/>
                    </a:pPr>
                    <a:endParaRPr lang="en-US" sz="1050" b="1"/>
                  </a:p>
                </p:txBody>
              </p:sp>
              <p:sp>
                <p:nvSpPr>
                  <p:cNvPr id="441" name="Line 180"/>
                  <p:cNvSpPr>
                    <a:spLocks noChangeShapeType="1"/>
                  </p:cNvSpPr>
                  <p:nvPr/>
                </p:nvSpPr>
                <p:spPr bwMode="auto">
                  <a:xfrm>
                    <a:off x="2973" y="2637"/>
                    <a:ext cx="83" cy="109"/>
                  </a:xfrm>
                  <a:prstGeom prst="line">
                    <a:avLst/>
                  </a:prstGeom>
                  <a:noFill/>
                  <a:ln w="3175">
                    <a:solidFill>
                      <a:srgbClr val="CC0000"/>
                    </a:solidFill>
                    <a:round/>
                    <a:headEnd/>
                    <a:tailEnd/>
                  </a:ln>
                </p:spPr>
                <p:txBody>
                  <a:bodyPr/>
                  <a:lstStyle/>
                  <a:p>
                    <a:pPr>
                      <a:defRPr/>
                    </a:pPr>
                    <a:endParaRPr lang="en-US" sz="1050" b="1"/>
                  </a:p>
                </p:txBody>
              </p:sp>
              <p:sp>
                <p:nvSpPr>
                  <p:cNvPr id="442" name="Line 181"/>
                  <p:cNvSpPr>
                    <a:spLocks noChangeShapeType="1"/>
                  </p:cNvSpPr>
                  <p:nvPr/>
                </p:nvSpPr>
                <p:spPr bwMode="auto">
                  <a:xfrm flipH="1">
                    <a:off x="3148" y="2637"/>
                    <a:ext cx="74" cy="109"/>
                  </a:xfrm>
                  <a:prstGeom prst="line">
                    <a:avLst/>
                  </a:prstGeom>
                  <a:noFill/>
                  <a:ln w="3175">
                    <a:solidFill>
                      <a:srgbClr val="CC0000"/>
                    </a:solidFill>
                    <a:round/>
                    <a:headEnd/>
                    <a:tailEnd/>
                  </a:ln>
                </p:spPr>
                <p:txBody>
                  <a:bodyPr/>
                  <a:lstStyle/>
                  <a:p>
                    <a:pPr>
                      <a:defRPr/>
                    </a:pPr>
                    <a:endParaRPr lang="en-US" sz="1050" b="1"/>
                  </a:p>
                </p:txBody>
              </p:sp>
              <p:sp>
                <p:nvSpPr>
                  <p:cNvPr id="443" name="Line 182"/>
                  <p:cNvSpPr>
                    <a:spLocks noChangeShapeType="1"/>
                  </p:cNvSpPr>
                  <p:nvPr/>
                </p:nvSpPr>
                <p:spPr bwMode="auto">
                  <a:xfrm>
                    <a:off x="3436" y="2654"/>
                    <a:ext cx="79" cy="92"/>
                  </a:xfrm>
                  <a:prstGeom prst="line">
                    <a:avLst/>
                  </a:prstGeom>
                  <a:noFill/>
                  <a:ln w="3175">
                    <a:solidFill>
                      <a:srgbClr val="CC0000"/>
                    </a:solidFill>
                    <a:round/>
                    <a:headEnd/>
                    <a:tailEnd/>
                  </a:ln>
                </p:spPr>
                <p:txBody>
                  <a:bodyPr/>
                  <a:lstStyle/>
                  <a:p>
                    <a:pPr>
                      <a:defRPr/>
                    </a:pPr>
                    <a:endParaRPr lang="en-US" sz="1050" b="1"/>
                  </a:p>
                </p:txBody>
              </p:sp>
              <p:sp>
                <p:nvSpPr>
                  <p:cNvPr id="444" name="Line 183"/>
                  <p:cNvSpPr>
                    <a:spLocks noChangeShapeType="1"/>
                  </p:cNvSpPr>
                  <p:nvPr/>
                </p:nvSpPr>
                <p:spPr bwMode="auto">
                  <a:xfrm flipH="1">
                    <a:off x="3702" y="2637"/>
                    <a:ext cx="79" cy="109"/>
                  </a:xfrm>
                  <a:prstGeom prst="line">
                    <a:avLst/>
                  </a:prstGeom>
                  <a:noFill/>
                  <a:ln w="3175">
                    <a:solidFill>
                      <a:srgbClr val="CC0000"/>
                    </a:solidFill>
                    <a:round/>
                    <a:headEnd/>
                    <a:tailEnd/>
                  </a:ln>
                </p:spPr>
                <p:txBody>
                  <a:bodyPr/>
                  <a:lstStyle/>
                  <a:p>
                    <a:pPr>
                      <a:defRPr/>
                    </a:pPr>
                    <a:endParaRPr lang="en-US" sz="1050" b="1"/>
                  </a:p>
                </p:txBody>
              </p:sp>
              <p:sp>
                <p:nvSpPr>
                  <p:cNvPr id="445" name="Line 184"/>
                  <p:cNvSpPr>
                    <a:spLocks noChangeShapeType="1"/>
                  </p:cNvSpPr>
                  <p:nvPr/>
                </p:nvSpPr>
                <p:spPr bwMode="auto">
                  <a:xfrm>
                    <a:off x="2410" y="2637"/>
                    <a:ext cx="96" cy="109"/>
                  </a:xfrm>
                  <a:prstGeom prst="line">
                    <a:avLst/>
                  </a:prstGeom>
                  <a:noFill/>
                  <a:ln w="3175">
                    <a:solidFill>
                      <a:srgbClr val="CC0000"/>
                    </a:solidFill>
                    <a:round/>
                    <a:headEnd/>
                    <a:tailEnd/>
                  </a:ln>
                </p:spPr>
                <p:txBody>
                  <a:bodyPr/>
                  <a:lstStyle/>
                  <a:p>
                    <a:pPr>
                      <a:defRPr/>
                    </a:pPr>
                    <a:endParaRPr lang="en-US" sz="1050" b="1"/>
                  </a:p>
                </p:txBody>
              </p:sp>
              <p:sp>
                <p:nvSpPr>
                  <p:cNvPr id="446" name="Line 185"/>
                  <p:cNvSpPr>
                    <a:spLocks noChangeShapeType="1"/>
                  </p:cNvSpPr>
                  <p:nvPr/>
                </p:nvSpPr>
                <p:spPr bwMode="auto">
                  <a:xfrm flipH="1">
                    <a:off x="2646" y="2637"/>
                    <a:ext cx="65" cy="109"/>
                  </a:xfrm>
                  <a:prstGeom prst="line">
                    <a:avLst/>
                  </a:prstGeom>
                  <a:noFill/>
                  <a:ln w="3175">
                    <a:solidFill>
                      <a:srgbClr val="CC0000"/>
                    </a:solidFill>
                    <a:round/>
                    <a:headEnd/>
                    <a:tailEnd/>
                  </a:ln>
                </p:spPr>
                <p:txBody>
                  <a:bodyPr/>
                  <a:lstStyle/>
                  <a:p>
                    <a:pPr>
                      <a:defRPr/>
                    </a:pPr>
                    <a:endParaRPr lang="en-US" sz="1050" b="1"/>
                  </a:p>
                </p:txBody>
              </p:sp>
              <p:sp>
                <p:nvSpPr>
                  <p:cNvPr id="447" name="Line 186"/>
                  <p:cNvSpPr>
                    <a:spLocks noChangeShapeType="1"/>
                  </p:cNvSpPr>
                  <p:nvPr/>
                </p:nvSpPr>
                <p:spPr bwMode="auto">
                  <a:xfrm>
                    <a:off x="2306" y="2654"/>
                    <a:ext cx="0" cy="415"/>
                  </a:xfrm>
                  <a:prstGeom prst="line">
                    <a:avLst/>
                  </a:prstGeom>
                  <a:noFill/>
                  <a:ln w="3175">
                    <a:solidFill>
                      <a:srgbClr val="CC0000"/>
                    </a:solidFill>
                    <a:round/>
                    <a:headEnd/>
                    <a:tailEnd/>
                  </a:ln>
                </p:spPr>
                <p:txBody>
                  <a:bodyPr/>
                  <a:lstStyle/>
                  <a:p>
                    <a:pPr>
                      <a:defRPr/>
                    </a:pPr>
                    <a:endParaRPr lang="en-US" sz="1050" b="1"/>
                  </a:p>
                </p:txBody>
              </p:sp>
              <p:sp>
                <p:nvSpPr>
                  <p:cNvPr id="448" name="Line 187"/>
                  <p:cNvSpPr>
                    <a:spLocks noChangeShapeType="1"/>
                  </p:cNvSpPr>
                  <p:nvPr/>
                </p:nvSpPr>
                <p:spPr bwMode="auto">
                  <a:xfrm>
                    <a:off x="3781" y="2958"/>
                    <a:ext cx="70" cy="128"/>
                  </a:xfrm>
                  <a:prstGeom prst="line">
                    <a:avLst/>
                  </a:prstGeom>
                  <a:noFill/>
                  <a:ln w="3175">
                    <a:solidFill>
                      <a:srgbClr val="CC0000"/>
                    </a:solidFill>
                    <a:round/>
                    <a:headEnd/>
                    <a:tailEnd/>
                  </a:ln>
                </p:spPr>
                <p:txBody>
                  <a:bodyPr/>
                  <a:lstStyle/>
                  <a:p>
                    <a:pPr>
                      <a:defRPr/>
                    </a:pPr>
                    <a:endParaRPr lang="en-US" sz="1050" b="1"/>
                  </a:p>
                </p:txBody>
              </p:sp>
              <p:sp>
                <p:nvSpPr>
                  <p:cNvPr id="449" name="Line 188"/>
                  <p:cNvSpPr>
                    <a:spLocks noChangeShapeType="1"/>
                  </p:cNvSpPr>
                  <p:nvPr/>
                </p:nvSpPr>
                <p:spPr bwMode="auto">
                  <a:xfrm>
                    <a:off x="1324" y="2605"/>
                    <a:ext cx="87" cy="164"/>
                  </a:xfrm>
                  <a:prstGeom prst="line">
                    <a:avLst/>
                  </a:prstGeom>
                  <a:noFill/>
                  <a:ln w="3175">
                    <a:solidFill>
                      <a:srgbClr val="CC0000"/>
                    </a:solidFill>
                    <a:round/>
                    <a:headEnd/>
                    <a:tailEnd/>
                  </a:ln>
                </p:spPr>
                <p:txBody>
                  <a:bodyPr/>
                  <a:lstStyle/>
                  <a:p>
                    <a:pPr>
                      <a:defRPr/>
                    </a:pPr>
                    <a:endParaRPr lang="en-US" sz="1050" b="1"/>
                  </a:p>
                </p:txBody>
              </p:sp>
              <p:sp>
                <p:nvSpPr>
                  <p:cNvPr id="450" name="Line 189"/>
                  <p:cNvSpPr>
                    <a:spLocks noChangeShapeType="1"/>
                  </p:cNvSpPr>
                  <p:nvPr/>
                </p:nvSpPr>
                <p:spPr bwMode="auto">
                  <a:xfrm flipH="1">
                    <a:off x="1367" y="2987"/>
                    <a:ext cx="44" cy="118"/>
                  </a:xfrm>
                  <a:prstGeom prst="line">
                    <a:avLst/>
                  </a:prstGeom>
                  <a:noFill/>
                  <a:ln w="3175">
                    <a:solidFill>
                      <a:srgbClr val="CC0000"/>
                    </a:solidFill>
                    <a:round/>
                    <a:headEnd/>
                    <a:tailEnd/>
                  </a:ln>
                </p:spPr>
                <p:txBody>
                  <a:bodyPr/>
                  <a:lstStyle/>
                  <a:p>
                    <a:pPr>
                      <a:defRPr/>
                    </a:pPr>
                    <a:endParaRPr lang="en-US" sz="1050" b="1"/>
                  </a:p>
                </p:txBody>
              </p:sp>
              <p:sp>
                <p:nvSpPr>
                  <p:cNvPr id="451" name="Line 190"/>
                  <p:cNvSpPr>
                    <a:spLocks noChangeShapeType="1"/>
                  </p:cNvSpPr>
                  <p:nvPr/>
                </p:nvSpPr>
                <p:spPr bwMode="auto">
                  <a:xfrm>
                    <a:off x="1673" y="2977"/>
                    <a:ext cx="44" cy="101"/>
                  </a:xfrm>
                  <a:prstGeom prst="line">
                    <a:avLst/>
                  </a:prstGeom>
                  <a:noFill/>
                  <a:ln w="3175">
                    <a:solidFill>
                      <a:srgbClr val="CC0000"/>
                    </a:solidFill>
                    <a:round/>
                    <a:headEnd/>
                    <a:tailEnd/>
                  </a:ln>
                </p:spPr>
                <p:txBody>
                  <a:bodyPr/>
                  <a:lstStyle/>
                  <a:p>
                    <a:pPr>
                      <a:defRPr/>
                    </a:pPr>
                    <a:endParaRPr lang="en-US" sz="1050" b="1"/>
                  </a:p>
                </p:txBody>
              </p:sp>
              <p:sp>
                <p:nvSpPr>
                  <p:cNvPr id="452" name="Line 191"/>
                  <p:cNvSpPr>
                    <a:spLocks noChangeShapeType="1"/>
                  </p:cNvSpPr>
                  <p:nvPr/>
                </p:nvSpPr>
                <p:spPr bwMode="auto">
                  <a:xfrm>
                    <a:off x="2175" y="2977"/>
                    <a:ext cx="61" cy="101"/>
                  </a:xfrm>
                  <a:prstGeom prst="line">
                    <a:avLst/>
                  </a:prstGeom>
                  <a:noFill/>
                  <a:ln w="3175">
                    <a:solidFill>
                      <a:srgbClr val="CC0000"/>
                    </a:solidFill>
                    <a:round/>
                    <a:headEnd/>
                    <a:tailEnd/>
                  </a:ln>
                </p:spPr>
                <p:txBody>
                  <a:bodyPr/>
                  <a:lstStyle/>
                  <a:p>
                    <a:pPr>
                      <a:defRPr/>
                    </a:pPr>
                    <a:endParaRPr lang="en-US" sz="1050" b="1"/>
                  </a:p>
                </p:txBody>
              </p:sp>
              <p:sp>
                <p:nvSpPr>
                  <p:cNvPr id="453" name="Line 192"/>
                  <p:cNvSpPr>
                    <a:spLocks noChangeShapeType="1"/>
                  </p:cNvSpPr>
                  <p:nvPr/>
                </p:nvSpPr>
                <p:spPr bwMode="auto">
                  <a:xfrm>
                    <a:off x="3981" y="2654"/>
                    <a:ext cx="39" cy="116"/>
                  </a:xfrm>
                  <a:prstGeom prst="line">
                    <a:avLst/>
                  </a:prstGeom>
                  <a:noFill/>
                  <a:ln w="3175">
                    <a:solidFill>
                      <a:srgbClr val="CC0000"/>
                    </a:solidFill>
                    <a:round/>
                    <a:headEnd/>
                    <a:tailEnd/>
                  </a:ln>
                </p:spPr>
                <p:txBody>
                  <a:bodyPr/>
                  <a:lstStyle/>
                  <a:p>
                    <a:pPr>
                      <a:defRPr/>
                    </a:pPr>
                    <a:endParaRPr lang="en-US" sz="1050" b="1"/>
                  </a:p>
                </p:txBody>
              </p:sp>
              <p:sp>
                <p:nvSpPr>
                  <p:cNvPr id="454" name="Line 193"/>
                  <p:cNvSpPr>
                    <a:spLocks noChangeShapeType="1"/>
                  </p:cNvSpPr>
                  <p:nvPr/>
                </p:nvSpPr>
                <p:spPr bwMode="auto">
                  <a:xfrm flipH="1">
                    <a:off x="4309" y="2654"/>
                    <a:ext cx="100" cy="135"/>
                  </a:xfrm>
                  <a:prstGeom prst="line">
                    <a:avLst/>
                  </a:prstGeom>
                  <a:noFill/>
                  <a:ln w="3175">
                    <a:solidFill>
                      <a:srgbClr val="CC0000"/>
                    </a:solidFill>
                    <a:round/>
                    <a:headEnd/>
                    <a:tailEnd/>
                  </a:ln>
                </p:spPr>
                <p:txBody>
                  <a:bodyPr/>
                  <a:lstStyle/>
                  <a:p>
                    <a:pPr>
                      <a:defRPr/>
                    </a:pPr>
                    <a:endParaRPr lang="en-US" sz="1050" b="1"/>
                  </a:p>
                </p:txBody>
              </p:sp>
              <p:sp>
                <p:nvSpPr>
                  <p:cNvPr id="455" name="Line 194"/>
                  <p:cNvSpPr>
                    <a:spLocks noChangeShapeType="1"/>
                  </p:cNvSpPr>
                  <p:nvPr/>
                </p:nvSpPr>
                <p:spPr bwMode="auto">
                  <a:xfrm>
                    <a:off x="4309" y="2958"/>
                    <a:ext cx="100" cy="128"/>
                  </a:xfrm>
                  <a:prstGeom prst="line">
                    <a:avLst/>
                  </a:prstGeom>
                  <a:noFill/>
                  <a:ln w="3175">
                    <a:solidFill>
                      <a:srgbClr val="CC0000"/>
                    </a:solidFill>
                    <a:round/>
                    <a:headEnd/>
                    <a:tailEnd/>
                  </a:ln>
                </p:spPr>
                <p:txBody>
                  <a:bodyPr/>
                  <a:lstStyle/>
                  <a:p>
                    <a:pPr>
                      <a:defRPr/>
                    </a:pPr>
                    <a:endParaRPr lang="en-US" sz="1050" b="1"/>
                  </a:p>
                </p:txBody>
              </p:sp>
            </p:grpSp>
            <p:sp>
              <p:nvSpPr>
                <p:cNvPr id="414" name="Line 195"/>
                <p:cNvSpPr>
                  <a:spLocks noChangeShapeType="1"/>
                </p:cNvSpPr>
                <p:nvPr/>
              </p:nvSpPr>
              <p:spPr bwMode="auto">
                <a:xfrm flipH="1">
                  <a:off x="4064" y="3001"/>
                  <a:ext cx="61" cy="82"/>
                </a:xfrm>
                <a:prstGeom prst="line">
                  <a:avLst/>
                </a:prstGeom>
                <a:noFill/>
                <a:ln w="3175">
                  <a:solidFill>
                    <a:srgbClr val="CC0000"/>
                  </a:solidFill>
                  <a:round/>
                  <a:headEnd/>
                  <a:tailEnd/>
                </a:ln>
              </p:spPr>
              <p:txBody>
                <a:bodyPr/>
                <a:lstStyle/>
                <a:p>
                  <a:pPr>
                    <a:defRPr/>
                  </a:pPr>
                  <a:endParaRPr lang="en-US" sz="1050" b="1"/>
                </a:p>
              </p:txBody>
            </p:sp>
          </p:grpSp>
          <p:sp>
            <p:nvSpPr>
              <p:cNvPr id="284" name="Line 27"/>
              <p:cNvSpPr>
                <a:spLocks noChangeShapeType="1"/>
              </p:cNvSpPr>
              <p:nvPr/>
            </p:nvSpPr>
            <p:spPr bwMode="auto">
              <a:xfrm>
                <a:off x="4686300" y="2239963"/>
                <a:ext cx="165100" cy="563562"/>
              </a:xfrm>
              <a:prstGeom prst="line">
                <a:avLst/>
              </a:prstGeom>
              <a:noFill/>
              <a:ln w="3175">
                <a:solidFill>
                  <a:srgbClr val="339933"/>
                </a:solidFill>
                <a:round/>
                <a:headEnd/>
                <a:tailEnd/>
              </a:ln>
            </p:spPr>
            <p:txBody>
              <a:bodyPr/>
              <a:lstStyle/>
              <a:p>
                <a:pPr>
                  <a:defRPr/>
                </a:pPr>
                <a:endParaRPr lang="en-US" sz="1050" b="1"/>
              </a:p>
            </p:txBody>
          </p:sp>
          <p:sp>
            <p:nvSpPr>
              <p:cNvPr id="285" name="Line 19"/>
              <p:cNvSpPr>
                <a:spLocks noChangeShapeType="1"/>
              </p:cNvSpPr>
              <p:nvPr/>
            </p:nvSpPr>
            <p:spPr bwMode="auto">
              <a:xfrm>
                <a:off x="4452938" y="2346325"/>
                <a:ext cx="0" cy="0"/>
              </a:xfrm>
              <a:prstGeom prst="line">
                <a:avLst/>
              </a:prstGeom>
              <a:noFill/>
              <a:ln w="3175">
                <a:solidFill>
                  <a:schemeClr val="tx1"/>
                </a:solidFill>
                <a:round/>
                <a:headEnd/>
                <a:tailEnd/>
              </a:ln>
            </p:spPr>
            <p:txBody>
              <a:bodyPr/>
              <a:lstStyle/>
              <a:p>
                <a:pPr>
                  <a:defRPr/>
                </a:pPr>
                <a:endParaRPr lang="en-US" sz="1050" b="1"/>
              </a:p>
            </p:txBody>
          </p:sp>
          <p:sp>
            <p:nvSpPr>
              <p:cNvPr id="286" name="Line 24"/>
              <p:cNvSpPr>
                <a:spLocks noChangeShapeType="1"/>
              </p:cNvSpPr>
              <p:nvPr/>
            </p:nvSpPr>
            <p:spPr bwMode="auto">
              <a:xfrm>
                <a:off x="4540250" y="2347913"/>
                <a:ext cx="0" cy="161925"/>
              </a:xfrm>
              <a:prstGeom prst="line">
                <a:avLst/>
              </a:prstGeom>
              <a:noFill/>
              <a:ln w="3175">
                <a:solidFill>
                  <a:srgbClr val="339933"/>
                </a:solidFill>
                <a:round/>
                <a:headEnd/>
                <a:tailEnd/>
              </a:ln>
            </p:spPr>
            <p:txBody>
              <a:bodyPr/>
              <a:lstStyle/>
              <a:p>
                <a:pPr>
                  <a:defRPr/>
                </a:pPr>
                <a:endParaRPr lang="en-US" sz="1050" b="1"/>
              </a:p>
            </p:txBody>
          </p:sp>
          <p:sp>
            <p:nvSpPr>
              <p:cNvPr id="287" name="Line 25"/>
              <p:cNvSpPr>
                <a:spLocks noChangeShapeType="1"/>
              </p:cNvSpPr>
              <p:nvPr/>
            </p:nvSpPr>
            <p:spPr bwMode="auto">
              <a:xfrm flipH="1">
                <a:off x="4238625" y="2247900"/>
                <a:ext cx="165100" cy="563563"/>
              </a:xfrm>
              <a:prstGeom prst="line">
                <a:avLst/>
              </a:prstGeom>
              <a:noFill/>
              <a:ln w="3175">
                <a:solidFill>
                  <a:srgbClr val="339933"/>
                </a:solidFill>
                <a:round/>
                <a:headEnd/>
                <a:tailEnd/>
              </a:ln>
            </p:spPr>
            <p:txBody>
              <a:bodyPr/>
              <a:lstStyle/>
              <a:p>
                <a:pPr>
                  <a:defRPr/>
                </a:pPr>
                <a:endParaRPr lang="en-US" sz="1050" b="1"/>
              </a:p>
            </p:txBody>
          </p:sp>
          <p:sp>
            <p:nvSpPr>
              <p:cNvPr id="288" name="Line 26"/>
              <p:cNvSpPr>
                <a:spLocks noChangeShapeType="1"/>
              </p:cNvSpPr>
              <p:nvPr/>
            </p:nvSpPr>
            <p:spPr bwMode="auto">
              <a:xfrm flipH="1">
                <a:off x="4294188" y="2316163"/>
                <a:ext cx="163512" cy="930275"/>
              </a:xfrm>
              <a:prstGeom prst="line">
                <a:avLst/>
              </a:prstGeom>
              <a:noFill/>
              <a:ln w="3175">
                <a:solidFill>
                  <a:srgbClr val="339933"/>
                </a:solidFill>
                <a:round/>
                <a:headEnd/>
                <a:tailEnd/>
              </a:ln>
            </p:spPr>
            <p:txBody>
              <a:bodyPr/>
              <a:lstStyle/>
              <a:p>
                <a:pPr>
                  <a:defRPr/>
                </a:pPr>
                <a:endParaRPr lang="en-US" sz="1050" b="1"/>
              </a:p>
            </p:txBody>
          </p:sp>
          <p:sp>
            <p:nvSpPr>
              <p:cNvPr id="289" name="Line 28"/>
              <p:cNvSpPr>
                <a:spLocks noChangeShapeType="1"/>
              </p:cNvSpPr>
              <p:nvPr/>
            </p:nvSpPr>
            <p:spPr bwMode="auto">
              <a:xfrm>
                <a:off x="4646613" y="2316163"/>
                <a:ext cx="150812" cy="917575"/>
              </a:xfrm>
              <a:prstGeom prst="line">
                <a:avLst/>
              </a:prstGeom>
              <a:noFill/>
              <a:ln w="3175">
                <a:solidFill>
                  <a:srgbClr val="339933"/>
                </a:solidFill>
                <a:round/>
                <a:headEnd/>
                <a:tailEnd/>
              </a:ln>
            </p:spPr>
            <p:txBody>
              <a:bodyPr/>
              <a:lstStyle/>
              <a:p>
                <a:pPr>
                  <a:defRPr/>
                </a:pPr>
                <a:endParaRPr lang="en-US" sz="1050" b="1"/>
              </a:p>
            </p:txBody>
          </p:sp>
          <p:sp>
            <p:nvSpPr>
              <p:cNvPr id="290" name="Line 30"/>
              <p:cNvSpPr>
                <a:spLocks noChangeShapeType="1"/>
              </p:cNvSpPr>
              <p:nvPr/>
            </p:nvSpPr>
            <p:spPr bwMode="auto">
              <a:xfrm flipH="1">
                <a:off x="4010025" y="3008313"/>
                <a:ext cx="117475" cy="260350"/>
              </a:xfrm>
              <a:prstGeom prst="line">
                <a:avLst/>
              </a:prstGeom>
              <a:noFill/>
              <a:ln w="3175">
                <a:solidFill>
                  <a:srgbClr val="800080"/>
                </a:solidFill>
                <a:round/>
                <a:headEnd/>
                <a:tailEnd/>
              </a:ln>
            </p:spPr>
            <p:txBody>
              <a:bodyPr/>
              <a:lstStyle/>
              <a:p>
                <a:pPr>
                  <a:defRPr/>
                </a:pPr>
                <a:endParaRPr lang="en-US" sz="1050" b="1"/>
              </a:p>
            </p:txBody>
          </p:sp>
          <p:sp>
            <p:nvSpPr>
              <p:cNvPr id="291" name="Line 31"/>
              <p:cNvSpPr>
                <a:spLocks noChangeShapeType="1"/>
              </p:cNvSpPr>
              <p:nvPr/>
            </p:nvSpPr>
            <p:spPr bwMode="auto">
              <a:xfrm>
                <a:off x="4275138" y="3049588"/>
                <a:ext cx="15875" cy="419100"/>
              </a:xfrm>
              <a:prstGeom prst="line">
                <a:avLst/>
              </a:prstGeom>
              <a:noFill/>
              <a:ln w="3175">
                <a:solidFill>
                  <a:srgbClr val="800080"/>
                </a:solidFill>
                <a:round/>
                <a:headEnd/>
                <a:tailEnd/>
              </a:ln>
            </p:spPr>
            <p:txBody>
              <a:bodyPr/>
              <a:lstStyle/>
              <a:p>
                <a:pPr>
                  <a:defRPr/>
                </a:pPr>
                <a:endParaRPr lang="en-US" sz="1050" b="1"/>
              </a:p>
            </p:txBody>
          </p:sp>
          <p:sp>
            <p:nvSpPr>
              <p:cNvPr id="292" name="Line 32"/>
              <p:cNvSpPr>
                <a:spLocks noChangeShapeType="1"/>
              </p:cNvSpPr>
              <p:nvPr/>
            </p:nvSpPr>
            <p:spPr bwMode="auto">
              <a:xfrm>
                <a:off x="4379913" y="2938463"/>
                <a:ext cx="336550" cy="330200"/>
              </a:xfrm>
              <a:prstGeom prst="line">
                <a:avLst/>
              </a:prstGeom>
              <a:noFill/>
              <a:ln w="3175">
                <a:solidFill>
                  <a:srgbClr val="800080"/>
                </a:solidFill>
                <a:round/>
                <a:headEnd/>
                <a:tailEnd/>
              </a:ln>
            </p:spPr>
            <p:txBody>
              <a:bodyPr/>
              <a:lstStyle/>
              <a:p>
                <a:pPr>
                  <a:defRPr/>
                </a:pPr>
                <a:endParaRPr lang="en-US" sz="1050" b="1"/>
              </a:p>
            </p:txBody>
          </p:sp>
          <p:sp>
            <p:nvSpPr>
              <p:cNvPr id="293" name="Line 33"/>
              <p:cNvSpPr>
                <a:spLocks noChangeShapeType="1"/>
              </p:cNvSpPr>
              <p:nvPr/>
            </p:nvSpPr>
            <p:spPr bwMode="auto">
              <a:xfrm>
                <a:off x="4325938" y="3019425"/>
                <a:ext cx="269875" cy="485775"/>
              </a:xfrm>
              <a:prstGeom prst="line">
                <a:avLst/>
              </a:prstGeom>
              <a:noFill/>
              <a:ln w="3175">
                <a:solidFill>
                  <a:srgbClr val="800080"/>
                </a:solidFill>
                <a:round/>
                <a:headEnd/>
                <a:tailEnd/>
              </a:ln>
            </p:spPr>
            <p:txBody>
              <a:bodyPr/>
              <a:lstStyle/>
              <a:p>
                <a:pPr>
                  <a:defRPr/>
                </a:pPr>
                <a:endParaRPr lang="en-US" sz="1050" b="1"/>
              </a:p>
            </p:txBody>
          </p:sp>
          <p:sp>
            <p:nvSpPr>
              <p:cNvPr id="294" name="Line 34"/>
              <p:cNvSpPr>
                <a:spLocks noChangeShapeType="1"/>
              </p:cNvSpPr>
              <p:nvPr/>
            </p:nvSpPr>
            <p:spPr bwMode="auto">
              <a:xfrm flipH="1">
                <a:off x="4648200" y="3055938"/>
                <a:ext cx="217488" cy="657225"/>
              </a:xfrm>
              <a:prstGeom prst="line">
                <a:avLst/>
              </a:prstGeom>
              <a:noFill/>
              <a:ln w="3175">
                <a:solidFill>
                  <a:srgbClr val="800080"/>
                </a:solidFill>
                <a:round/>
                <a:headEnd/>
                <a:tailEnd/>
              </a:ln>
            </p:spPr>
            <p:txBody>
              <a:bodyPr/>
              <a:lstStyle/>
              <a:p>
                <a:pPr>
                  <a:defRPr/>
                </a:pPr>
                <a:endParaRPr lang="en-US" sz="1050" b="1"/>
              </a:p>
            </p:txBody>
          </p:sp>
          <p:sp>
            <p:nvSpPr>
              <p:cNvPr id="295" name="Line 35"/>
              <p:cNvSpPr>
                <a:spLocks noChangeShapeType="1"/>
              </p:cNvSpPr>
              <p:nvPr/>
            </p:nvSpPr>
            <p:spPr bwMode="auto">
              <a:xfrm flipH="1">
                <a:off x="4889500" y="3052763"/>
                <a:ext cx="17463" cy="166687"/>
              </a:xfrm>
              <a:prstGeom prst="line">
                <a:avLst/>
              </a:prstGeom>
              <a:noFill/>
              <a:ln w="3175">
                <a:solidFill>
                  <a:srgbClr val="800080"/>
                </a:solidFill>
                <a:round/>
                <a:headEnd/>
                <a:tailEnd/>
              </a:ln>
            </p:spPr>
            <p:txBody>
              <a:bodyPr/>
              <a:lstStyle/>
              <a:p>
                <a:pPr>
                  <a:defRPr/>
                </a:pPr>
                <a:endParaRPr lang="en-US" sz="1050" b="1"/>
              </a:p>
            </p:txBody>
          </p:sp>
          <p:sp>
            <p:nvSpPr>
              <p:cNvPr id="296" name="Line 36"/>
              <p:cNvSpPr>
                <a:spLocks noChangeShapeType="1"/>
              </p:cNvSpPr>
              <p:nvPr/>
            </p:nvSpPr>
            <p:spPr bwMode="auto">
              <a:xfrm>
                <a:off x="4987925" y="3008313"/>
                <a:ext cx="277813" cy="685800"/>
              </a:xfrm>
              <a:prstGeom prst="line">
                <a:avLst/>
              </a:prstGeom>
              <a:noFill/>
              <a:ln w="3175">
                <a:solidFill>
                  <a:srgbClr val="800080"/>
                </a:solidFill>
                <a:round/>
                <a:headEnd/>
                <a:tailEnd/>
              </a:ln>
            </p:spPr>
            <p:txBody>
              <a:bodyPr/>
              <a:lstStyle/>
              <a:p>
                <a:pPr>
                  <a:defRPr/>
                </a:pPr>
                <a:endParaRPr lang="en-US" sz="1050" b="1"/>
              </a:p>
            </p:txBody>
          </p:sp>
          <p:sp>
            <p:nvSpPr>
              <p:cNvPr id="297" name="Line 37"/>
              <p:cNvSpPr>
                <a:spLocks noChangeShapeType="1"/>
              </p:cNvSpPr>
              <p:nvPr/>
            </p:nvSpPr>
            <p:spPr bwMode="auto">
              <a:xfrm flipH="1">
                <a:off x="4330700" y="2938463"/>
                <a:ext cx="414338" cy="538162"/>
              </a:xfrm>
              <a:prstGeom prst="line">
                <a:avLst/>
              </a:prstGeom>
              <a:noFill/>
              <a:ln w="3175">
                <a:solidFill>
                  <a:srgbClr val="800080"/>
                </a:solidFill>
                <a:round/>
                <a:headEnd/>
                <a:tailEnd/>
              </a:ln>
            </p:spPr>
            <p:txBody>
              <a:bodyPr/>
              <a:lstStyle/>
              <a:p>
                <a:pPr>
                  <a:defRPr/>
                </a:pPr>
                <a:endParaRPr lang="en-US" sz="1050" b="1"/>
              </a:p>
            </p:txBody>
          </p:sp>
          <p:sp>
            <p:nvSpPr>
              <p:cNvPr id="298" name="Line 38"/>
              <p:cNvSpPr>
                <a:spLocks noChangeShapeType="1"/>
              </p:cNvSpPr>
              <p:nvPr/>
            </p:nvSpPr>
            <p:spPr bwMode="auto">
              <a:xfrm flipH="1">
                <a:off x="4035425" y="3046413"/>
                <a:ext cx="171450" cy="639762"/>
              </a:xfrm>
              <a:prstGeom prst="line">
                <a:avLst/>
              </a:prstGeom>
              <a:noFill/>
              <a:ln w="3175">
                <a:solidFill>
                  <a:srgbClr val="800080"/>
                </a:solidFill>
                <a:round/>
                <a:headEnd/>
                <a:tailEnd/>
              </a:ln>
            </p:spPr>
            <p:txBody>
              <a:bodyPr/>
              <a:lstStyle/>
              <a:p>
                <a:pPr>
                  <a:defRPr/>
                </a:pPr>
                <a:endParaRPr lang="en-US" sz="1050" b="1"/>
              </a:p>
            </p:txBody>
          </p:sp>
          <p:sp>
            <p:nvSpPr>
              <p:cNvPr id="299" name="Line 39"/>
              <p:cNvSpPr>
                <a:spLocks noChangeShapeType="1"/>
              </p:cNvSpPr>
              <p:nvPr/>
            </p:nvSpPr>
            <p:spPr bwMode="auto">
              <a:xfrm>
                <a:off x="5018088" y="2940050"/>
                <a:ext cx="414337" cy="373063"/>
              </a:xfrm>
              <a:prstGeom prst="line">
                <a:avLst/>
              </a:prstGeom>
              <a:noFill/>
              <a:ln w="3175">
                <a:solidFill>
                  <a:srgbClr val="800080"/>
                </a:solidFill>
                <a:round/>
                <a:headEnd/>
                <a:tailEnd/>
              </a:ln>
            </p:spPr>
            <p:txBody>
              <a:bodyPr/>
              <a:lstStyle/>
              <a:p>
                <a:pPr>
                  <a:defRPr/>
                </a:pPr>
                <a:endParaRPr lang="en-US" sz="1050" b="1"/>
              </a:p>
            </p:txBody>
          </p:sp>
          <p:sp>
            <p:nvSpPr>
              <p:cNvPr id="300" name="Line 41"/>
              <p:cNvSpPr>
                <a:spLocks noChangeShapeType="1"/>
              </p:cNvSpPr>
              <p:nvPr/>
            </p:nvSpPr>
            <p:spPr bwMode="auto">
              <a:xfrm flipH="1">
                <a:off x="4297363" y="2706688"/>
                <a:ext cx="131762" cy="107950"/>
              </a:xfrm>
              <a:prstGeom prst="line">
                <a:avLst/>
              </a:prstGeom>
              <a:noFill/>
              <a:ln w="3175">
                <a:solidFill>
                  <a:srgbClr val="008080"/>
                </a:solidFill>
                <a:round/>
                <a:headEnd/>
                <a:tailEnd/>
              </a:ln>
            </p:spPr>
            <p:txBody>
              <a:bodyPr/>
              <a:lstStyle/>
              <a:p>
                <a:pPr>
                  <a:defRPr/>
                </a:pPr>
                <a:endParaRPr lang="en-US" sz="1050" b="1"/>
              </a:p>
            </p:txBody>
          </p:sp>
          <p:sp>
            <p:nvSpPr>
              <p:cNvPr id="301" name="Line 42"/>
              <p:cNvSpPr>
                <a:spLocks noChangeShapeType="1"/>
              </p:cNvSpPr>
              <p:nvPr/>
            </p:nvSpPr>
            <p:spPr bwMode="auto">
              <a:xfrm>
                <a:off x="4664075" y="2703513"/>
                <a:ext cx="155575" cy="111125"/>
              </a:xfrm>
              <a:prstGeom prst="line">
                <a:avLst/>
              </a:prstGeom>
              <a:noFill/>
              <a:ln w="3175">
                <a:solidFill>
                  <a:srgbClr val="008080"/>
                </a:solidFill>
                <a:round/>
                <a:headEnd/>
                <a:tailEnd/>
              </a:ln>
            </p:spPr>
            <p:txBody>
              <a:bodyPr/>
              <a:lstStyle/>
              <a:p>
                <a:pPr>
                  <a:defRPr/>
                </a:pPr>
                <a:endParaRPr lang="en-US" sz="1050" b="1"/>
              </a:p>
            </p:txBody>
          </p:sp>
          <p:sp>
            <p:nvSpPr>
              <p:cNvPr id="302" name="Line 43"/>
              <p:cNvSpPr>
                <a:spLocks noChangeShapeType="1"/>
              </p:cNvSpPr>
              <p:nvPr/>
            </p:nvSpPr>
            <p:spPr bwMode="auto">
              <a:xfrm flipH="1">
                <a:off x="4394200" y="2754313"/>
                <a:ext cx="131763" cy="498475"/>
              </a:xfrm>
              <a:prstGeom prst="line">
                <a:avLst/>
              </a:prstGeom>
              <a:noFill/>
              <a:ln w="3175">
                <a:solidFill>
                  <a:srgbClr val="008080"/>
                </a:solidFill>
                <a:round/>
                <a:headEnd/>
                <a:tailEnd/>
              </a:ln>
            </p:spPr>
            <p:txBody>
              <a:bodyPr/>
              <a:lstStyle/>
              <a:p>
                <a:pPr>
                  <a:defRPr/>
                </a:pPr>
                <a:endParaRPr lang="en-US" sz="1050" b="1"/>
              </a:p>
            </p:txBody>
          </p:sp>
          <p:sp>
            <p:nvSpPr>
              <p:cNvPr id="303" name="Line 44"/>
              <p:cNvSpPr>
                <a:spLocks noChangeShapeType="1"/>
              </p:cNvSpPr>
              <p:nvPr/>
            </p:nvSpPr>
            <p:spPr bwMode="auto">
              <a:xfrm>
                <a:off x="4594225" y="2751138"/>
                <a:ext cx="188913" cy="500062"/>
              </a:xfrm>
              <a:prstGeom prst="line">
                <a:avLst/>
              </a:prstGeom>
              <a:noFill/>
              <a:ln w="3175">
                <a:solidFill>
                  <a:srgbClr val="008080"/>
                </a:solidFill>
                <a:round/>
                <a:headEnd/>
                <a:tailEnd/>
              </a:ln>
            </p:spPr>
            <p:txBody>
              <a:bodyPr/>
              <a:lstStyle/>
              <a:p>
                <a:pPr>
                  <a:defRPr/>
                </a:pPr>
                <a:endParaRPr lang="en-US" sz="1050" b="1"/>
              </a:p>
            </p:txBody>
          </p:sp>
          <p:sp>
            <p:nvSpPr>
              <p:cNvPr id="304" name="Line 45"/>
              <p:cNvSpPr>
                <a:spLocks noChangeShapeType="1"/>
              </p:cNvSpPr>
              <p:nvPr/>
            </p:nvSpPr>
            <p:spPr bwMode="auto">
              <a:xfrm flipH="1">
                <a:off x="4225925" y="2740025"/>
                <a:ext cx="250825" cy="733425"/>
              </a:xfrm>
              <a:prstGeom prst="line">
                <a:avLst/>
              </a:prstGeom>
              <a:noFill/>
              <a:ln w="3175">
                <a:solidFill>
                  <a:srgbClr val="008080"/>
                </a:solidFill>
                <a:round/>
                <a:headEnd/>
                <a:tailEnd/>
              </a:ln>
            </p:spPr>
            <p:txBody>
              <a:bodyPr/>
              <a:lstStyle/>
              <a:p>
                <a:pPr>
                  <a:defRPr/>
                </a:pPr>
                <a:endParaRPr lang="en-US" sz="1050" b="1"/>
              </a:p>
            </p:txBody>
          </p:sp>
          <p:sp>
            <p:nvSpPr>
              <p:cNvPr id="305" name="Line 46"/>
              <p:cNvSpPr>
                <a:spLocks noChangeShapeType="1"/>
              </p:cNvSpPr>
              <p:nvPr/>
            </p:nvSpPr>
            <p:spPr bwMode="auto">
              <a:xfrm flipH="1">
                <a:off x="4487863" y="2752725"/>
                <a:ext cx="58737" cy="471488"/>
              </a:xfrm>
              <a:prstGeom prst="line">
                <a:avLst/>
              </a:prstGeom>
              <a:noFill/>
              <a:ln w="3175">
                <a:solidFill>
                  <a:srgbClr val="008080"/>
                </a:solidFill>
                <a:round/>
                <a:headEnd/>
                <a:tailEnd/>
              </a:ln>
            </p:spPr>
            <p:txBody>
              <a:bodyPr/>
              <a:lstStyle/>
              <a:p>
                <a:pPr>
                  <a:defRPr/>
                </a:pPr>
                <a:endParaRPr lang="en-US" sz="1050" b="1"/>
              </a:p>
            </p:txBody>
          </p:sp>
          <p:sp>
            <p:nvSpPr>
              <p:cNvPr id="306" name="Line 47"/>
              <p:cNvSpPr>
                <a:spLocks noChangeShapeType="1"/>
              </p:cNvSpPr>
              <p:nvPr/>
            </p:nvSpPr>
            <p:spPr bwMode="auto">
              <a:xfrm>
                <a:off x="4583113" y="2752725"/>
                <a:ext cx="195262" cy="949325"/>
              </a:xfrm>
              <a:prstGeom prst="line">
                <a:avLst/>
              </a:prstGeom>
              <a:noFill/>
              <a:ln w="3175">
                <a:solidFill>
                  <a:srgbClr val="008080"/>
                </a:solidFill>
                <a:round/>
                <a:headEnd/>
                <a:tailEnd/>
              </a:ln>
            </p:spPr>
            <p:txBody>
              <a:bodyPr/>
              <a:lstStyle/>
              <a:p>
                <a:pPr>
                  <a:defRPr/>
                </a:pPr>
                <a:endParaRPr lang="en-US" sz="1050" b="1"/>
              </a:p>
            </p:txBody>
          </p:sp>
          <p:sp>
            <p:nvSpPr>
              <p:cNvPr id="307" name="Line 48"/>
              <p:cNvSpPr>
                <a:spLocks noChangeShapeType="1"/>
              </p:cNvSpPr>
              <p:nvPr/>
            </p:nvSpPr>
            <p:spPr bwMode="auto">
              <a:xfrm>
                <a:off x="4656138" y="2705100"/>
                <a:ext cx="368300" cy="531813"/>
              </a:xfrm>
              <a:prstGeom prst="line">
                <a:avLst/>
              </a:prstGeom>
              <a:noFill/>
              <a:ln w="3175">
                <a:solidFill>
                  <a:srgbClr val="008080"/>
                </a:solidFill>
                <a:round/>
                <a:headEnd/>
                <a:tailEnd/>
              </a:ln>
            </p:spPr>
            <p:txBody>
              <a:bodyPr/>
              <a:lstStyle/>
              <a:p>
                <a:pPr>
                  <a:defRPr/>
                </a:pPr>
                <a:endParaRPr lang="en-US" sz="1050" b="1"/>
              </a:p>
            </p:txBody>
          </p:sp>
          <p:sp>
            <p:nvSpPr>
              <p:cNvPr id="308" name="Line 49"/>
              <p:cNvSpPr>
                <a:spLocks noChangeShapeType="1"/>
              </p:cNvSpPr>
              <p:nvPr/>
            </p:nvSpPr>
            <p:spPr bwMode="auto">
              <a:xfrm flipH="1">
                <a:off x="4516438" y="2746375"/>
                <a:ext cx="47625" cy="941388"/>
              </a:xfrm>
              <a:prstGeom prst="line">
                <a:avLst/>
              </a:prstGeom>
              <a:noFill/>
              <a:ln w="3175">
                <a:solidFill>
                  <a:srgbClr val="008080"/>
                </a:solidFill>
                <a:round/>
                <a:headEnd/>
                <a:tailEnd/>
              </a:ln>
            </p:spPr>
            <p:txBody>
              <a:bodyPr/>
              <a:lstStyle/>
              <a:p>
                <a:pPr>
                  <a:defRPr/>
                </a:pPr>
                <a:endParaRPr lang="en-US" sz="1050" b="1"/>
              </a:p>
            </p:txBody>
          </p:sp>
          <p:grpSp>
            <p:nvGrpSpPr>
              <p:cNvPr id="309" name="Group 52"/>
              <p:cNvGrpSpPr>
                <a:grpSpLocks/>
              </p:cNvGrpSpPr>
              <p:nvPr/>
            </p:nvGrpSpPr>
            <p:grpSpPr bwMode="auto">
              <a:xfrm>
                <a:off x="4405149" y="2508154"/>
                <a:ext cx="279376" cy="240693"/>
                <a:chOff x="1778" y="3172"/>
                <a:chExt cx="749" cy="413"/>
              </a:xfrm>
            </p:grpSpPr>
            <p:sp>
              <p:nvSpPr>
                <p:cNvPr id="409" name="Oval 53"/>
                <p:cNvSpPr>
                  <a:spLocks noChangeArrowheads="1"/>
                </p:cNvSpPr>
                <p:nvPr/>
              </p:nvSpPr>
              <p:spPr bwMode="auto">
                <a:xfrm>
                  <a:off x="1778" y="3172"/>
                  <a:ext cx="749" cy="414"/>
                </a:xfrm>
                <a:prstGeom prst="ellipse">
                  <a:avLst/>
                </a:prstGeom>
                <a:solidFill>
                  <a:srgbClr val="00FFCC"/>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410" name="Line 54"/>
                <p:cNvSpPr>
                  <a:spLocks noChangeShapeType="1"/>
                </p:cNvSpPr>
                <p:nvPr/>
              </p:nvSpPr>
              <p:spPr bwMode="auto">
                <a:xfrm>
                  <a:off x="1906" y="3586"/>
                  <a:ext cx="0" cy="0"/>
                </a:xfrm>
                <a:prstGeom prst="line">
                  <a:avLst/>
                </a:prstGeom>
                <a:noFill/>
                <a:ln w="3175">
                  <a:solidFill>
                    <a:schemeClr val="tx1"/>
                  </a:solidFill>
                  <a:round/>
                  <a:headEnd/>
                  <a:tailEnd/>
                </a:ln>
              </p:spPr>
              <p:txBody>
                <a:bodyPr/>
                <a:lstStyle/>
                <a:p>
                  <a:pPr>
                    <a:defRPr/>
                  </a:pPr>
                  <a:endParaRPr lang="en-US" sz="1050" b="1"/>
                </a:p>
              </p:txBody>
            </p:sp>
            <p:sp>
              <p:nvSpPr>
                <p:cNvPr id="411" name="Text Box 55"/>
                <p:cNvSpPr txBox="1">
                  <a:spLocks noChangeArrowheads="1"/>
                </p:cNvSpPr>
                <p:nvPr/>
              </p:nvSpPr>
              <p:spPr bwMode="auto">
                <a:xfrm>
                  <a:off x="1906" y="3275"/>
                  <a:ext cx="262" cy="217"/>
                </a:xfrm>
                <a:prstGeom prst="rect">
                  <a:avLst/>
                </a:prstGeom>
                <a:noFill/>
                <a:ln w="3175">
                  <a:solidFill>
                    <a:schemeClr val="tx1"/>
                  </a:solidFill>
                  <a:miter lim="800000"/>
                  <a:headEnd/>
                  <a:tailEnd/>
                </a:ln>
              </p:spPr>
              <p:txBody>
                <a:bodyPr wrap="none">
                  <a:spAutoFit/>
                </a:bodyPr>
                <a:lstStyle/>
                <a:p>
                  <a:endParaRPr lang="en-US" sz="1200" b="1">
                    <a:solidFill>
                      <a:srgbClr val="000099"/>
                    </a:solidFill>
                    <a:latin typeface="Times New Roman" pitchFamily="18" charset="0"/>
                  </a:endParaRPr>
                </a:p>
              </p:txBody>
            </p:sp>
          </p:grpSp>
          <p:grpSp>
            <p:nvGrpSpPr>
              <p:cNvPr id="310" name="Group 56"/>
              <p:cNvGrpSpPr>
                <a:grpSpLocks/>
              </p:cNvGrpSpPr>
              <p:nvPr/>
            </p:nvGrpSpPr>
            <p:grpSpPr bwMode="auto">
              <a:xfrm>
                <a:off x="4100673" y="2805403"/>
                <a:ext cx="920340" cy="240036"/>
                <a:chOff x="1579" y="1844"/>
                <a:chExt cx="2530" cy="365"/>
              </a:xfrm>
            </p:grpSpPr>
            <p:grpSp>
              <p:nvGrpSpPr>
                <p:cNvPr id="399" name="Group 57"/>
                <p:cNvGrpSpPr>
                  <a:grpSpLocks/>
                </p:cNvGrpSpPr>
                <p:nvPr/>
              </p:nvGrpSpPr>
              <p:grpSpPr bwMode="auto">
                <a:xfrm>
                  <a:off x="1579" y="1844"/>
                  <a:ext cx="2530" cy="365"/>
                  <a:chOff x="1543" y="1736"/>
                  <a:chExt cx="2530" cy="365"/>
                </a:xfrm>
              </p:grpSpPr>
              <p:grpSp>
                <p:nvGrpSpPr>
                  <p:cNvPr id="401" name="Group 58"/>
                  <p:cNvGrpSpPr>
                    <a:grpSpLocks/>
                  </p:cNvGrpSpPr>
                  <p:nvPr/>
                </p:nvGrpSpPr>
                <p:grpSpPr bwMode="auto">
                  <a:xfrm>
                    <a:off x="1543" y="1736"/>
                    <a:ext cx="768" cy="365"/>
                    <a:chOff x="1778" y="3172"/>
                    <a:chExt cx="749" cy="413"/>
                  </a:xfrm>
                </p:grpSpPr>
                <p:sp>
                  <p:nvSpPr>
                    <p:cNvPr id="406" name="Oval 59"/>
                    <p:cNvSpPr>
                      <a:spLocks noChangeArrowheads="1"/>
                    </p:cNvSpPr>
                    <p:nvPr/>
                  </p:nvSpPr>
                  <p:spPr bwMode="auto">
                    <a:xfrm>
                      <a:off x="1778" y="3172"/>
                      <a:ext cx="749" cy="418"/>
                    </a:xfrm>
                    <a:prstGeom prst="ellipse">
                      <a:avLst/>
                    </a:prstGeom>
                    <a:solidFill>
                      <a:srgbClr val="80008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407" name="Line 60"/>
                    <p:cNvSpPr>
                      <a:spLocks noChangeShapeType="1"/>
                    </p:cNvSpPr>
                    <p:nvPr/>
                  </p:nvSpPr>
                  <p:spPr bwMode="auto">
                    <a:xfrm>
                      <a:off x="1905" y="3587"/>
                      <a:ext cx="0" cy="0"/>
                    </a:xfrm>
                    <a:prstGeom prst="line">
                      <a:avLst/>
                    </a:prstGeom>
                    <a:noFill/>
                    <a:ln w="3175">
                      <a:solidFill>
                        <a:schemeClr val="tx1"/>
                      </a:solidFill>
                      <a:round/>
                      <a:headEnd/>
                      <a:tailEnd/>
                    </a:ln>
                  </p:spPr>
                  <p:txBody>
                    <a:bodyPr/>
                    <a:lstStyle/>
                    <a:p>
                      <a:pPr>
                        <a:defRPr/>
                      </a:pPr>
                      <a:endParaRPr lang="en-US" sz="1050" b="1"/>
                    </a:p>
                  </p:txBody>
                </p:sp>
                <p:sp>
                  <p:nvSpPr>
                    <p:cNvPr id="408" name="Text Box 61"/>
                    <p:cNvSpPr txBox="1">
                      <a:spLocks noChangeArrowheads="1"/>
                    </p:cNvSpPr>
                    <p:nvPr/>
                  </p:nvSpPr>
                  <p:spPr bwMode="auto">
                    <a:xfrm>
                      <a:off x="1877" y="3200"/>
                      <a:ext cx="262" cy="290"/>
                    </a:xfrm>
                    <a:prstGeom prst="rect">
                      <a:avLst/>
                    </a:prstGeom>
                    <a:noFill/>
                    <a:ln w="3175">
                      <a:solidFill>
                        <a:schemeClr val="tx1"/>
                      </a:solidFill>
                      <a:miter lim="800000"/>
                      <a:headEnd/>
                      <a:tailEnd/>
                    </a:ln>
                  </p:spPr>
                  <p:txBody>
                    <a:bodyPr wrap="none">
                      <a:spAutoFit/>
                    </a:bodyPr>
                    <a:lstStyle/>
                    <a:p>
                      <a:endParaRPr lang="en-US" b="1">
                        <a:solidFill>
                          <a:srgbClr val="92D050"/>
                        </a:solidFill>
                        <a:latin typeface="Times New Roman" pitchFamily="18" charset="0"/>
                      </a:endParaRPr>
                    </a:p>
                  </p:txBody>
                </p:sp>
              </p:grpSp>
              <p:grpSp>
                <p:nvGrpSpPr>
                  <p:cNvPr id="402" name="Group 62"/>
                  <p:cNvGrpSpPr>
                    <a:grpSpLocks/>
                  </p:cNvGrpSpPr>
                  <p:nvPr/>
                </p:nvGrpSpPr>
                <p:grpSpPr bwMode="auto">
                  <a:xfrm>
                    <a:off x="3305" y="1736"/>
                    <a:ext cx="768" cy="365"/>
                    <a:chOff x="1778" y="3172"/>
                    <a:chExt cx="749" cy="413"/>
                  </a:xfrm>
                </p:grpSpPr>
                <p:sp>
                  <p:nvSpPr>
                    <p:cNvPr id="403" name="Oval 63"/>
                    <p:cNvSpPr>
                      <a:spLocks noChangeArrowheads="1"/>
                    </p:cNvSpPr>
                    <p:nvPr/>
                  </p:nvSpPr>
                  <p:spPr bwMode="auto">
                    <a:xfrm>
                      <a:off x="1779" y="3172"/>
                      <a:ext cx="749" cy="418"/>
                    </a:xfrm>
                    <a:prstGeom prst="ellipse">
                      <a:avLst/>
                    </a:prstGeom>
                    <a:solidFill>
                      <a:srgbClr val="80008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404" name="Line 64"/>
                    <p:cNvSpPr>
                      <a:spLocks noChangeShapeType="1"/>
                    </p:cNvSpPr>
                    <p:nvPr/>
                  </p:nvSpPr>
                  <p:spPr bwMode="auto">
                    <a:xfrm>
                      <a:off x="1906" y="3587"/>
                      <a:ext cx="0" cy="0"/>
                    </a:xfrm>
                    <a:prstGeom prst="line">
                      <a:avLst/>
                    </a:prstGeom>
                    <a:noFill/>
                    <a:ln w="3175">
                      <a:solidFill>
                        <a:schemeClr val="tx1"/>
                      </a:solidFill>
                      <a:round/>
                      <a:headEnd/>
                      <a:tailEnd/>
                    </a:ln>
                  </p:spPr>
                  <p:txBody>
                    <a:bodyPr/>
                    <a:lstStyle/>
                    <a:p>
                      <a:pPr>
                        <a:defRPr/>
                      </a:pPr>
                      <a:endParaRPr lang="en-US" sz="1050" b="1"/>
                    </a:p>
                  </p:txBody>
                </p:sp>
                <p:sp>
                  <p:nvSpPr>
                    <p:cNvPr id="405" name="Text Box 65"/>
                    <p:cNvSpPr txBox="1">
                      <a:spLocks noChangeArrowheads="1"/>
                    </p:cNvSpPr>
                    <p:nvPr/>
                  </p:nvSpPr>
                  <p:spPr bwMode="auto">
                    <a:xfrm>
                      <a:off x="1918" y="3200"/>
                      <a:ext cx="262" cy="290"/>
                    </a:xfrm>
                    <a:prstGeom prst="rect">
                      <a:avLst/>
                    </a:prstGeom>
                    <a:noFill/>
                    <a:ln w="3175">
                      <a:solidFill>
                        <a:schemeClr val="tx1"/>
                      </a:solidFill>
                      <a:miter lim="800000"/>
                      <a:headEnd/>
                      <a:tailEnd/>
                    </a:ln>
                  </p:spPr>
                  <p:txBody>
                    <a:bodyPr wrap="none">
                      <a:spAutoFit/>
                    </a:bodyPr>
                    <a:lstStyle/>
                    <a:p>
                      <a:endParaRPr lang="en-US" b="1">
                        <a:solidFill>
                          <a:srgbClr val="92D050"/>
                        </a:solidFill>
                        <a:latin typeface="Times New Roman" pitchFamily="18" charset="0"/>
                      </a:endParaRPr>
                    </a:p>
                  </p:txBody>
                </p:sp>
              </p:grpSp>
            </p:grpSp>
            <p:sp>
              <p:nvSpPr>
                <p:cNvPr id="400" name="Line 66"/>
                <p:cNvSpPr>
                  <a:spLocks noChangeShapeType="1"/>
                </p:cNvSpPr>
                <p:nvPr/>
              </p:nvSpPr>
              <p:spPr bwMode="auto">
                <a:xfrm>
                  <a:off x="2347" y="2039"/>
                  <a:ext cx="1004" cy="0"/>
                </a:xfrm>
                <a:prstGeom prst="line">
                  <a:avLst/>
                </a:prstGeom>
                <a:noFill/>
                <a:ln w="3175">
                  <a:solidFill>
                    <a:srgbClr val="800080"/>
                  </a:solidFill>
                  <a:round/>
                  <a:headEnd/>
                  <a:tailEnd/>
                </a:ln>
              </p:spPr>
              <p:txBody>
                <a:bodyPr/>
                <a:lstStyle/>
                <a:p>
                  <a:pPr>
                    <a:defRPr/>
                  </a:pPr>
                  <a:endParaRPr lang="en-US" sz="1050" b="1"/>
                </a:p>
              </p:txBody>
            </p:sp>
          </p:grpSp>
          <p:sp>
            <p:nvSpPr>
              <p:cNvPr id="311" name="Oval 84"/>
              <p:cNvSpPr>
                <a:spLocks noChangeArrowheads="1"/>
              </p:cNvSpPr>
              <p:nvPr/>
            </p:nvSpPr>
            <p:spPr bwMode="auto">
              <a:xfrm>
                <a:off x="3741738" y="322262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12" name="Line 85"/>
              <p:cNvSpPr>
                <a:spLocks noChangeShapeType="1"/>
              </p:cNvSpPr>
              <p:nvPr/>
            </p:nvSpPr>
            <p:spPr bwMode="auto">
              <a:xfrm>
                <a:off x="3771900" y="3389313"/>
                <a:ext cx="0" cy="0"/>
              </a:xfrm>
              <a:prstGeom prst="line">
                <a:avLst/>
              </a:prstGeom>
              <a:noFill/>
              <a:ln w="3175">
                <a:solidFill>
                  <a:schemeClr val="tx1"/>
                </a:solidFill>
                <a:round/>
                <a:headEnd/>
                <a:tailEnd/>
              </a:ln>
            </p:spPr>
            <p:txBody>
              <a:bodyPr/>
              <a:lstStyle/>
              <a:p>
                <a:pPr>
                  <a:defRPr/>
                </a:pPr>
                <a:endParaRPr lang="en-US" sz="1050" b="1"/>
              </a:p>
            </p:txBody>
          </p:sp>
          <p:sp>
            <p:nvSpPr>
              <p:cNvPr id="313" name="Oval 86"/>
              <p:cNvSpPr>
                <a:spLocks noChangeArrowheads="1"/>
              </p:cNvSpPr>
              <p:nvPr/>
            </p:nvSpPr>
            <p:spPr bwMode="auto">
              <a:xfrm>
                <a:off x="4262438" y="344487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14" name="Line 87"/>
              <p:cNvSpPr>
                <a:spLocks noChangeShapeType="1"/>
              </p:cNvSpPr>
              <p:nvPr/>
            </p:nvSpPr>
            <p:spPr bwMode="auto">
              <a:xfrm>
                <a:off x="4291013" y="3611563"/>
                <a:ext cx="0" cy="0"/>
              </a:xfrm>
              <a:prstGeom prst="line">
                <a:avLst/>
              </a:prstGeom>
              <a:noFill/>
              <a:ln w="3175">
                <a:solidFill>
                  <a:schemeClr val="tx1"/>
                </a:solidFill>
                <a:round/>
                <a:headEnd/>
                <a:tailEnd/>
              </a:ln>
            </p:spPr>
            <p:txBody>
              <a:bodyPr/>
              <a:lstStyle/>
              <a:p>
                <a:pPr>
                  <a:defRPr/>
                </a:pPr>
                <a:endParaRPr lang="en-US" sz="1050" b="1"/>
              </a:p>
            </p:txBody>
          </p:sp>
          <p:sp>
            <p:nvSpPr>
              <p:cNvPr id="315" name="Oval 88"/>
              <p:cNvSpPr>
                <a:spLocks noChangeArrowheads="1"/>
              </p:cNvSpPr>
              <p:nvPr/>
            </p:nvSpPr>
            <p:spPr bwMode="auto">
              <a:xfrm>
                <a:off x="4073525" y="344487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16" name="Line 89"/>
              <p:cNvSpPr>
                <a:spLocks noChangeShapeType="1"/>
              </p:cNvSpPr>
              <p:nvPr/>
            </p:nvSpPr>
            <p:spPr bwMode="auto">
              <a:xfrm>
                <a:off x="4103688" y="3611563"/>
                <a:ext cx="0" cy="0"/>
              </a:xfrm>
              <a:prstGeom prst="line">
                <a:avLst/>
              </a:prstGeom>
              <a:noFill/>
              <a:ln w="3175">
                <a:solidFill>
                  <a:schemeClr val="tx1"/>
                </a:solidFill>
                <a:round/>
                <a:headEnd/>
                <a:tailEnd/>
              </a:ln>
            </p:spPr>
            <p:txBody>
              <a:bodyPr/>
              <a:lstStyle/>
              <a:p>
                <a:pPr>
                  <a:defRPr/>
                </a:pPr>
                <a:endParaRPr lang="en-US" sz="1050" b="1"/>
              </a:p>
            </p:txBody>
          </p:sp>
          <p:sp>
            <p:nvSpPr>
              <p:cNvPr id="317" name="Oval 90"/>
              <p:cNvSpPr>
                <a:spLocks noChangeArrowheads="1"/>
              </p:cNvSpPr>
              <p:nvPr/>
            </p:nvSpPr>
            <p:spPr bwMode="auto">
              <a:xfrm>
                <a:off x="3952875" y="322262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18" name="Line 91"/>
              <p:cNvSpPr>
                <a:spLocks noChangeShapeType="1"/>
              </p:cNvSpPr>
              <p:nvPr/>
            </p:nvSpPr>
            <p:spPr bwMode="auto">
              <a:xfrm>
                <a:off x="3983038" y="3389313"/>
                <a:ext cx="0" cy="0"/>
              </a:xfrm>
              <a:prstGeom prst="line">
                <a:avLst/>
              </a:prstGeom>
              <a:noFill/>
              <a:ln w="3175">
                <a:solidFill>
                  <a:schemeClr val="tx1"/>
                </a:solidFill>
                <a:round/>
                <a:headEnd/>
                <a:tailEnd/>
              </a:ln>
            </p:spPr>
            <p:txBody>
              <a:bodyPr/>
              <a:lstStyle/>
              <a:p>
                <a:pPr>
                  <a:defRPr/>
                </a:pPr>
                <a:endParaRPr lang="en-US" sz="1050" b="1"/>
              </a:p>
            </p:txBody>
          </p:sp>
          <p:sp>
            <p:nvSpPr>
              <p:cNvPr id="319" name="Oval 92"/>
              <p:cNvSpPr>
                <a:spLocks noChangeArrowheads="1"/>
              </p:cNvSpPr>
              <p:nvPr/>
            </p:nvSpPr>
            <p:spPr bwMode="auto">
              <a:xfrm>
                <a:off x="3886200" y="344487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0" name="Line 93"/>
              <p:cNvSpPr>
                <a:spLocks noChangeShapeType="1"/>
              </p:cNvSpPr>
              <p:nvPr/>
            </p:nvSpPr>
            <p:spPr bwMode="auto">
              <a:xfrm>
                <a:off x="3914775" y="3611563"/>
                <a:ext cx="0" cy="0"/>
              </a:xfrm>
              <a:prstGeom prst="line">
                <a:avLst/>
              </a:prstGeom>
              <a:noFill/>
              <a:ln w="3175">
                <a:solidFill>
                  <a:schemeClr val="tx1"/>
                </a:solidFill>
                <a:round/>
                <a:headEnd/>
                <a:tailEnd/>
              </a:ln>
            </p:spPr>
            <p:txBody>
              <a:bodyPr/>
              <a:lstStyle/>
              <a:p>
                <a:pPr>
                  <a:defRPr/>
                </a:pPr>
                <a:endParaRPr lang="en-US" sz="1050" b="1"/>
              </a:p>
            </p:txBody>
          </p:sp>
          <p:sp>
            <p:nvSpPr>
              <p:cNvPr id="321" name="Oval 94"/>
              <p:cNvSpPr>
                <a:spLocks noChangeArrowheads="1"/>
              </p:cNvSpPr>
              <p:nvPr/>
            </p:nvSpPr>
            <p:spPr bwMode="auto">
              <a:xfrm>
                <a:off x="4156075" y="3222625"/>
                <a:ext cx="171450"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2" name="Line 95"/>
              <p:cNvSpPr>
                <a:spLocks noChangeShapeType="1"/>
              </p:cNvSpPr>
              <p:nvPr/>
            </p:nvSpPr>
            <p:spPr bwMode="auto">
              <a:xfrm>
                <a:off x="4186238" y="3389313"/>
                <a:ext cx="0" cy="0"/>
              </a:xfrm>
              <a:prstGeom prst="line">
                <a:avLst/>
              </a:prstGeom>
              <a:noFill/>
              <a:ln w="3175">
                <a:solidFill>
                  <a:schemeClr val="tx1"/>
                </a:solidFill>
                <a:round/>
                <a:headEnd/>
                <a:tailEnd/>
              </a:ln>
            </p:spPr>
            <p:txBody>
              <a:bodyPr/>
              <a:lstStyle/>
              <a:p>
                <a:pPr>
                  <a:defRPr/>
                </a:pPr>
                <a:endParaRPr lang="en-US" sz="1050" b="1"/>
              </a:p>
            </p:txBody>
          </p:sp>
          <p:sp>
            <p:nvSpPr>
              <p:cNvPr id="323" name="Oval 96"/>
              <p:cNvSpPr>
                <a:spLocks noChangeArrowheads="1"/>
              </p:cNvSpPr>
              <p:nvPr/>
            </p:nvSpPr>
            <p:spPr bwMode="auto">
              <a:xfrm>
                <a:off x="4360863" y="322262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4" name="Line 97"/>
              <p:cNvSpPr>
                <a:spLocks noChangeShapeType="1"/>
              </p:cNvSpPr>
              <p:nvPr/>
            </p:nvSpPr>
            <p:spPr bwMode="auto">
              <a:xfrm>
                <a:off x="4389438" y="3389313"/>
                <a:ext cx="0" cy="0"/>
              </a:xfrm>
              <a:prstGeom prst="line">
                <a:avLst/>
              </a:prstGeom>
              <a:noFill/>
              <a:ln w="3175">
                <a:solidFill>
                  <a:schemeClr val="tx1"/>
                </a:solidFill>
                <a:round/>
                <a:headEnd/>
                <a:tailEnd/>
              </a:ln>
            </p:spPr>
            <p:txBody>
              <a:bodyPr/>
              <a:lstStyle/>
              <a:p>
                <a:pPr>
                  <a:defRPr/>
                </a:pPr>
                <a:endParaRPr lang="en-US" sz="1050" b="1"/>
              </a:p>
            </p:txBody>
          </p:sp>
          <p:sp>
            <p:nvSpPr>
              <p:cNvPr id="325" name="Oval 98"/>
              <p:cNvSpPr>
                <a:spLocks noChangeArrowheads="1"/>
              </p:cNvSpPr>
              <p:nvPr/>
            </p:nvSpPr>
            <p:spPr bwMode="auto">
              <a:xfrm>
                <a:off x="4564063" y="322262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6" name="Line 99"/>
              <p:cNvSpPr>
                <a:spLocks noChangeShapeType="1"/>
              </p:cNvSpPr>
              <p:nvPr/>
            </p:nvSpPr>
            <p:spPr bwMode="auto">
              <a:xfrm>
                <a:off x="4592638" y="3389313"/>
                <a:ext cx="0" cy="0"/>
              </a:xfrm>
              <a:prstGeom prst="line">
                <a:avLst/>
              </a:prstGeom>
              <a:noFill/>
              <a:ln w="3175">
                <a:solidFill>
                  <a:schemeClr val="tx1"/>
                </a:solidFill>
                <a:round/>
                <a:headEnd/>
                <a:tailEnd/>
              </a:ln>
            </p:spPr>
            <p:txBody>
              <a:bodyPr/>
              <a:lstStyle/>
              <a:p>
                <a:pPr>
                  <a:defRPr/>
                </a:pPr>
                <a:endParaRPr lang="en-US" sz="1050" b="1"/>
              </a:p>
            </p:txBody>
          </p:sp>
          <p:sp>
            <p:nvSpPr>
              <p:cNvPr id="327" name="Oval 100"/>
              <p:cNvSpPr>
                <a:spLocks noChangeArrowheads="1"/>
              </p:cNvSpPr>
              <p:nvPr/>
            </p:nvSpPr>
            <p:spPr bwMode="auto">
              <a:xfrm>
                <a:off x="4767263" y="322262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8" name="Line 101"/>
              <p:cNvSpPr>
                <a:spLocks noChangeShapeType="1"/>
              </p:cNvSpPr>
              <p:nvPr/>
            </p:nvSpPr>
            <p:spPr bwMode="auto">
              <a:xfrm>
                <a:off x="4797425" y="3389313"/>
                <a:ext cx="0" cy="0"/>
              </a:xfrm>
              <a:prstGeom prst="line">
                <a:avLst/>
              </a:prstGeom>
              <a:noFill/>
              <a:ln w="3175">
                <a:solidFill>
                  <a:schemeClr val="tx1"/>
                </a:solidFill>
                <a:round/>
                <a:headEnd/>
                <a:tailEnd/>
              </a:ln>
            </p:spPr>
            <p:txBody>
              <a:bodyPr/>
              <a:lstStyle/>
              <a:p>
                <a:pPr>
                  <a:defRPr/>
                </a:pPr>
                <a:endParaRPr lang="en-US" sz="1050" b="1"/>
              </a:p>
            </p:txBody>
          </p:sp>
          <p:sp>
            <p:nvSpPr>
              <p:cNvPr id="329" name="Oval 102"/>
              <p:cNvSpPr>
                <a:spLocks noChangeArrowheads="1"/>
              </p:cNvSpPr>
              <p:nvPr/>
            </p:nvSpPr>
            <p:spPr bwMode="auto">
              <a:xfrm>
                <a:off x="4972050" y="322262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0" name="Line 103"/>
              <p:cNvSpPr>
                <a:spLocks noChangeShapeType="1"/>
              </p:cNvSpPr>
              <p:nvPr/>
            </p:nvSpPr>
            <p:spPr bwMode="auto">
              <a:xfrm>
                <a:off x="5000625" y="3389313"/>
                <a:ext cx="0" cy="0"/>
              </a:xfrm>
              <a:prstGeom prst="line">
                <a:avLst/>
              </a:prstGeom>
              <a:noFill/>
              <a:ln w="3175">
                <a:solidFill>
                  <a:schemeClr val="tx1"/>
                </a:solidFill>
                <a:round/>
                <a:headEnd/>
                <a:tailEnd/>
              </a:ln>
            </p:spPr>
            <p:txBody>
              <a:bodyPr/>
              <a:lstStyle/>
              <a:p>
                <a:pPr>
                  <a:defRPr/>
                </a:pPr>
                <a:endParaRPr lang="en-US" sz="1050" b="1"/>
              </a:p>
            </p:txBody>
          </p:sp>
          <p:sp>
            <p:nvSpPr>
              <p:cNvPr id="331" name="Oval 104"/>
              <p:cNvSpPr>
                <a:spLocks noChangeArrowheads="1"/>
              </p:cNvSpPr>
              <p:nvPr/>
            </p:nvSpPr>
            <p:spPr bwMode="auto">
              <a:xfrm>
                <a:off x="4451350" y="344487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2" name="Line 105"/>
              <p:cNvSpPr>
                <a:spLocks noChangeShapeType="1"/>
              </p:cNvSpPr>
              <p:nvPr/>
            </p:nvSpPr>
            <p:spPr bwMode="auto">
              <a:xfrm>
                <a:off x="4479925" y="3611563"/>
                <a:ext cx="0" cy="0"/>
              </a:xfrm>
              <a:prstGeom prst="line">
                <a:avLst/>
              </a:prstGeom>
              <a:noFill/>
              <a:ln w="3175">
                <a:solidFill>
                  <a:schemeClr val="tx1"/>
                </a:solidFill>
                <a:round/>
                <a:headEnd/>
                <a:tailEnd/>
              </a:ln>
            </p:spPr>
            <p:txBody>
              <a:bodyPr/>
              <a:lstStyle/>
              <a:p>
                <a:pPr>
                  <a:defRPr/>
                </a:pPr>
                <a:endParaRPr lang="en-US" sz="1050" b="1"/>
              </a:p>
            </p:txBody>
          </p:sp>
          <p:sp>
            <p:nvSpPr>
              <p:cNvPr id="333" name="Oval 106"/>
              <p:cNvSpPr>
                <a:spLocks noChangeArrowheads="1"/>
              </p:cNvSpPr>
              <p:nvPr/>
            </p:nvSpPr>
            <p:spPr bwMode="auto">
              <a:xfrm>
                <a:off x="4638675" y="344487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4" name="Line 107"/>
              <p:cNvSpPr>
                <a:spLocks noChangeShapeType="1"/>
              </p:cNvSpPr>
              <p:nvPr/>
            </p:nvSpPr>
            <p:spPr bwMode="auto">
              <a:xfrm>
                <a:off x="4668838" y="3611563"/>
                <a:ext cx="0" cy="0"/>
              </a:xfrm>
              <a:prstGeom prst="line">
                <a:avLst/>
              </a:prstGeom>
              <a:noFill/>
              <a:ln w="3175">
                <a:solidFill>
                  <a:schemeClr val="tx1"/>
                </a:solidFill>
                <a:round/>
                <a:headEnd/>
                <a:tailEnd/>
              </a:ln>
            </p:spPr>
            <p:txBody>
              <a:bodyPr/>
              <a:lstStyle/>
              <a:p>
                <a:pPr>
                  <a:defRPr/>
                </a:pPr>
                <a:endParaRPr lang="en-US" sz="1050" b="1"/>
              </a:p>
            </p:txBody>
          </p:sp>
          <p:sp>
            <p:nvSpPr>
              <p:cNvPr id="335" name="Oval 108"/>
              <p:cNvSpPr>
                <a:spLocks noChangeArrowheads="1"/>
              </p:cNvSpPr>
              <p:nvPr/>
            </p:nvSpPr>
            <p:spPr bwMode="auto">
              <a:xfrm>
                <a:off x="4827588" y="344487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6" name="Line 109"/>
              <p:cNvSpPr>
                <a:spLocks noChangeShapeType="1"/>
              </p:cNvSpPr>
              <p:nvPr/>
            </p:nvSpPr>
            <p:spPr bwMode="auto">
              <a:xfrm>
                <a:off x="4857750" y="3611563"/>
                <a:ext cx="0" cy="0"/>
              </a:xfrm>
              <a:prstGeom prst="line">
                <a:avLst/>
              </a:prstGeom>
              <a:noFill/>
              <a:ln w="3175">
                <a:solidFill>
                  <a:schemeClr val="tx1"/>
                </a:solidFill>
                <a:round/>
                <a:headEnd/>
                <a:tailEnd/>
              </a:ln>
            </p:spPr>
            <p:txBody>
              <a:bodyPr/>
              <a:lstStyle/>
              <a:p>
                <a:pPr>
                  <a:defRPr/>
                </a:pPr>
                <a:endParaRPr lang="en-US" sz="1050" b="1"/>
              </a:p>
            </p:txBody>
          </p:sp>
          <p:sp>
            <p:nvSpPr>
              <p:cNvPr id="337" name="Oval 110"/>
              <p:cNvSpPr>
                <a:spLocks noChangeArrowheads="1"/>
              </p:cNvSpPr>
              <p:nvPr/>
            </p:nvSpPr>
            <p:spPr bwMode="auto">
              <a:xfrm>
                <a:off x="3973513" y="3665538"/>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8" name="Line 111"/>
              <p:cNvSpPr>
                <a:spLocks noChangeShapeType="1"/>
              </p:cNvSpPr>
              <p:nvPr/>
            </p:nvSpPr>
            <p:spPr bwMode="auto">
              <a:xfrm>
                <a:off x="4129088" y="3832225"/>
                <a:ext cx="0" cy="0"/>
              </a:xfrm>
              <a:prstGeom prst="line">
                <a:avLst/>
              </a:prstGeom>
              <a:noFill/>
              <a:ln w="3175">
                <a:solidFill>
                  <a:schemeClr val="tx1"/>
                </a:solidFill>
                <a:round/>
                <a:headEnd/>
                <a:tailEnd/>
              </a:ln>
            </p:spPr>
            <p:txBody>
              <a:bodyPr/>
              <a:lstStyle/>
              <a:p>
                <a:pPr>
                  <a:defRPr/>
                </a:pPr>
                <a:endParaRPr lang="en-US" sz="1050" b="1"/>
              </a:p>
            </p:txBody>
          </p:sp>
          <p:sp>
            <p:nvSpPr>
              <p:cNvPr id="339" name="Oval 112"/>
              <p:cNvSpPr>
                <a:spLocks noChangeArrowheads="1"/>
              </p:cNvSpPr>
              <p:nvPr/>
            </p:nvSpPr>
            <p:spPr bwMode="auto">
              <a:xfrm>
                <a:off x="4171950" y="3665538"/>
                <a:ext cx="169863"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0" name="Line 113"/>
              <p:cNvSpPr>
                <a:spLocks noChangeShapeType="1"/>
              </p:cNvSpPr>
              <p:nvPr/>
            </p:nvSpPr>
            <p:spPr bwMode="auto">
              <a:xfrm>
                <a:off x="4329113" y="3832225"/>
                <a:ext cx="0" cy="0"/>
              </a:xfrm>
              <a:prstGeom prst="line">
                <a:avLst/>
              </a:prstGeom>
              <a:noFill/>
              <a:ln w="3175">
                <a:solidFill>
                  <a:schemeClr val="tx1"/>
                </a:solidFill>
                <a:round/>
                <a:headEnd/>
                <a:tailEnd/>
              </a:ln>
            </p:spPr>
            <p:txBody>
              <a:bodyPr/>
              <a:lstStyle/>
              <a:p>
                <a:pPr>
                  <a:defRPr/>
                </a:pPr>
                <a:endParaRPr lang="en-US" sz="1050" b="1"/>
              </a:p>
            </p:txBody>
          </p:sp>
          <p:sp>
            <p:nvSpPr>
              <p:cNvPr id="341" name="Oval 114"/>
              <p:cNvSpPr>
                <a:spLocks noChangeArrowheads="1"/>
              </p:cNvSpPr>
              <p:nvPr/>
            </p:nvSpPr>
            <p:spPr bwMode="auto">
              <a:xfrm>
                <a:off x="4370388" y="3665538"/>
                <a:ext cx="171450"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2" name="Line 115"/>
              <p:cNvSpPr>
                <a:spLocks noChangeShapeType="1"/>
              </p:cNvSpPr>
              <p:nvPr/>
            </p:nvSpPr>
            <p:spPr bwMode="auto">
              <a:xfrm>
                <a:off x="4527550" y="3832225"/>
                <a:ext cx="0" cy="0"/>
              </a:xfrm>
              <a:prstGeom prst="line">
                <a:avLst/>
              </a:prstGeom>
              <a:noFill/>
              <a:ln w="3175">
                <a:solidFill>
                  <a:schemeClr val="tx1"/>
                </a:solidFill>
                <a:round/>
                <a:headEnd/>
                <a:tailEnd/>
              </a:ln>
            </p:spPr>
            <p:txBody>
              <a:bodyPr/>
              <a:lstStyle/>
              <a:p>
                <a:pPr>
                  <a:defRPr/>
                </a:pPr>
                <a:endParaRPr lang="en-US" sz="1050" b="1"/>
              </a:p>
            </p:txBody>
          </p:sp>
          <p:sp>
            <p:nvSpPr>
              <p:cNvPr id="343" name="Oval 116"/>
              <p:cNvSpPr>
                <a:spLocks noChangeArrowheads="1"/>
              </p:cNvSpPr>
              <p:nvPr/>
            </p:nvSpPr>
            <p:spPr bwMode="auto">
              <a:xfrm>
                <a:off x="4570413" y="3665538"/>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4" name="Line 117"/>
              <p:cNvSpPr>
                <a:spLocks noChangeShapeType="1"/>
              </p:cNvSpPr>
              <p:nvPr/>
            </p:nvSpPr>
            <p:spPr bwMode="auto">
              <a:xfrm>
                <a:off x="4727575" y="3832225"/>
                <a:ext cx="0" cy="0"/>
              </a:xfrm>
              <a:prstGeom prst="line">
                <a:avLst/>
              </a:prstGeom>
              <a:noFill/>
              <a:ln w="3175">
                <a:solidFill>
                  <a:schemeClr val="tx1"/>
                </a:solidFill>
                <a:round/>
                <a:headEnd/>
                <a:tailEnd/>
              </a:ln>
            </p:spPr>
            <p:txBody>
              <a:bodyPr/>
              <a:lstStyle/>
              <a:p>
                <a:pPr>
                  <a:defRPr/>
                </a:pPr>
                <a:endParaRPr lang="en-US" sz="1050" b="1"/>
              </a:p>
            </p:txBody>
          </p:sp>
          <p:sp>
            <p:nvSpPr>
              <p:cNvPr id="345" name="Oval 118"/>
              <p:cNvSpPr>
                <a:spLocks noChangeArrowheads="1"/>
              </p:cNvSpPr>
              <p:nvPr/>
            </p:nvSpPr>
            <p:spPr bwMode="auto">
              <a:xfrm>
                <a:off x="4770438" y="3665538"/>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6" name="Line 119"/>
              <p:cNvSpPr>
                <a:spLocks noChangeShapeType="1"/>
              </p:cNvSpPr>
              <p:nvPr/>
            </p:nvSpPr>
            <p:spPr bwMode="auto">
              <a:xfrm>
                <a:off x="4926013" y="3832225"/>
                <a:ext cx="0" cy="0"/>
              </a:xfrm>
              <a:prstGeom prst="line">
                <a:avLst/>
              </a:prstGeom>
              <a:noFill/>
              <a:ln w="3175">
                <a:solidFill>
                  <a:schemeClr val="tx1"/>
                </a:solidFill>
                <a:round/>
                <a:headEnd/>
                <a:tailEnd/>
              </a:ln>
            </p:spPr>
            <p:txBody>
              <a:bodyPr/>
              <a:lstStyle/>
              <a:p>
                <a:pPr>
                  <a:defRPr/>
                </a:pPr>
                <a:endParaRPr lang="en-US" sz="1050" b="1"/>
              </a:p>
            </p:txBody>
          </p:sp>
          <p:sp>
            <p:nvSpPr>
              <p:cNvPr id="347" name="Oval 120"/>
              <p:cNvSpPr>
                <a:spLocks noChangeArrowheads="1"/>
              </p:cNvSpPr>
              <p:nvPr/>
            </p:nvSpPr>
            <p:spPr bwMode="auto">
              <a:xfrm>
                <a:off x="3773488" y="3665538"/>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8" name="Line 121"/>
              <p:cNvSpPr>
                <a:spLocks noChangeShapeType="1"/>
              </p:cNvSpPr>
              <p:nvPr/>
            </p:nvSpPr>
            <p:spPr bwMode="auto">
              <a:xfrm>
                <a:off x="3930650" y="3832225"/>
                <a:ext cx="0" cy="0"/>
              </a:xfrm>
              <a:prstGeom prst="line">
                <a:avLst/>
              </a:prstGeom>
              <a:noFill/>
              <a:ln w="3175">
                <a:solidFill>
                  <a:schemeClr val="tx1"/>
                </a:solidFill>
                <a:round/>
                <a:headEnd/>
                <a:tailEnd/>
              </a:ln>
            </p:spPr>
            <p:txBody>
              <a:bodyPr/>
              <a:lstStyle/>
              <a:p>
                <a:pPr>
                  <a:defRPr/>
                </a:pPr>
                <a:endParaRPr lang="en-US" sz="1050" b="1"/>
              </a:p>
            </p:txBody>
          </p:sp>
          <p:sp>
            <p:nvSpPr>
              <p:cNvPr id="349" name="Oval 122"/>
              <p:cNvSpPr>
                <a:spLocks noChangeArrowheads="1"/>
              </p:cNvSpPr>
              <p:nvPr/>
            </p:nvSpPr>
            <p:spPr bwMode="auto">
              <a:xfrm>
                <a:off x="4968875" y="3665538"/>
                <a:ext cx="169863"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50" name="Line 123"/>
              <p:cNvSpPr>
                <a:spLocks noChangeShapeType="1"/>
              </p:cNvSpPr>
              <p:nvPr/>
            </p:nvSpPr>
            <p:spPr bwMode="auto">
              <a:xfrm>
                <a:off x="5126038" y="3832225"/>
                <a:ext cx="0" cy="0"/>
              </a:xfrm>
              <a:prstGeom prst="line">
                <a:avLst/>
              </a:prstGeom>
              <a:noFill/>
              <a:ln w="3175">
                <a:solidFill>
                  <a:schemeClr val="tx1"/>
                </a:solidFill>
                <a:round/>
                <a:headEnd/>
                <a:tailEnd/>
              </a:ln>
            </p:spPr>
            <p:txBody>
              <a:bodyPr/>
              <a:lstStyle/>
              <a:p>
                <a:pPr>
                  <a:defRPr/>
                </a:pPr>
                <a:endParaRPr lang="en-US" sz="1050" b="1"/>
              </a:p>
            </p:txBody>
          </p:sp>
          <p:grpSp>
            <p:nvGrpSpPr>
              <p:cNvPr id="351" name="Group 124"/>
              <p:cNvGrpSpPr>
                <a:grpSpLocks/>
              </p:cNvGrpSpPr>
              <p:nvPr/>
            </p:nvGrpSpPr>
            <p:grpSpPr bwMode="auto">
              <a:xfrm>
                <a:off x="3773067" y="3227694"/>
                <a:ext cx="1324126" cy="562273"/>
                <a:chOff x="995" y="2433"/>
                <a:chExt cx="3640" cy="855"/>
              </a:xfrm>
            </p:grpSpPr>
            <p:sp>
              <p:nvSpPr>
                <p:cNvPr id="379" name="Text Box 125"/>
                <p:cNvSpPr txBox="1">
                  <a:spLocks noChangeArrowheads="1"/>
                </p:cNvSpPr>
                <p:nvPr/>
              </p:nvSpPr>
              <p:spPr bwMode="auto">
                <a:xfrm>
                  <a:off x="995"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0" name="Text Box 126"/>
                <p:cNvSpPr txBox="1">
                  <a:spLocks noChangeArrowheads="1"/>
                </p:cNvSpPr>
                <p:nvPr/>
              </p:nvSpPr>
              <p:spPr bwMode="auto">
                <a:xfrm>
                  <a:off x="2425"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1" name="Text Box 127"/>
                <p:cNvSpPr txBox="1">
                  <a:spLocks noChangeArrowheads="1"/>
                </p:cNvSpPr>
                <p:nvPr/>
              </p:nvSpPr>
              <p:spPr bwMode="auto">
                <a:xfrm>
                  <a:off x="1907"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2" name="Text Box 128"/>
                <p:cNvSpPr txBox="1">
                  <a:spLocks noChangeArrowheads="1"/>
                </p:cNvSpPr>
                <p:nvPr/>
              </p:nvSpPr>
              <p:spPr bwMode="auto">
                <a:xfrm>
                  <a:off x="155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3" name="Text Box 129"/>
                <p:cNvSpPr txBox="1">
                  <a:spLocks noChangeArrowheads="1"/>
                </p:cNvSpPr>
                <p:nvPr/>
              </p:nvSpPr>
              <p:spPr bwMode="auto">
                <a:xfrm>
                  <a:off x="1389"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4" name="Text Box 130"/>
                <p:cNvSpPr txBox="1">
                  <a:spLocks noChangeArrowheads="1"/>
                </p:cNvSpPr>
                <p:nvPr/>
              </p:nvSpPr>
              <p:spPr bwMode="auto">
                <a:xfrm>
                  <a:off x="211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5" name="Text Box 131"/>
                <p:cNvSpPr txBox="1">
                  <a:spLocks noChangeArrowheads="1"/>
                </p:cNvSpPr>
                <p:nvPr/>
              </p:nvSpPr>
              <p:spPr bwMode="auto">
                <a:xfrm>
                  <a:off x="267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6" name="Text Box 132"/>
                <p:cNvSpPr txBox="1">
                  <a:spLocks noChangeArrowheads="1"/>
                </p:cNvSpPr>
                <p:nvPr/>
              </p:nvSpPr>
              <p:spPr bwMode="auto">
                <a:xfrm>
                  <a:off x="323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7" name="Text Box 133"/>
                <p:cNvSpPr txBox="1">
                  <a:spLocks noChangeArrowheads="1"/>
                </p:cNvSpPr>
                <p:nvPr/>
              </p:nvSpPr>
              <p:spPr bwMode="auto">
                <a:xfrm>
                  <a:off x="379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8" name="Text Box 134"/>
                <p:cNvSpPr txBox="1">
                  <a:spLocks noChangeArrowheads="1"/>
                </p:cNvSpPr>
                <p:nvPr/>
              </p:nvSpPr>
              <p:spPr bwMode="auto">
                <a:xfrm>
                  <a:off x="435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9" name="Text Box 135"/>
                <p:cNvSpPr txBox="1">
                  <a:spLocks noChangeArrowheads="1"/>
                </p:cNvSpPr>
                <p:nvPr/>
              </p:nvSpPr>
              <p:spPr bwMode="auto">
                <a:xfrm>
                  <a:off x="2943"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0" name="Text Box 136"/>
                <p:cNvSpPr txBox="1">
                  <a:spLocks noChangeArrowheads="1"/>
                </p:cNvSpPr>
                <p:nvPr/>
              </p:nvSpPr>
              <p:spPr bwMode="auto">
                <a:xfrm>
                  <a:off x="3461"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1" name="Text Box 137"/>
                <p:cNvSpPr txBox="1">
                  <a:spLocks noChangeArrowheads="1"/>
                </p:cNvSpPr>
                <p:nvPr/>
              </p:nvSpPr>
              <p:spPr bwMode="auto">
                <a:xfrm>
                  <a:off x="3980"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2" name="Text Box 138"/>
                <p:cNvSpPr txBox="1">
                  <a:spLocks noChangeArrowheads="1"/>
                </p:cNvSpPr>
                <p:nvPr/>
              </p:nvSpPr>
              <p:spPr bwMode="auto">
                <a:xfrm>
                  <a:off x="1629"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3" name="Text Box 139"/>
                <p:cNvSpPr txBox="1">
                  <a:spLocks noChangeArrowheads="1"/>
                </p:cNvSpPr>
                <p:nvPr/>
              </p:nvSpPr>
              <p:spPr bwMode="auto">
                <a:xfrm>
                  <a:off x="2177"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4" name="Text Box 140"/>
                <p:cNvSpPr txBox="1">
                  <a:spLocks noChangeArrowheads="1"/>
                </p:cNvSpPr>
                <p:nvPr/>
              </p:nvSpPr>
              <p:spPr bwMode="auto">
                <a:xfrm>
                  <a:off x="2724"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5" name="Text Box 141"/>
                <p:cNvSpPr txBox="1">
                  <a:spLocks noChangeArrowheads="1"/>
                </p:cNvSpPr>
                <p:nvPr/>
              </p:nvSpPr>
              <p:spPr bwMode="auto">
                <a:xfrm>
                  <a:off x="3272"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6" name="Text Box 142"/>
                <p:cNvSpPr txBox="1">
                  <a:spLocks noChangeArrowheads="1"/>
                </p:cNvSpPr>
                <p:nvPr/>
              </p:nvSpPr>
              <p:spPr bwMode="auto">
                <a:xfrm>
                  <a:off x="3820"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7" name="Text Box 143"/>
                <p:cNvSpPr txBox="1">
                  <a:spLocks noChangeArrowheads="1"/>
                </p:cNvSpPr>
                <p:nvPr/>
              </p:nvSpPr>
              <p:spPr bwMode="auto">
                <a:xfrm>
                  <a:off x="1081"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8" name="Text Box 144"/>
                <p:cNvSpPr txBox="1">
                  <a:spLocks noChangeArrowheads="1"/>
                </p:cNvSpPr>
                <p:nvPr/>
              </p:nvSpPr>
              <p:spPr bwMode="auto">
                <a:xfrm>
                  <a:off x="4367"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grpSp>
          <p:sp>
            <p:nvSpPr>
              <p:cNvPr id="352" name="Line 145"/>
              <p:cNvSpPr>
                <a:spLocks noChangeShapeType="1"/>
              </p:cNvSpPr>
              <p:nvPr/>
            </p:nvSpPr>
            <p:spPr bwMode="auto">
              <a:xfrm>
                <a:off x="4227513" y="3603625"/>
                <a:ext cx="0" cy="0"/>
              </a:xfrm>
              <a:prstGeom prst="line">
                <a:avLst/>
              </a:prstGeom>
              <a:noFill/>
              <a:ln w="3175">
                <a:solidFill>
                  <a:schemeClr val="tx1"/>
                </a:solidFill>
                <a:round/>
                <a:headEnd/>
                <a:tailEnd/>
              </a:ln>
            </p:spPr>
            <p:txBody>
              <a:bodyPr/>
              <a:lstStyle/>
              <a:p>
                <a:pPr>
                  <a:defRPr/>
                </a:pPr>
                <a:endParaRPr lang="en-US" sz="1050" b="1"/>
              </a:p>
            </p:txBody>
          </p:sp>
          <p:sp>
            <p:nvSpPr>
              <p:cNvPr id="353" name="Line 146"/>
              <p:cNvSpPr>
                <a:spLocks noChangeShapeType="1"/>
              </p:cNvSpPr>
              <p:nvPr/>
            </p:nvSpPr>
            <p:spPr bwMode="auto">
              <a:xfrm>
                <a:off x="4422775" y="3384550"/>
                <a:ext cx="0" cy="4763"/>
              </a:xfrm>
              <a:prstGeom prst="line">
                <a:avLst/>
              </a:prstGeom>
              <a:noFill/>
              <a:ln w="3175">
                <a:solidFill>
                  <a:schemeClr val="tx1"/>
                </a:solidFill>
                <a:round/>
                <a:headEnd/>
                <a:tailEnd/>
              </a:ln>
            </p:spPr>
            <p:txBody>
              <a:bodyPr/>
              <a:lstStyle/>
              <a:p>
                <a:pPr>
                  <a:defRPr/>
                </a:pPr>
                <a:endParaRPr lang="en-US" sz="1050" b="1"/>
              </a:p>
            </p:txBody>
          </p:sp>
          <p:sp>
            <p:nvSpPr>
              <p:cNvPr id="354" name="Oval 147"/>
              <p:cNvSpPr>
                <a:spLocks noChangeArrowheads="1"/>
              </p:cNvSpPr>
              <p:nvPr/>
            </p:nvSpPr>
            <p:spPr bwMode="auto">
              <a:xfrm>
                <a:off x="5035716" y="3438799"/>
                <a:ext cx="170245" cy="166381"/>
              </a:xfrm>
              <a:prstGeom prst="ellipse">
                <a:avLst/>
              </a:prstGeom>
              <a:solidFill>
                <a:srgbClr val="CC9900"/>
              </a:solidFill>
              <a:ln w="3175">
                <a:solidFill>
                  <a:schemeClr val="tx1"/>
                </a:solidFill>
                <a:round/>
                <a:headEnd/>
                <a:tailEnd/>
              </a:ln>
            </p:spPr>
            <p:txBody>
              <a:bodyPr wrap="none" anchor="ctr"/>
              <a:lstStyle/>
              <a:p>
                <a:pPr algn="ctr" eaLnBrk="0" hangingPunct="0"/>
                <a:endParaRPr lang="en-US" sz="1100" b="1">
                  <a:solidFill>
                    <a:srgbClr val="000099"/>
                  </a:solidFill>
                  <a:latin typeface="Times New Roman" pitchFamily="18" charset="0"/>
                </a:endParaRPr>
              </a:p>
            </p:txBody>
          </p:sp>
          <p:sp>
            <p:nvSpPr>
              <p:cNvPr id="355" name="Oval 148"/>
              <p:cNvSpPr>
                <a:spLocks noChangeArrowheads="1"/>
              </p:cNvSpPr>
              <p:nvPr/>
            </p:nvSpPr>
            <p:spPr bwMode="auto">
              <a:xfrm>
                <a:off x="3682488" y="3444060"/>
                <a:ext cx="170245" cy="166381"/>
              </a:xfrm>
              <a:prstGeom prst="ellipse">
                <a:avLst/>
              </a:prstGeom>
              <a:solidFill>
                <a:srgbClr val="CC9900"/>
              </a:solidFill>
              <a:ln w="3175">
                <a:solidFill>
                  <a:schemeClr val="tx1"/>
                </a:solidFill>
                <a:round/>
                <a:headEnd/>
                <a:tailEnd/>
              </a:ln>
            </p:spPr>
            <p:txBody>
              <a:bodyPr wrap="none" anchor="ctr"/>
              <a:lstStyle/>
              <a:p>
                <a:pPr algn="ctr" eaLnBrk="0" hangingPunct="0"/>
                <a:endParaRPr lang="en-US" sz="1100" b="1">
                  <a:solidFill>
                    <a:srgbClr val="000099"/>
                  </a:solidFill>
                  <a:latin typeface="Times New Roman" pitchFamily="18" charset="0"/>
                </a:endParaRPr>
              </a:p>
            </p:txBody>
          </p:sp>
          <p:sp>
            <p:nvSpPr>
              <p:cNvPr id="356" name="Line 196"/>
              <p:cNvSpPr>
                <a:spLocks noChangeShapeType="1"/>
              </p:cNvSpPr>
              <p:nvPr/>
            </p:nvSpPr>
            <p:spPr bwMode="auto">
              <a:xfrm>
                <a:off x="3851275" y="3529013"/>
                <a:ext cx="39688" cy="1587"/>
              </a:xfrm>
              <a:prstGeom prst="line">
                <a:avLst/>
              </a:prstGeom>
              <a:noFill/>
              <a:ln w="3175">
                <a:solidFill>
                  <a:srgbClr val="C00000"/>
                </a:solidFill>
                <a:round/>
                <a:headEnd/>
                <a:tailEnd/>
              </a:ln>
            </p:spPr>
            <p:txBody>
              <a:bodyPr/>
              <a:lstStyle/>
              <a:p>
                <a:pPr>
                  <a:defRPr/>
                </a:pPr>
                <a:endParaRPr lang="en-US" sz="1050" b="1"/>
              </a:p>
            </p:txBody>
          </p:sp>
          <p:sp>
            <p:nvSpPr>
              <p:cNvPr id="357" name="Oval 102"/>
              <p:cNvSpPr>
                <a:spLocks noChangeArrowheads="1"/>
              </p:cNvSpPr>
              <p:nvPr/>
            </p:nvSpPr>
            <p:spPr bwMode="auto">
              <a:xfrm>
                <a:off x="5170488" y="3246438"/>
                <a:ext cx="171450" cy="165100"/>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58" name="Oval 122"/>
              <p:cNvSpPr>
                <a:spLocks noChangeArrowheads="1"/>
              </p:cNvSpPr>
              <p:nvPr/>
            </p:nvSpPr>
            <p:spPr bwMode="auto">
              <a:xfrm>
                <a:off x="5175250" y="3689350"/>
                <a:ext cx="171450" cy="165100"/>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59" name="Oval 147"/>
              <p:cNvSpPr>
                <a:spLocks noChangeArrowheads="1"/>
              </p:cNvSpPr>
              <p:nvPr/>
            </p:nvSpPr>
            <p:spPr bwMode="auto">
              <a:xfrm>
                <a:off x="5242813" y="3462026"/>
                <a:ext cx="170245" cy="166381"/>
              </a:xfrm>
              <a:prstGeom prst="ellipse">
                <a:avLst/>
              </a:prstGeom>
              <a:solidFill>
                <a:srgbClr val="CC9900"/>
              </a:solidFill>
              <a:ln w="3175">
                <a:solidFill>
                  <a:schemeClr val="tx1"/>
                </a:solidFill>
                <a:round/>
                <a:headEnd/>
                <a:tailEnd/>
              </a:ln>
            </p:spPr>
            <p:txBody>
              <a:bodyPr wrap="none" anchor="ctr"/>
              <a:lstStyle/>
              <a:p>
                <a:pPr algn="ctr" eaLnBrk="0" hangingPunct="0"/>
                <a:endParaRPr lang="en-US" sz="1100" b="1">
                  <a:solidFill>
                    <a:srgbClr val="000099"/>
                  </a:solidFill>
                  <a:latin typeface="Times New Roman" pitchFamily="18" charset="0"/>
                </a:endParaRPr>
              </a:p>
            </p:txBody>
          </p:sp>
          <p:sp>
            <p:nvSpPr>
              <p:cNvPr id="360" name="Text Box 134"/>
              <p:cNvSpPr txBox="1">
                <a:spLocks noChangeArrowheads="1"/>
              </p:cNvSpPr>
              <p:nvPr/>
            </p:nvSpPr>
            <p:spPr bwMode="auto">
              <a:xfrm>
                <a:off x="5216647" y="3269104"/>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61" name="Text Box 134"/>
              <p:cNvSpPr txBox="1">
                <a:spLocks noChangeArrowheads="1"/>
              </p:cNvSpPr>
              <p:nvPr/>
            </p:nvSpPr>
            <p:spPr bwMode="auto">
              <a:xfrm>
                <a:off x="5216647" y="3717495"/>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62" name="Oval 102"/>
              <p:cNvSpPr>
                <a:spLocks noChangeArrowheads="1"/>
              </p:cNvSpPr>
              <p:nvPr/>
            </p:nvSpPr>
            <p:spPr bwMode="auto">
              <a:xfrm>
                <a:off x="5384800" y="3298825"/>
                <a:ext cx="171450"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63" name="Text Box 134"/>
              <p:cNvSpPr txBox="1">
                <a:spLocks noChangeArrowheads="1"/>
              </p:cNvSpPr>
              <p:nvPr/>
            </p:nvSpPr>
            <p:spPr bwMode="auto">
              <a:xfrm>
                <a:off x="5423744" y="3322627"/>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64" name="Oval 102"/>
              <p:cNvSpPr>
                <a:spLocks noChangeArrowheads="1"/>
              </p:cNvSpPr>
              <p:nvPr/>
            </p:nvSpPr>
            <p:spPr bwMode="auto">
              <a:xfrm>
                <a:off x="5389563" y="3627438"/>
                <a:ext cx="169862" cy="165100"/>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65" name="Text Box 134"/>
              <p:cNvSpPr txBox="1">
                <a:spLocks noChangeArrowheads="1"/>
              </p:cNvSpPr>
              <p:nvPr/>
            </p:nvSpPr>
            <p:spPr bwMode="auto">
              <a:xfrm>
                <a:off x="5427388" y="3649831"/>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66" name="Oval 102"/>
              <p:cNvSpPr>
                <a:spLocks noChangeArrowheads="1"/>
              </p:cNvSpPr>
              <p:nvPr/>
            </p:nvSpPr>
            <p:spPr bwMode="auto">
              <a:xfrm>
                <a:off x="3541713" y="3287713"/>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67" name="Text Box 134"/>
              <p:cNvSpPr txBox="1">
                <a:spLocks noChangeArrowheads="1"/>
              </p:cNvSpPr>
              <p:nvPr/>
            </p:nvSpPr>
            <p:spPr bwMode="auto">
              <a:xfrm>
                <a:off x="3579920" y="3310509"/>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68" name="Oval 102"/>
              <p:cNvSpPr>
                <a:spLocks noChangeArrowheads="1"/>
              </p:cNvSpPr>
              <p:nvPr/>
            </p:nvSpPr>
            <p:spPr bwMode="auto">
              <a:xfrm>
                <a:off x="3567113" y="3619500"/>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69" name="Text Box 134"/>
              <p:cNvSpPr txBox="1">
                <a:spLocks noChangeArrowheads="1"/>
              </p:cNvSpPr>
              <p:nvPr/>
            </p:nvSpPr>
            <p:spPr bwMode="auto">
              <a:xfrm>
                <a:off x="3604820" y="3642762"/>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70" name="Line 198"/>
              <p:cNvSpPr>
                <a:spLocks noChangeShapeType="1"/>
              </p:cNvSpPr>
              <p:nvPr/>
            </p:nvSpPr>
            <p:spPr bwMode="auto">
              <a:xfrm>
                <a:off x="3735388" y="3730625"/>
                <a:ext cx="33337" cy="6350"/>
              </a:xfrm>
              <a:prstGeom prst="line">
                <a:avLst/>
              </a:prstGeom>
              <a:noFill/>
              <a:ln w="3175">
                <a:solidFill>
                  <a:srgbClr val="C00000"/>
                </a:solidFill>
                <a:round/>
                <a:headEnd/>
                <a:tailEnd/>
              </a:ln>
            </p:spPr>
            <p:txBody>
              <a:bodyPr/>
              <a:lstStyle/>
              <a:p>
                <a:pPr>
                  <a:defRPr/>
                </a:pPr>
                <a:endParaRPr lang="en-US" sz="1050" b="1"/>
              </a:p>
            </p:txBody>
          </p:sp>
          <p:sp>
            <p:nvSpPr>
              <p:cNvPr id="371" name="Line 149"/>
              <p:cNvSpPr>
                <a:spLocks noChangeShapeType="1"/>
              </p:cNvSpPr>
              <p:nvPr/>
            </p:nvSpPr>
            <p:spPr bwMode="auto">
              <a:xfrm>
                <a:off x="5203825" y="3541713"/>
                <a:ext cx="39688" cy="1587"/>
              </a:xfrm>
              <a:prstGeom prst="line">
                <a:avLst/>
              </a:prstGeom>
              <a:noFill/>
              <a:ln w="3175">
                <a:solidFill>
                  <a:srgbClr val="C00000"/>
                </a:solidFill>
                <a:round/>
                <a:headEnd/>
                <a:tailEnd/>
              </a:ln>
            </p:spPr>
            <p:txBody>
              <a:bodyPr/>
              <a:lstStyle/>
              <a:p>
                <a:pPr>
                  <a:defRPr/>
                </a:pPr>
                <a:endParaRPr lang="en-US" sz="1050" b="1"/>
              </a:p>
            </p:txBody>
          </p:sp>
          <p:sp>
            <p:nvSpPr>
              <p:cNvPr id="372" name="Line 149"/>
              <p:cNvSpPr>
                <a:spLocks noChangeShapeType="1"/>
              </p:cNvSpPr>
              <p:nvPr/>
            </p:nvSpPr>
            <p:spPr bwMode="auto">
              <a:xfrm>
                <a:off x="5140325" y="3762375"/>
                <a:ext cx="39688" cy="3175"/>
              </a:xfrm>
              <a:prstGeom prst="line">
                <a:avLst/>
              </a:prstGeom>
              <a:noFill/>
              <a:ln w="3175">
                <a:solidFill>
                  <a:srgbClr val="C00000"/>
                </a:solidFill>
                <a:round/>
                <a:headEnd/>
                <a:tailEnd/>
              </a:ln>
            </p:spPr>
            <p:txBody>
              <a:bodyPr/>
              <a:lstStyle/>
              <a:p>
                <a:pPr>
                  <a:defRPr/>
                </a:pPr>
                <a:endParaRPr lang="en-US" sz="1050" b="1"/>
              </a:p>
            </p:txBody>
          </p:sp>
          <p:cxnSp>
            <p:nvCxnSpPr>
              <p:cNvPr id="373" name="Straight Connector 372"/>
              <p:cNvCxnSpPr/>
              <p:nvPr/>
            </p:nvCxnSpPr>
            <p:spPr bwMode="auto">
              <a:xfrm rot="16200000" flipH="1">
                <a:off x="4121150" y="4137025"/>
                <a:ext cx="192088" cy="198438"/>
              </a:xfrm>
              <a:prstGeom prst="line">
                <a:avLst/>
              </a:prstGeom>
              <a:ln w="31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bwMode="auto">
              <a:xfrm rot="5400000">
                <a:off x="4837906" y="4185445"/>
                <a:ext cx="180975" cy="125412"/>
              </a:xfrm>
              <a:prstGeom prst="line">
                <a:avLst/>
              </a:prstGeom>
              <a:ln w="3175">
                <a:solidFill>
                  <a:srgbClr val="00B050"/>
                </a:solidFill>
              </a:ln>
            </p:spPr>
            <p:style>
              <a:lnRef idx="1">
                <a:schemeClr val="accent1"/>
              </a:lnRef>
              <a:fillRef idx="0">
                <a:schemeClr val="accent1"/>
              </a:fillRef>
              <a:effectRef idx="0">
                <a:schemeClr val="accent1"/>
              </a:effectRef>
              <a:fontRef idx="minor">
                <a:schemeClr val="tx1"/>
              </a:fontRef>
            </p:style>
          </p:cxnSp>
          <p:sp>
            <p:nvSpPr>
              <p:cNvPr id="375" name="Rectangle 374"/>
              <p:cNvSpPr/>
              <p:nvPr/>
            </p:nvSpPr>
            <p:spPr bwMode="auto">
              <a:xfrm>
                <a:off x="4233863" y="4308475"/>
                <a:ext cx="708025" cy="119063"/>
              </a:xfrm>
              <a:prstGeom prst="rect">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b="1" dirty="0"/>
              </a:p>
            </p:txBody>
          </p:sp>
          <p:grpSp>
            <p:nvGrpSpPr>
              <p:cNvPr id="376" name="Group 20"/>
              <p:cNvGrpSpPr>
                <a:grpSpLocks/>
              </p:cNvGrpSpPr>
              <p:nvPr/>
            </p:nvGrpSpPr>
            <p:grpSpPr bwMode="auto">
              <a:xfrm>
                <a:off x="4405149" y="2105025"/>
                <a:ext cx="279376" cy="240693"/>
                <a:chOff x="2380" y="671"/>
                <a:chExt cx="768" cy="366"/>
              </a:xfrm>
            </p:grpSpPr>
            <p:sp>
              <p:nvSpPr>
                <p:cNvPr id="377" name="Oval 21"/>
                <p:cNvSpPr>
                  <a:spLocks noChangeArrowheads="1"/>
                </p:cNvSpPr>
                <p:nvPr/>
              </p:nvSpPr>
              <p:spPr bwMode="auto">
                <a:xfrm>
                  <a:off x="2380" y="671"/>
                  <a:ext cx="768" cy="367"/>
                </a:xfrm>
                <a:prstGeom prst="ellipse">
                  <a:avLst/>
                </a:prstGeom>
                <a:solidFill>
                  <a:srgbClr val="339933"/>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78" name="Text Box 22"/>
                <p:cNvSpPr txBox="1">
                  <a:spLocks noChangeArrowheads="1"/>
                </p:cNvSpPr>
                <p:nvPr/>
              </p:nvSpPr>
              <p:spPr bwMode="auto">
                <a:xfrm>
                  <a:off x="2446" y="732"/>
                  <a:ext cx="268" cy="235"/>
                </a:xfrm>
                <a:prstGeom prst="rect">
                  <a:avLst/>
                </a:prstGeom>
                <a:noFill/>
                <a:ln w="3175">
                  <a:solidFill>
                    <a:schemeClr val="tx1"/>
                  </a:solidFill>
                  <a:miter lim="800000"/>
                  <a:headEnd/>
                  <a:tailEnd/>
                </a:ln>
              </p:spPr>
              <p:txBody>
                <a:bodyPr wrap="none">
                  <a:spAutoFit/>
                </a:bodyPr>
                <a:lstStyle/>
                <a:p>
                  <a:endParaRPr lang="en-US" sz="1600" b="1">
                    <a:solidFill>
                      <a:srgbClr val="000099"/>
                    </a:solidFill>
                    <a:latin typeface="Times New Roman" pitchFamily="18" charset="0"/>
                  </a:endParaRPr>
                </a:p>
              </p:txBody>
            </p:sp>
          </p:grpSp>
        </p:grpSp>
        <p:grpSp>
          <p:nvGrpSpPr>
            <p:cNvPr id="28" name="Group 469"/>
            <p:cNvGrpSpPr>
              <a:grpSpLocks/>
            </p:cNvGrpSpPr>
            <p:nvPr/>
          </p:nvGrpSpPr>
          <p:grpSpPr bwMode="auto">
            <a:xfrm>
              <a:off x="2042690" y="3575601"/>
              <a:ext cx="1100088" cy="1892370"/>
              <a:chOff x="2177136" y="3744685"/>
              <a:chExt cx="1712694" cy="2206170"/>
            </a:xfrm>
          </p:grpSpPr>
          <p:grpSp>
            <p:nvGrpSpPr>
              <p:cNvPr id="196" name="Group 760"/>
              <p:cNvGrpSpPr>
                <a:grpSpLocks/>
              </p:cNvGrpSpPr>
              <p:nvPr/>
            </p:nvGrpSpPr>
            <p:grpSpPr bwMode="auto">
              <a:xfrm>
                <a:off x="2177136" y="3744685"/>
                <a:ext cx="1712694" cy="2206170"/>
                <a:chOff x="1524000" y="0"/>
                <a:chExt cx="7576457" cy="6858000"/>
              </a:xfrm>
            </p:grpSpPr>
            <p:sp>
              <p:nvSpPr>
                <p:cNvPr id="198" name="Rectangle 197"/>
                <p:cNvSpPr/>
                <p:nvPr/>
              </p:nvSpPr>
              <p:spPr>
                <a:xfrm>
                  <a:off x="1524000" y="0"/>
                  <a:ext cx="7576457" cy="6858000"/>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99" name="Group 59"/>
                <p:cNvGrpSpPr>
                  <a:grpSpLocks/>
                </p:cNvGrpSpPr>
                <p:nvPr/>
              </p:nvGrpSpPr>
              <p:grpSpPr bwMode="auto">
                <a:xfrm>
                  <a:off x="1698170" y="643667"/>
                  <a:ext cx="7132864" cy="6054679"/>
                  <a:chOff x="2162629" y="769003"/>
                  <a:chExt cx="6523265" cy="5660826"/>
                </a:xfrm>
              </p:grpSpPr>
              <p:grpSp>
                <p:nvGrpSpPr>
                  <p:cNvPr id="200" name="Group 71"/>
                  <p:cNvGrpSpPr>
                    <a:grpSpLocks/>
                  </p:cNvGrpSpPr>
                  <p:nvPr/>
                </p:nvGrpSpPr>
                <p:grpSpPr bwMode="auto">
                  <a:xfrm>
                    <a:off x="2162629" y="4379009"/>
                    <a:ext cx="5969106" cy="1192451"/>
                    <a:chOff x="1147729" y="4214812"/>
                    <a:chExt cx="6905650" cy="1100138"/>
                  </a:xfrm>
                </p:grpSpPr>
                <p:sp>
                  <p:nvSpPr>
                    <p:cNvPr id="247" name="Parallelogram 246"/>
                    <p:cNvSpPr/>
                    <p:nvPr/>
                  </p:nvSpPr>
                  <p:spPr>
                    <a:xfrm>
                      <a:off x="1951532" y="4244370"/>
                      <a:ext cx="6522824" cy="1017127"/>
                    </a:xfrm>
                    <a:prstGeom prst="parallelogram">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8" name="Isosceles Triangle 247"/>
                    <p:cNvSpPr/>
                    <p:nvPr/>
                  </p:nvSpPr>
                  <p:spPr>
                    <a:xfrm flipV="1">
                      <a:off x="1149180" y="4214579"/>
                      <a:ext cx="1664137" cy="110224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01" name="Group 56"/>
                  <p:cNvGrpSpPr>
                    <a:grpSpLocks/>
                  </p:cNvGrpSpPr>
                  <p:nvPr/>
                </p:nvGrpSpPr>
                <p:grpSpPr bwMode="auto">
                  <a:xfrm>
                    <a:off x="3507307" y="1163166"/>
                    <a:ext cx="4402428" cy="1619751"/>
                    <a:chOff x="2855919" y="1132340"/>
                    <a:chExt cx="4956181" cy="1552577"/>
                  </a:xfrm>
                </p:grpSpPr>
                <p:sp>
                  <p:nvSpPr>
                    <p:cNvPr id="206" name="AutoShape 4"/>
                    <p:cNvSpPr>
                      <a:spLocks noChangeArrowheads="1"/>
                    </p:cNvSpPr>
                    <p:nvPr/>
                  </p:nvSpPr>
                  <p:spPr bwMode="auto">
                    <a:xfrm>
                      <a:off x="6811974" y="16847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07" name="Line 5"/>
                    <p:cNvSpPr>
                      <a:spLocks noChangeShapeType="1"/>
                    </p:cNvSpPr>
                    <p:nvPr/>
                  </p:nvSpPr>
                  <p:spPr bwMode="auto">
                    <a:xfrm flipV="1">
                      <a:off x="3976695" y="1575253"/>
                      <a:ext cx="0" cy="465138"/>
                    </a:xfrm>
                    <a:prstGeom prst="line">
                      <a:avLst/>
                    </a:prstGeom>
                    <a:noFill/>
                    <a:ln w="9525">
                      <a:noFill/>
                      <a:round/>
                      <a:headEnd/>
                      <a:tailEnd type="triangle" w="med" len="med"/>
                    </a:ln>
                  </p:spPr>
                  <p:txBody>
                    <a:bodyPr/>
                    <a:lstStyle/>
                    <a:p>
                      <a:endParaRPr lang="en-US"/>
                    </a:p>
                  </p:txBody>
                </p:sp>
                <p:sp>
                  <p:nvSpPr>
                    <p:cNvPr id="208" name="AutoShape 6"/>
                    <p:cNvSpPr>
                      <a:spLocks noChangeArrowheads="1"/>
                    </p:cNvSpPr>
                    <p:nvPr/>
                  </p:nvSpPr>
                  <p:spPr bwMode="auto">
                    <a:xfrm>
                      <a:off x="6964374" y="1837191"/>
                      <a:ext cx="522288" cy="290513"/>
                    </a:xfrm>
                    <a:prstGeom prst="plus">
                      <a:avLst>
                        <a:gd name="adj" fmla="val 25000"/>
                      </a:avLst>
                    </a:prstGeom>
                    <a:solidFill>
                      <a:schemeClr val="accent2"/>
                    </a:solidFill>
                    <a:ln w="28575">
                      <a:noFill/>
                      <a:prstDash val="sysDot"/>
                      <a:miter lim="800000"/>
                      <a:headEnd/>
                      <a:tailEnd/>
                    </a:ln>
                  </p:spPr>
                  <p:txBody>
                    <a:bodyPr wrap="none" anchor="ctr"/>
                    <a:lstStyle/>
                    <a:p>
                      <a:endParaRPr lang="en-US"/>
                    </a:p>
                  </p:txBody>
                </p:sp>
                <p:sp>
                  <p:nvSpPr>
                    <p:cNvPr id="209" name="AutoShape 7"/>
                    <p:cNvSpPr>
                      <a:spLocks noChangeArrowheads="1"/>
                    </p:cNvSpPr>
                    <p:nvPr/>
                  </p:nvSpPr>
                  <p:spPr bwMode="auto">
                    <a:xfrm>
                      <a:off x="7116774" y="19895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10" name="AutoShape 8"/>
                    <p:cNvSpPr>
                      <a:spLocks noChangeArrowheads="1"/>
                    </p:cNvSpPr>
                    <p:nvPr/>
                  </p:nvSpPr>
                  <p:spPr bwMode="auto">
                    <a:xfrm>
                      <a:off x="7269174" y="2141992"/>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11" name="AutoShape 9"/>
                    <p:cNvSpPr>
                      <a:spLocks noChangeArrowheads="1"/>
                    </p:cNvSpPr>
                    <p:nvPr/>
                  </p:nvSpPr>
                  <p:spPr bwMode="auto">
                    <a:xfrm>
                      <a:off x="6942149" y="2222954"/>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12" name="AutoShape 10"/>
                    <p:cNvSpPr>
                      <a:spLocks noChangeArrowheads="1"/>
                    </p:cNvSpPr>
                    <p:nvPr/>
                  </p:nvSpPr>
                  <p:spPr bwMode="auto">
                    <a:xfrm>
                      <a:off x="7108837" y="19959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13" name="AutoShape 11"/>
                    <p:cNvSpPr>
                      <a:spLocks noChangeArrowheads="1"/>
                    </p:cNvSpPr>
                    <p:nvPr/>
                  </p:nvSpPr>
                  <p:spPr bwMode="auto">
                    <a:xfrm>
                      <a:off x="6323023" y="1276803"/>
                      <a:ext cx="706438" cy="3794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214" name="AutoShape 12"/>
                    <p:cNvSpPr>
                      <a:spLocks noChangeArrowheads="1"/>
                    </p:cNvSpPr>
                    <p:nvPr/>
                  </p:nvSpPr>
                  <p:spPr bwMode="auto">
                    <a:xfrm>
                      <a:off x="3470282" y="1343478"/>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15" name="AutoShape 13"/>
                    <p:cNvSpPr>
                      <a:spLocks noChangeArrowheads="1"/>
                    </p:cNvSpPr>
                    <p:nvPr/>
                  </p:nvSpPr>
                  <p:spPr bwMode="auto">
                    <a:xfrm>
                      <a:off x="3560770" y="1195840"/>
                      <a:ext cx="522288" cy="290513"/>
                    </a:xfrm>
                    <a:prstGeom prst="plus">
                      <a:avLst>
                        <a:gd name="adj" fmla="val 25000"/>
                      </a:avLst>
                    </a:prstGeom>
                    <a:solidFill>
                      <a:srgbClr val="CC0000"/>
                    </a:solidFill>
                    <a:ln w="28575">
                      <a:noFill/>
                      <a:miter lim="800000"/>
                      <a:headEnd/>
                      <a:tailEnd/>
                    </a:ln>
                  </p:spPr>
                  <p:txBody>
                    <a:bodyPr wrap="none" anchor="ctr"/>
                    <a:lstStyle/>
                    <a:p>
                      <a:endParaRPr lang="en-US"/>
                    </a:p>
                  </p:txBody>
                </p:sp>
                <p:sp>
                  <p:nvSpPr>
                    <p:cNvPr id="216" name="AutoShape 14"/>
                    <p:cNvSpPr>
                      <a:spLocks noChangeArrowheads="1"/>
                    </p:cNvSpPr>
                    <p:nvPr/>
                  </p:nvSpPr>
                  <p:spPr bwMode="auto">
                    <a:xfrm>
                      <a:off x="6886586" y="1132340"/>
                      <a:ext cx="649288" cy="5318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17" name="AutoShape 15"/>
                    <p:cNvSpPr>
                      <a:spLocks noChangeArrowheads="1"/>
                    </p:cNvSpPr>
                    <p:nvPr/>
                  </p:nvSpPr>
                  <p:spPr bwMode="auto">
                    <a:xfrm>
                      <a:off x="6253173" y="18514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18" name="AutoShape 16"/>
                    <p:cNvSpPr>
                      <a:spLocks noChangeArrowheads="1"/>
                    </p:cNvSpPr>
                    <p:nvPr/>
                  </p:nvSpPr>
                  <p:spPr bwMode="auto">
                    <a:xfrm>
                      <a:off x="6667511" y="2434092"/>
                      <a:ext cx="868364" cy="250825"/>
                    </a:xfrm>
                    <a:prstGeom prst="plus">
                      <a:avLst>
                        <a:gd name="adj" fmla="val 25000"/>
                      </a:avLst>
                    </a:prstGeom>
                    <a:solidFill>
                      <a:srgbClr val="0000FF"/>
                    </a:solidFill>
                    <a:ln w="28575" cap="rnd">
                      <a:noFill/>
                      <a:prstDash val="sysDot"/>
                      <a:miter lim="800000"/>
                      <a:headEnd/>
                      <a:tailEnd/>
                    </a:ln>
                  </p:spPr>
                  <p:txBody>
                    <a:bodyPr wrap="none" anchor="ctr"/>
                    <a:lstStyle/>
                    <a:p>
                      <a:endParaRPr lang="en-US"/>
                    </a:p>
                  </p:txBody>
                </p:sp>
                <p:sp>
                  <p:nvSpPr>
                    <p:cNvPr id="219" name="AutoShape 17"/>
                    <p:cNvSpPr>
                      <a:spLocks noChangeArrowheads="1"/>
                    </p:cNvSpPr>
                    <p:nvPr/>
                  </p:nvSpPr>
                  <p:spPr bwMode="auto">
                    <a:xfrm>
                      <a:off x="3622682" y="1394278"/>
                      <a:ext cx="706438" cy="3921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220" name="AutoShape 18"/>
                    <p:cNvSpPr>
                      <a:spLocks noChangeArrowheads="1"/>
                    </p:cNvSpPr>
                    <p:nvPr/>
                  </p:nvSpPr>
                  <p:spPr bwMode="auto">
                    <a:xfrm>
                      <a:off x="3775083" y="1648278"/>
                      <a:ext cx="522288" cy="290513"/>
                    </a:xfrm>
                    <a:prstGeom prst="plus">
                      <a:avLst>
                        <a:gd name="adj" fmla="val 25000"/>
                      </a:avLst>
                    </a:prstGeom>
                    <a:noFill/>
                    <a:ln w="28575">
                      <a:noFill/>
                      <a:miter lim="800000"/>
                      <a:headEnd/>
                      <a:tailEnd/>
                    </a:ln>
                  </p:spPr>
                  <p:txBody>
                    <a:bodyPr wrap="none" anchor="ctr"/>
                    <a:lstStyle/>
                    <a:p>
                      <a:endParaRPr lang="en-US"/>
                    </a:p>
                  </p:txBody>
                </p:sp>
                <p:sp>
                  <p:nvSpPr>
                    <p:cNvPr id="221" name="AutoShape 19"/>
                    <p:cNvSpPr>
                      <a:spLocks noChangeArrowheads="1"/>
                    </p:cNvSpPr>
                    <p:nvPr/>
                  </p:nvSpPr>
                  <p:spPr bwMode="auto">
                    <a:xfrm>
                      <a:off x="4060833" y="1686378"/>
                      <a:ext cx="522288" cy="290513"/>
                    </a:xfrm>
                    <a:prstGeom prst="plus">
                      <a:avLst>
                        <a:gd name="adj" fmla="val 25000"/>
                      </a:avLst>
                    </a:prstGeom>
                    <a:solidFill>
                      <a:srgbClr val="5255E0"/>
                    </a:solidFill>
                    <a:ln w="28575">
                      <a:noFill/>
                      <a:miter lim="800000"/>
                      <a:headEnd/>
                      <a:tailEnd/>
                    </a:ln>
                  </p:spPr>
                  <p:txBody>
                    <a:bodyPr wrap="none" anchor="ctr"/>
                    <a:lstStyle/>
                    <a:p>
                      <a:endParaRPr lang="en-US"/>
                    </a:p>
                  </p:txBody>
                </p:sp>
                <p:sp>
                  <p:nvSpPr>
                    <p:cNvPr id="222" name="AutoShape 20"/>
                    <p:cNvSpPr>
                      <a:spLocks noChangeArrowheads="1"/>
                    </p:cNvSpPr>
                    <p:nvPr/>
                  </p:nvSpPr>
                  <p:spPr bwMode="auto">
                    <a:xfrm>
                      <a:off x="2917832" y="1337128"/>
                      <a:ext cx="922339" cy="392113"/>
                    </a:xfrm>
                    <a:prstGeom prst="plus">
                      <a:avLst>
                        <a:gd name="adj" fmla="val 25000"/>
                      </a:avLst>
                    </a:prstGeom>
                    <a:solidFill>
                      <a:srgbClr val="5255E0"/>
                    </a:solidFill>
                    <a:ln w="28575" cap="rnd">
                      <a:noFill/>
                      <a:prstDash val="sysDot"/>
                      <a:miter lim="800000"/>
                      <a:headEnd/>
                      <a:tailEnd/>
                    </a:ln>
                  </p:spPr>
                  <p:txBody>
                    <a:bodyPr wrap="none" anchor="ctr"/>
                    <a:lstStyle/>
                    <a:p>
                      <a:endParaRPr lang="en-US"/>
                    </a:p>
                  </p:txBody>
                </p:sp>
                <p:sp>
                  <p:nvSpPr>
                    <p:cNvPr id="223" name="AutoShape 21"/>
                    <p:cNvSpPr>
                      <a:spLocks noChangeArrowheads="1"/>
                    </p:cNvSpPr>
                    <p:nvPr/>
                  </p:nvSpPr>
                  <p:spPr bwMode="auto">
                    <a:xfrm>
                      <a:off x="3382970" y="1676853"/>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24" name="AutoShape 22"/>
                    <p:cNvSpPr>
                      <a:spLocks noChangeArrowheads="1"/>
                    </p:cNvSpPr>
                    <p:nvPr/>
                  </p:nvSpPr>
                  <p:spPr bwMode="auto">
                    <a:xfrm>
                      <a:off x="3636970" y="1838779"/>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25" name="AutoShape 23"/>
                    <p:cNvSpPr>
                      <a:spLocks noChangeArrowheads="1"/>
                    </p:cNvSpPr>
                    <p:nvPr/>
                  </p:nvSpPr>
                  <p:spPr bwMode="auto">
                    <a:xfrm>
                      <a:off x="2954344" y="2165804"/>
                      <a:ext cx="661988" cy="33496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26" name="AutoShape 24"/>
                    <p:cNvSpPr>
                      <a:spLocks noChangeArrowheads="1"/>
                    </p:cNvSpPr>
                    <p:nvPr/>
                  </p:nvSpPr>
                  <p:spPr bwMode="auto">
                    <a:xfrm>
                      <a:off x="3408370" y="2310267"/>
                      <a:ext cx="522288" cy="290513"/>
                    </a:xfrm>
                    <a:prstGeom prst="plus">
                      <a:avLst>
                        <a:gd name="adj" fmla="val 25000"/>
                      </a:avLst>
                    </a:prstGeom>
                    <a:solidFill>
                      <a:schemeClr val="accent2"/>
                    </a:solidFill>
                    <a:ln w="28575">
                      <a:noFill/>
                      <a:miter lim="800000"/>
                      <a:headEnd/>
                      <a:tailEnd/>
                    </a:ln>
                  </p:spPr>
                  <p:txBody>
                    <a:bodyPr wrap="none" anchor="ctr"/>
                    <a:lstStyle/>
                    <a:p>
                      <a:endParaRPr lang="en-US"/>
                    </a:p>
                  </p:txBody>
                </p:sp>
                <p:sp>
                  <p:nvSpPr>
                    <p:cNvPr id="227" name="AutoShape 26"/>
                    <p:cNvSpPr>
                      <a:spLocks noChangeArrowheads="1"/>
                    </p:cNvSpPr>
                    <p:nvPr/>
                  </p:nvSpPr>
                  <p:spPr bwMode="auto">
                    <a:xfrm>
                      <a:off x="3990983" y="2095954"/>
                      <a:ext cx="763588" cy="46196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28" name="AutoShape 28"/>
                    <p:cNvSpPr>
                      <a:spLocks noChangeArrowheads="1"/>
                    </p:cNvSpPr>
                    <p:nvPr/>
                  </p:nvSpPr>
                  <p:spPr bwMode="auto">
                    <a:xfrm>
                      <a:off x="3341695" y="2172154"/>
                      <a:ext cx="522288" cy="290513"/>
                    </a:xfrm>
                    <a:prstGeom prst="plus">
                      <a:avLst>
                        <a:gd name="adj" fmla="val 25000"/>
                      </a:avLst>
                    </a:prstGeom>
                    <a:noFill/>
                    <a:ln w="28575">
                      <a:noFill/>
                      <a:miter lim="800000"/>
                      <a:headEnd/>
                      <a:tailEnd/>
                    </a:ln>
                  </p:spPr>
                  <p:txBody>
                    <a:bodyPr wrap="none" anchor="ctr"/>
                    <a:lstStyle/>
                    <a:p>
                      <a:endParaRPr lang="en-US"/>
                    </a:p>
                  </p:txBody>
                </p:sp>
                <p:sp>
                  <p:nvSpPr>
                    <p:cNvPr id="229" name="AutoShape 29"/>
                    <p:cNvSpPr>
                      <a:spLocks noChangeArrowheads="1"/>
                    </p:cNvSpPr>
                    <p:nvPr/>
                  </p:nvSpPr>
                  <p:spPr bwMode="auto">
                    <a:xfrm>
                      <a:off x="2946407" y="179115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30" name="AutoShape 30"/>
                    <p:cNvSpPr>
                      <a:spLocks noChangeArrowheads="1"/>
                    </p:cNvSpPr>
                    <p:nvPr/>
                  </p:nvSpPr>
                  <p:spPr bwMode="auto">
                    <a:xfrm>
                      <a:off x="3770320" y="2157867"/>
                      <a:ext cx="300038" cy="258763"/>
                    </a:xfrm>
                    <a:prstGeom prst="plus">
                      <a:avLst>
                        <a:gd name="adj" fmla="val 25000"/>
                      </a:avLst>
                    </a:prstGeom>
                    <a:solidFill>
                      <a:srgbClr val="AAACF0"/>
                    </a:solidFill>
                    <a:ln w="28575" cap="rnd">
                      <a:noFill/>
                      <a:prstDash val="sysDot"/>
                      <a:miter lim="800000"/>
                      <a:headEnd/>
                      <a:tailEnd/>
                    </a:ln>
                  </p:spPr>
                  <p:txBody>
                    <a:bodyPr wrap="none" anchor="ctr"/>
                    <a:lstStyle/>
                    <a:p>
                      <a:endParaRPr lang="en-US"/>
                    </a:p>
                  </p:txBody>
                </p:sp>
                <p:sp>
                  <p:nvSpPr>
                    <p:cNvPr id="231" name="AutoShape 31"/>
                    <p:cNvSpPr>
                      <a:spLocks noChangeArrowheads="1"/>
                    </p:cNvSpPr>
                    <p:nvPr/>
                  </p:nvSpPr>
                  <p:spPr bwMode="auto">
                    <a:xfrm>
                      <a:off x="2855919" y="1600653"/>
                      <a:ext cx="522288" cy="290513"/>
                    </a:xfrm>
                    <a:prstGeom prst="plus">
                      <a:avLst>
                        <a:gd name="adj" fmla="val 25000"/>
                      </a:avLst>
                    </a:prstGeom>
                    <a:solidFill>
                      <a:srgbClr val="D4344B"/>
                    </a:solidFill>
                    <a:ln w="28575">
                      <a:noFill/>
                      <a:miter lim="800000"/>
                      <a:headEnd/>
                      <a:tailEnd/>
                    </a:ln>
                  </p:spPr>
                  <p:txBody>
                    <a:bodyPr wrap="none" anchor="ctr"/>
                    <a:lstStyle/>
                    <a:p>
                      <a:endParaRPr lang="en-US"/>
                    </a:p>
                  </p:txBody>
                </p:sp>
                <p:sp>
                  <p:nvSpPr>
                    <p:cNvPr id="232" name="AutoShape 32"/>
                    <p:cNvSpPr>
                      <a:spLocks noChangeArrowheads="1"/>
                    </p:cNvSpPr>
                    <p:nvPr/>
                  </p:nvSpPr>
                  <p:spPr bwMode="auto">
                    <a:xfrm>
                      <a:off x="6462723" y="198482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33" name="AutoShape 33"/>
                    <p:cNvSpPr>
                      <a:spLocks noChangeArrowheads="1"/>
                    </p:cNvSpPr>
                    <p:nvPr/>
                  </p:nvSpPr>
                  <p:spPr bwMode="auto">
                    <a:xfrm>
                      <a:off x="6767524" y="2108654"/>
                      <a:ext cx="5984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234" name="AutoShape 34"/>
                    <p:cNvSpPr>
                      <a:spLocks noChangeArrowheads="1"/>
                    </p:cNvSpPr>
                    <p:nvPr/>
                  </p:nvSpPr>
                  <p:spPr bwMode="auto">
                    <a:xfrm>
                      <a:off x="6381761" y="23086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35" name="AutoShape 35"/>
                    <p:cNvSpPr>
                      <a:spLocks noChangeArrowheads="1"/>
                    </p:cNvSpPr>
                    <p:nvPr/>
                  </p:nvSpPr>
                  <p:spPr bwMode="auto">
                    <a:xfrm>
                      <a:off x="6659574" y="151810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36" name="AutoShape 36"/>
                    <p:cNvSpPr>
                      <a:spLocks noChangeArrowheads="1"/>
                    </p:cNvSpPr>
                    <p:nvPr/>
                  </p:nvSpPr>
                  <p:spPr bwMode="auto">
                    <a:xfrm>
                      <a:off x="5826135" y="15704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37" name="AutoShape 37"/>
                    <p:cNvSpPr>
                      <a:spLocks noChangeArrowheads="1"/>
                    </p:cNvSpPr>
                    <p:nvPr/>
                  </p:nvSpPr>
                  <p:spPr bwMode="auto">
                    <a:xfrm>
                      <a:off x="5316547" y="1646691"/>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38" name="AutoShape 38"/>
                    <p:cNvSpPr>
                      <a:spLocks noChangeArrowheads="1"/>
                    </p:cNvSpPr>
                    <p:nvPr/>
                  </p:nvSpPr>
                  <p:spPr bwMode="auto">
                    <a:xfrm>
                      <a:off x="4849821" y="1565728"/>
                      <a:ext cx="522288" cy="290513"/>
                    </a:xfrm>
                    <a:prstGeom prst="plus">
                      <a:avLst>
                        <a:gd name="adj" fmla="val 25000"/>
                      </a:avLst>
                    </a:prstGeom>
                    <a:solidFill>
                      <a:srgbClr val="AAACF0"/>
                    </a:solidFill>
                    <a:ln w="28575">
                      <a:noFill/>
                      <a:prstDash val="lgDash"/>
                      <a:miter lim="800000"/>
                      <a:headEnd/>
                      <a:tailEnd/>
                    </a:ln>
                  </p:spPr>
                  <p:txBody>
                    <a:bodyPr wrap="none" anchor="ctr"/>
                    <a:lstStyle/>
                    <a:p>
                      <a:endParaRPr lang="en-US"/>
                    </a:p>
                  </p:txBody>
                </p:sp>
                <p:sp>
                  <p:nvSpPr>
                    <p:cNvPr id="239" name="AutoShape 39"/>
                    <p:cNvSpPr>
                      <a:spLocks noChangeArrowheads="1"/>
                    </p:cNvSpPr>
                    <p:nvPr/>
                  </p:nvSpPr>
                  <p:spPr bwMode="auto">
                    <a:xfrm>
                      <a:off x="4445008" y="1829254"/>
                      <a:ext cx="769938" cy="28416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40" name="AutoShape 40"/>
                    <p:cNvSpPr>
                      <a:spLocks noChangeArrowheads="1"/>
                    </p:cNvSpPr>
                    <p:nvPr/>
                  </p:nvSpPr>
                  <p:spPr bwMode="auto">
                    <a:xfrm>
                      <a:off x="5616585" y="1908629"/>
                      <a:ext cx="522288" cy="290513"/>
                    </a:xfrm>
                    <a:prstGeom prst="plus">
                      <a:avLst>
                        <a:gd name="adj" fmla="val 25000"/>
                      </a:avLst>
                    </a:prstGeom>
                    <a:solidFill>
                      <a:srgbClr val="F16179"/>
                    </a:solidFill>
                    <a:ln w="28575">
                      <a:noFill/>
                      <a:miter lim="800000"/>
                      <a:headEnd/>
                      <a:tailEnd/>
                    </a:ln>
                  </p:spPr>
                  <p:txBody>
                    <a:bodyPr wrap="none" anchor="ctr"/>
                    <a:lstStyle/>
                    <a:p>
                      <a:endParaRPr lang="en-US"/>
                    </a:p>
                  </p:txBody>
                </p:sp>
                <p:sp>
                  <p:nvSpPr>
                    <p:cNvPr id="241" name="AutoShape 41"/>
                    <p:cNvSpPr>
                      <a:spLocks noChangeArrowheads="1"/>
                    </p:cNvSpPr>
                    <p:nvPr/>
                  </p:nvSpPr>
                  <p:spPr bwMode="auto">
                    <a:xfrm>
                      <a:off x="6030923" y="1734003"/>
                      <a:ext cx="522288" cy="290513"/>
                    </a:xfrm>
                    <a:prstGeom prst="plus">
                      <a:avLst>
                        <a:gd name="adj" fmla="val 25000"/>
                      </a:avLst>
                    </a:prstGeom>
                    <a:solidFill>
                      <a:schemeClr val="accent2"/>
                    </a:solidFill>
                    <a:ln w="28575">
                      <a:noFill/>
                      <a:miter lim="800000"/>
                      <a:headEnd/>
                      <a:tailEnd/>
                    </a:ln>
                  </p:spPr>
                  <p:txBody>
                    <a:bodyPr wrap="none" anchor="ctr"/>
                    <a:lstStyle/>
                    <a:p>
                      <a:pPr algn="ctr"/>
                      <a:endParaRPr lang="en-US"/>
                    </a:p>
                  </p:txBody>
                </p:sp>
                <p:sp>
                  <p:nvSpPr>
                    <p:cNvPr id="242" name="AutoShape 42"/>
                    <p:cNvSpPr>
                      <a:spLocks noChangeArrowheads="1"/>
                    </p:cNvSpPr>
                    <p:nvPr/>
                  </p:nvSpPr>
                  <p:spPr bwMode="auto">
                    <a:xfrm>
                      <a:off x="4411671" y="15133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43" name="AutoShape 43"/>
                    <p:cNvSpPr>
                      <a:spLocks noChangeArrowheads="1"/>
                    </p:cNvSpPr>
                    <p:nvPr/>
                  </p:nvSpPr>
                  <p:spPr bwMode="auto">
                    <a:xfrm>
                      <a:off x="5654685" y="1741941"/>
                      <a:ext cx="522288" cy="290513"/>
                    </a:xfrm>
                    <a:prstGeom prst="plus">
                      <a:avLst>
                        <a:gd name="adj" fmla="val 25000"/>
                      </a:avLst>
                    </a:prstGeom>
                    <a:solidFill>
                      <a:srgbClr val="AAACF0"/>
                    </a:solidFill>
                    <a:ln w="28575">
                      <a:noFill/>
                      <a:prstDash val="dashDot"/>
                      <a:miter lim="800000"/>
                      <a:headEnd/>
                      <a:tailEnd/>
                    </a:ln>
                  </p:spPr>
                  <p:txBody>
                    <a:bodyPr wrap="none" anchor="ctr"/>
                    <a:lstStyle/>
                    <a:p>
                      <a:endParaRPr lang="en-US"/>
                    </a:p>
                  </p:txBody>
                </p:sp>
                <p:sp>
                  <p:nvSpPr>
                    <p:cNvPr id="244" name="AutoShape 44"/>
                    <p:cNvSpPr>
                      <a:spLocks noChangeArrowheads="1"/>
                    </p:cNvSpPr>
                    <p:nvPr/>
                  </p:nvSpPr>
                  <p:spPr bwMode="auto">
                    <a:xfrm>
                      <a:off x="4344996" y="1975304"/>
                      <a:ext cx="5222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245" name="AutoShape 45"/>
                    <p:cNvSpPr>
                      <a:spLocks noChangeArrowheads="1"/>
                    </p:cNvSpPr>
                    <p:nvPr/>
                  </p:nvSpPr>
                  <p:spPr bwMode="auto">
                    <a:xfrm>
                      <a:off x="6145223" y="1975304"/>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46" name="AutoShape 46"/>
                    <p:cNvSpPr>
                      <a:spLocks noChangeArrowheads="1"/>
                    </p:cNvSpPr>
                    <p:nvPr/>
                  </p:nvSpPr>
                  <p:spPr bwMode="auto">
                    <a:xfrm>
                      <a:off x="7277112" y="1332365"/>
                      <a:ext cx="534988" cy="522288"/>
                    </a:xfrm>
                    <a:prstGeom prst="plus">
                      <a:avLst>
                        <a:gd name="adj" fmla="val 25000"/>
                      </a:avLst>
                    </a:prstGeom>
                    <a:solidFill>
                      <a:srgbClr val="D4344B"/>
                    </a:solidFill>
                    <a:ln w="28575">
                      <a:noFill/>
                      <a:prstDash val="sysDot"/>
                      <a:miter lim="800000"/>
                      <a:headEnd/>
                      <a:tailEnd/>
                    </a:ln>
                  </p:spPr>
                  <p:txBody>
                    <a:bodyPr wrap="none" anchor="ctr"/>
                    <a:lstStyle/>
                    <a:p>
                      <a:endParaRPr lang="en-US"/>
                    </a:p>
                  </p:txBody>
                </p:sp>
              </p:grpSp>
              <p:sp>
                <p:nvSpPr>
                  <p:cNvPr id="202" name="AutoShape 62"/>
                  <p:cNvSpPr>
                    <a:spLocks noChangeArrowheads="1"/>
                  </p:cNvSpPr>
                  <p:nvPr/>
                </p:nvSpPr>
                <p:spPr bwMode="auto">
                  <a:xfrm>
                    <a:off x="3677919" y="1176423"/>
                    <a:ext cx="4214876" cy="3603850"/>
                  </a:xfrm>
                  <a:prstGeom prst="triangle">
                    <a:avLst>
                      <a:gd name="adj" fmla="val 50000"/>
                    </a:avLst>
                  </a:prstGeom>
                  <a:solidFill>
                    <a:srgbClr val="30D840"/>
                  </a:solidFill>
                  <a:ln w="57150">
                    <a:noFill/>
                    <a:miter lim="800000"/>
                    <a:headEnd/>
                    <a:tailEnd/>
                  </a:ln>
                </p:spPr>
                <p:txBody>
                  <a:bodyPr wrap="none" anchor="ctr"/>
                  <a:lstStyle/>
                  <a:p>
                    <a:endParaRPr lang="en-US"/>
                  </a:p>
                </p:txBody>
              </p:sp>
              <p:sp>
                <p:nvSpPr>
                  <p:cNvPr id="203" name="AutoShape 71"/>
                  <p:cNvSpPr>
                    <a:spLocks noChangeArrowheads="1"/>
                  </p:cNvSpPr>
                  <p:nvPr/>
                </p:nvSpPr>
                <p:spPr bwMode="auto">
                  <a:xfrm>
                    <a:off x="4743976" y="5057213"/>
                    <a:ext cx="2000974" cy="801592"/>
                  </a:xfrm>
                  <a:prstGeom prst="triangle">
                    <a:avLst>
                      <a:gd name="adj" fmla="val 50000"/>
                    </a:avLst>
                  </a:prstGeom>
                  <a:solidFill>
                    <a:srgbClr val="FF00FF"/>
                  </a:solidFill>
                  <a:ln w="9525">
                    <a:noFill/>
                    <a:miter lim="800000"/>
                    <a:headEnd/>
                    <a:tailEnd/>
                  </a:ln>
                </p:spPr>
                <p:txBody>
                  <a:bodyPr wrap="none" anchor="ctr"/>
                  <a:lstStyle/>
                  <a:p>
                    <a:endParaRPr lang="en-US"/>
                  </a:p>
                </p:txBody>
              </p:sp>
              <p:sp>
                <p:nvSpPr>
                  <p:cNvPr id="204" name="AutoShape 91"/>
                  <p:cNvSpPr>
                    <a:spLocks noChangeArrowheads="1"/>
                  </p:cNvSpPr>
                  <p:nvPr/>
                </p:nvSpPr>
                <p:spPr bwMode="auto">
                  <a:xfrm>
                    <a:off x="2676320" y="803782"/>
                    <a:ext cx="664170" cy="5626047"/>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sp>
                <p:nvSpPr>
                  <p:cNvPr id="205" name="AutoShape 92"/>
                  <p:cNvSpPr>
                    <a:spLocks noChangeArrowheads="1"/>
                  </p:cNvSpPr>
                  <p:nvPr/>
                </p:nvSpPr>
                <p:spPr bwMode="auto">
                  <a:xfrm flipH="1">
                    <a:off x="8021724" y="769003"/>
                    <a:ext cx="664170" cy="5626046"/>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grpSp>
          </p:grpSp>
          <p:sp>
            <p:nvSpPr>
              <p:cNvPr id="197" name="AutoShape 86"/>
              <p:cNvSpPr>
                <a:spLocks noChangeArrowheads="1"/>
              </p:cNvSpPr>
              <p:nvPr/>
            </p:nvSpPr>
            <p:spPr bwMode="auto">
              <a:xfrm>
                <a:off x="2962277" y="3876671"/>
                <a:ext cx="295274" cy="133352"/>
              </a:xfrm>
              <a:prstGeom prst="triangle">
                <a:avLst>
                  <a:gd name="adj" fmla="val 50000"/>
                </a:avLst>
              </a:prstGeom>
              <a:solidFill>
                <a:schemeClr val="tx1"/>
              </a:solidFill>
              <a:ln w="57150">
                <a:solidFill>
                  <a:schemeClr val="tx1"/>
                </a:solidFill>
                <a:miter lim="800000"/>
                <a:headEnd/>
                <a:tailEnd/>
              </a:ln>
            </p:spPr>
            <p:txBody>
              <a:bodyPr wrap="none" anchor="ctr"/>
              <a:lstStyle/>
              <a:p>
                <a:endParaRPr lang="en-US"/>
              </a:p>
            </p:txBody>
          </p:sp>
        </p:grpSp>
        <p:grpSp>
          <p:nvGrpSpPr>
            <p:cNvPr id="29" name="Group 471"/>
            <p:cNvGrpSpPr>
              <a:grpSpLocks/>
            </p:cNvGrpSpPr>
            <p:nvPr/>
          </p:nvGrpSpPr>
          <p:grpSpPr bwMode="auto">
            <a:xfrm>
              <a:off x="3972687" y="3612359"/>
              <a:ext cx="1100089" cy="1892370"/>
              <a:chOff x="5181592" y="3788228"/>
              <a:chExt cx="1712694" cy="2206170"/>
            </a:xfrm>
          </p:grpSpPr>
          <p:grpSp>
            <p:nvGrpSpPr>
              <p:cNvPr id="143" name="Group 816"/>
              <p:cNvGrpSpPr>
                <a:grpSpLocks/>
              </p:cNvGrpSpPr>
              <p:nvPr/>
            </p:nvGrpSpPr>
            <p:grpSpPr bwMode="auto">
              <a:xfrm>
                <a:off x="5181592" y="3788228"/>
                <a:ext cx="1712694" cy="2206170"/>
                <a:chOff x="1524000" y="0"/>
                <a:chExt cx="7576457" cy="6858000"/>
              </a:xfrm>
            </p:grpSpPr>
            <p:sp>
              <p:nvSpPr>
                <p:cNvPr id="145" name="Rectangle 144"/>
                <p:cNvSpPr/>
                <p:nvPr/>
              </p:nvSpPr>
              <p:spPr>
                <a:xfrm>
                  <a:off x="1524000" y="0"/>
                  <a:ext cx="7576457" cy="6858000"/>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46" name="Group 59"/>
                <p:cNvGrpSpPr>
                  <a:grpSpLocks/>
                </p:cNvGrpSpPr>
                <p:nvPr/>
              </p:nvGrpSpPr>
              <p:grpSpPr bwMode="auto">
                <a:xfrm>
                  <a:off x="1698170" y="643667"/>
                  <a:ext cx="7132864" cy="6054679"/>
                  <a:chOff x="2162629" y="769003"/>
                  <a:chExt cx="6523265" cy="5660826"/>
                </a:xfrm>
              </p:grpSpPr>
              <p:grpSp>
                <p:nvGrpSpPr>
                  <p:cNvPr id="147" name="Group 71"/>
                  <p:cNvGrpSpPr>
                    <a:grpSpLocks/>
                  </p:cNvGrpSpPr>
                  <p:nvPr/>
                </p:nvGrpSpPr>
                <p:grpSpPr bwMode="auto">
                  <a:xfrm>
                    <a:off x="2162629" y="4379009"/>
                    <a:ext cx="5969106" cy="1192451"/>
                    <a:chOff x="1147729" y="4214812"/>
                    <a:chExt cx="6905650" cy="1100138"/>
                  </a:xfrm>
                </p:grpSpPr>
                <p:sp>
                  <p:nvSpPr>
                    <p:cNvPr id="194" name="Parallelogram 193"/>
                    <p:cNvSpPr/>
                    <p:nvPr/>
                  </p:nvSpPr>
                  <p:spPr>
                    <a:xfrm>
                      <a:off x="1951536" y="4244370"/>
                      <a:ext cx="6522819" cy="1017130"/>
                    </a:xfrm>
                    <a:prstGeom prst="parallelogram">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 name="Isosceles Triangle 194"/>
                    <p:cNvSpPr/>
                    <p:nvPr/>
                  </p:nvSpPr>
                  <p:spPr>
                    <a:xfrm flipV="1">
                      <a:off x="1149184" y="4214581"/>
                      <a:ext cx="1664136" cy="110224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48" name="Group 56"/>
                  <p:cNvGrpSpPr>
                    <a:grpSpLocks/>
                  </p:cNvGrpSpPr>
                  <p:nvPr/>
                </p:nvGrpSpPr>
                <p:grpSpPr bwMode="auto">
                  <a:xfrm>
                    <a:off x="3507307" y="1163166"/>
                    <a:ext cx="4402428" cy="1619751"/>
                    <a:chOff x="2855919" y="1132340"/>
                    <a:chExt cx="4956181" cy="1552577"/>
                  </a:xfrm>
                </p:grpSpPr>
                <p:sp>
                  <p:nvSpPr>
                    <p:cNvPr id="153" name="AutoShape 4"/>
                    <p:cNvSpPr>
                      <a:spLocks noChangeArrowheads="1"/>
                    </p:cNvSpPr>
                    <p:nvPr/>
                  </p:nvSpPr>
                  <p:spPr bwMode="auto">
                    <a:xfrm>
                      <a:off x="6811974" y="16847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54" name="Line 5"/>
                    <p:cNvSpPr>
                      <a:spLocks noChangeShapeType="1"/>
                    </p:cNvSpPr>
                    <p:nvPr/>
                  </p:nvSpPr>
                  <p:spPr bwMode="auto">
                    <a:xfrm flipV="1">
                      <a:off x="3976695" y="1575253"/>
                      <a:ext cx="0" cy="465138"/>
                    </a:xfrm>
                    <a:prstGeom prst="line">
                      <a:avLst/>
                    </a:prstGeom>
                    <a:noFill/>
                    <a:ln w="9525">
                      <a:noFill/>
                      <a:round/>
                      <a:headEnd/>
                      <a:tailEnd type="triangle" w="med" len="med"/>
                    </a:ln>
                  </p:spPr>
                  <p:txBody>
                    <a:bodyPr/>
                    <a:lstStyle/>
                    <a:p>
                      <a:endParaRPr lang="en-US"/>
                    </a:p>
                  </p:txBody>
                </p:sp>
                <p:sp>
                  <p:nvSpPr>
                    <p:cNvPr id="155" name="AutoShape 6"/>
                    <p:cNvSpPr>
                      <a:spLocks noChangeArrowheads="1"/>
                    </p:cNvSpPr>
                    <p:nvPr/>
                  </p:nvSpPr>
                  <p:spPr bwMode="auto">
                    <a:xfrm>
                      <a:off x="6964374" y="1837191"/>
                      <a:ext cx="522288" cy="290513"/>
                    </a:xfrm>
                    <a:prstGeom prst="plus">
                      <a:avLst>
                        <a:gd name="adj" fmla="val 25000"/>
                      </a:avLst>
                    </a:prstGeom>
                    <a:solidFill>
                      <a:schemeClr val="accent2"/>
                    </a:solidFill>
                    <a:ln w="28575">
                      <a:noFill/>
                      <a:prstDash val="sysDot"/>
                      <a:miter lim="800000"/>
                      <a:headEnd/>
                      <a:tailEnd/>
                    </a:ln>
                  </p:spPr>
                  <p:txBody>
                    <a:bodyPr wrap="none" anchor="ctr"/>
                    <a:lstStyle/>
                    <a:p>
                      <a:endParaRPr lang="en-US"/>
                    </a:p>
                  </p:txBody>
                </p:sp>
                <p:sp>
                  <p:nvSpPr>
                    <p:cNvPr id="156" name="AutoShape 7"/>
                    <p:cNvSpPr>
                      <a:spLocks noChangeArrowheads="1"/>
                    </p:cNvSpPr>
                    <p:nvPr/>
                  </p:nvSpPr>
                  <p:spPr bwMode="auto">
                    <a:xfrm>
                      <a:off x="7116774" y="19895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57" name="AutoShape 8"/>
                    <p:cNvSpPr>
                      <a:spLocks noChangeArrowheads="1"/>
                    </p:cNvSpPr>
                    <p:nvPr/>
                  </p:nvSpPr>
                  <p:spPr bwMode="auto">
                    <a:xfrm>
                      <a:off x="7269174" y="2141992"/>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58" name="AutoShape 9"/>
                    <p:cNvSpPr>
                      <a:spLocks noChangeArrowheads="1"/>
                    </p:cNvSpPr>
                    <p:nvPr/>
                  </p:nvSpPr>
                  <p:spPr bwMode="auto">
                    <a:xfrm>
                      <a:off x="6942149" y="2222954"/>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59" name="AutoShape 10"/>
                    <p:cNvSpPr>
                      <a:spLocks noChangeArrowheads="1"/>
                    </p:cNvSpPr>
                    <p:nvPr/>
                  </p:nvSpPr>
                  <p:spPr bwMode="auto">
                    <a:xfrm>
                      <a:off x="7108837" y="19959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60" name="AutoShape 11"/>
                    <p:cNvSpPr>
                      <a:spLocks noChangeArrowheads="1"/>
                    </p:cNvSpPr>
                    <p:nvPr/>
                  </p:nvSpPr>
                  <p:spPr bwMode="auto">
                    <a:xfrm>
                      <a:off x="6323023" y="1276803"/>
                      <a:ext cx="706438" cy="3794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161" name="AutoShape 12"/>
                    <p:cNvSpPr>
                      <a:spLocks noChangeArrowheads="1"/>
                    </p:cNvSpPr>
                    <p:nvPr/>
                  </p:nvSpPr>
                  <p:spPr bwMode="auto">
                    <a:xfrm>
                      <a:off x="3470282" y="1343478"/>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62" name="AutoShape 13"/>
                    <p:cNvSpPr>
                      <a:spLocks noChangeArrowheads="1"/>
                    </p:cNvSpPr>
                    <p:nvPr/>
                  </p:nvSpPr>
                  <p:spPr bwMode="auto">
                    <a:xfrm>
                      <a:off x="3560770" y="1195840"/>
                      <a:ext cx="522288" cy="290513"/>
                    </a:xfrm>
                    <a:prstGeom prst="plus">
                      <a:avLst>
                        <a:gd name="adj" fmla="val 25000"/>
                      </a:avLst>
                    </a:prstGeom>
                    <a:solidFill>
                      <a:srgbClr val="CC0000"/>
                    </a:solidFill>
                    <a:ln w="28575">
                      <a:noFill/>
                      <a:miter lim="800000"/>
                      <a:headEnd/>
                      <a:tailEnd/>
                    </a:ln>
                  </p:spPr>
                  <p:txBody>
                    <a:bodyPr wrap="none" anchor="ctr"/>
                    <a:lstStyle/>
                    <a:p>
                      <a:endParaRPr lang="en-US"/>
                    </a:p>
                  </p:txBody>
                </p:sp>
                <p:sp>
                  <p:nvSpPr>
                    <p:cNvPr id="163" name="AutoShape 14"/>
                    <p:cNvSpPr>
                      <a:spLocks noChangeArrowheads="1"/>
                    </p:cNvSpPr>
                    <p:nvPr/>
                  </p:nvSpPr>
                  <p:spPr bwMode="auto">
                    <a:xfrm>
                      <a:off x="6886586" y="1132340"/>
                      <a:ext cx="649288" cy="5318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64" name="AutoShape 15"/>
                    <p:cNvSpPr>
                      <a:spLocks noChangeArrowheads="1"/>
                    </p:cNvSpPr>
                    <p:nvPr/>
                  </p:nvSpPr>
                  <p:spPr bwMode="auto">
                    <a:xfrm>
                      <a:off x="6253173" y="18514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65" name="AutoShape 16"/>
                    <p:cNvSpPr>
                      <a:spLocks noChangeArrowheads="1"/>
                    </p:cNvSpPr>
                    <p:nvPr/>
                  </p:nvSpPr>
                  <p:spPr bwMode="auto">
                    <a:xfrm>
                      <a:off x="6667511" y="2434092"/>
                      <a:ext cx="868364" cy="250825"/>
                    </a:xfrm>
                    <a:prstGeom prst="plus">
                      <a:avLst>
                        <a:gd name="adj" fmla="val 25000"/>
                      </a:avLst>
                    </a:prstGeom>
                    <a:solidFill>
                      <a:srgbClr val="0000FF"/>
                    </a:solidFill>
                    <a:ln w="28575" cap="rnd">
                      <a:noFill/>
                      <a:prstDash val="sysDot"/>
                      <a:miter lim="800000"/>
                      <a:headEnd/>
                      <a:tailEnd/>
                    </a:ln>
                  </p:spPr>
                  <p:txBody>
                    <a:bodyPr wrap="none" anchor="ctr"/>
                    <a:lstStyle/>
                    <a:p>
                      <a:endParaRPr lang="en-US"/>
                    </a:p>
                  </p:txBody>
                </p:sp>
                <p:sp>
                  <p:nvSpPr>
                    <p:cNvPr id="166" name="AutoShape 17"/>
                    <p:cNvSpPr>
                      <a:spLocks noChangeArrowheads="1"/>
                    </p:cNvSpPr>
                    <p:nvPr/>
                  </p:nvSpPr>
                  <p:spPr bwMode="auto">
                    <a:xfrm>
                      <a:off x="3622682" y="1394278"/>
                      <a:ext cx="706438" cy="3921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167" name="AutoShape 18"/>
                    <p:cNvSpPr>
                      <a:spLocks noChangeArrowheads="1"/>
                    </p:cNvSpPr>
                    <p:nvPr/>
                  </p:nvSpPr>
                  <p:spPr bwMode="auto">
                    <a:xfrm>
                      <a:off x="3775083" y="1648278"/>
                      <a:ext cx="522288" cy="290513"/>
                    </a:xfrm>
                    <a:prstGeom prst="plus">
                      <a:avLst>
                        <a:gd name="adj" fmla="val 25000"/>
                      </a:avLst>
                    </a:prstGeom>
                    <a:noFill/>
                    <a:ln w="28575">
                      <a:noFill/>
                      <a:miter lim="800000"/>
                      <a:headEnd/>
                      <a:tailEnd/>
                    </a:ln>
                  </p:spPr>
                  <p:txBody>
                    <a:bodyPr wrap="none" anchor="ctr"/>
                    <a:lstStyle/>
                    <a:p>
                      <a:endParaRPr lang="en-US"/>
                    </a:p>
                  </p:txBody>
                </p:sp>
                <p:sp>
                  <p:nvSpPr>
                    <p:cNvPr id="168" name="AutoShape 19"/>
                    <p:cNvSpPr>
                      <a:spLocks noChangeArrowheads="1"/>
                    </p:cNvSpPr>
                    <p:nvPr/>
                  </p:nvSpPr>
                  <p:spPr bwMode="auto">
                    <a:xfrm>
                      <a:off x="4060833" y="1686378"/>
                      <a:ext cx="522288" cy="290513"/>
                    </a:xfrm>
                    <a:prstGeom prst="plus">
                      <a:avLst>
                        <a:gd name="adj" fmla="val 25000"/>
                      </a:avLst>
                    </a:prstGeom>
                    <a:solidFill>
                      <a:srgbClr val="5255E0"/>
                    </a:solidFill>
                    <a:ln w="28575">
                      <a:noFill/>
                      <a:miter lim="800000"/>
                      <a:headEnd/>
                      <a:tailEnd/>
                    </a:ln>
                  </p:spPr>
                  <p:txBody>
                    <a:bodyPr wrap="none" anchor="ctr"/>
                    <a:lstStyle/>
                    <a:p>
                      <a:endParaRPr lang="en-US"/>
                    </a:p>
                  </p:txBody>
                </p:sp>
                <p:sp>
                  <p:nvSpPr>
                    <p:cNvPr id="169" name="AutoShape 20"/>
                    <p:cNvSpPr>
                      <a:spLocks noChangeArrowheads="1"/>
                    </p:cNvSpPr>
                    <p:nvPr/>
                  </p:nvSpPr>
                  <p:spPr bwMode="auto">
                    <a:xfrm>
                      <a:off x="2917832" y="1337128"/>
                      <a:ext cx="922339" cy="392113"/>
                    </a:xfrm>
                    <a:prstGeom prst="plus">
                      <a:avLst>
                        <a:gd name="adj" fmla="val 25000"/>
                      </a:avLst>
                    </a:prstGeom>
                    <a:solidFill>
                      <a:srgbClr val="5255E0"/>
                    </a:solidFill>
                    <a:ln w="28575" cap="rnd">
                      <a:noFill/>
                      <a:prstDash val="sysDot"/>
                      <a:miter lim="800000"/>
                      <a:headEnd/>
                      <a:tailEnd/>
                    </a:ln>
                  </p:spPr>
                  <p:txBody>
                    <a:bodyPr wrap="none" anchor="ctr"/>
                    <a:lstStyle/>
                    <a:p>
                      <a:endParaRPr lang="en-US"/>
                    </a:p>
                  </p:txBody>
                </p:sp>
                <p:sp>
                  <p:nvSpPr>
                    <p:cNvPr id="170" name="AutoShape 21"/>
                    <p:cNvSpPr>
                      <a:spLocks noChangeArrowheads="1"/>
                    </p:cNvSpPr>
                    <p:nvPr/>
                  </p:nvSpPr>
                  <p:spPr bwMode="auto">
                    <a:xfrm>
                      <a:off x="3382970" y="1676853"/>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71" name="AutoShape 22"/>
                    <p:cNvSpPr>
                      <a:spLocks noChangeArrowheads="1"/>
                    </p:cNvSpPr>
                    <p:nvPr/>
                  </p:nvSpPr>
                  <p:spPr bwMode="auto">
                    <a:xfrm>
                      <a:off x="3636970" y="1838779"/>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72" name="AutoShape 23"/>
                    <p:cNvSpPr>
                      <a:spLocks noChangeArrowheads="1"/>
                    </p:cNvSpPr>
                    <p:nvPr/>
                  </p:nvSpPr>
                  <p:spPr bwMode="auto">
                    <a:xfrm>
                      <a:off x="2954344" y="2165804"/>
                      <a:ext cx="661988" cy="33496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73" name="AutoShape 24"/>
                    <p:cNvSpPr>
                      <a:spLocks noChangeArrowheads="1"/>
                    </p:cNvSpPr>
                    <p:nvPr/>
                  </p:nvSpPr>
                  <p:spPr bwMode="auto">
                    <a:xfrm>
                      <a:off x="3408370" y="2310267"/>
                      <a:ext cx="522288" cy="290513"/>
                    </a:xfrm>
                    <a:prstGeom prst="plus">
                      <a:avLst>
                        <a:gd name="adj" fmla="val 25000"/>
                      </a:avLst>
                    </a:prstGeom>
                    <a:solidFill>
                      <a:schemeClr val="accent2"/>
                    </a:solidFill>
                    <a:ln w="28575">
                      <a:noFill/>
                      <a:miter lim="800000"/>
                      <a:headEnd/>
                      <a:tailEnd/>
                    </a:ln>
                  </p:spPr>
                  <p:txBody>
                    <a:bodyPr wrap="none" anchor="ctr"/>
                    <a:lstStyle/>
                    <a:p>
                      <a:endParaRPr lang="en-US"/>
                    </a:p>
                  </p:txBody>
                </p:sp>
                <p:sp>
                  <p:nvSpPr>
                    <p:cNvPr id="174" name="AutoShape 26"/>
                    <p:cNvSpPr>
                      <a:spLocks noChangeArrowheads="1"/>
                    </p:cNvSpPr>
                    <p:nvPr/>
                  </p:nvSpPr>
                  <p:spPr bwMode="auto">
                    <a:xfrm>
                      <a:off x="3990983" y="2095954"/>
                      <a:ext cx="763588" cy="46196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75" name="AutoShape 28"/>
                    <p:cNvSpPr>
                      <a:spLocks noChangeArrowheads="1"/>
                    </p:cNvSpPr>
                    <p:nvPr/>
                  </p:nvSpPr>
                  <p:spPr bwMode="auto">
                    <a:xfrm>
                      <a:off x="3341695" y="2172154"/>
                      <a:ext cx="522288" cy="290513"/>
                    </a:xfrm>
                    <a:prstGeom prst="plus">
                      <a:avLst>
                        <a:gd name="adj" fmla="val 25000"/>
                      </a:avLst>
                    </a:prstGeom>
                    <a:noFill/>
                    <a:ln w="28575">
                      <a:noFill/>
                      <a:miter lim="800000"/>
                      <a:headEnd/>
                      <a:tailEnd/>
                    </a:ln>
                  </p:spPr>
                  <p:txBody>
                    <a:bodyPr wrap="none" anchor="ctr"/>
                    <a:lstStyle/>
                    <a:p>
                      <a:endParaRPr lang="en-US"/>
                    </a:p>
                  </p:txBody>
                </p:sp>
                <p:sp>
                  <p:nvSpPr>
                    <p:cNvPr id="176" name="AutoShape 29"/>
                    <p:cNvSpPr>
                      <a:spLocks noChangeArrowheads="1"/>
                    </p:cNvSpPr>
                    <p:nvPr/>
                  </p:nvSpPr>
                  <p:spPr bwMode="auto">
                    <a:xfrm>
                      <a:off x="2946407" y="179115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77" name="AutoShape 30"/>
                    <p:cNvSpPr>
                      <a:spLocks noChangeArrowheads="1"/>
                    </p:cNvSpPr>
                    <p:nvPr/>
                  </p:nvSpPr>
                  <p:spPr bwMode="auto">
                    <a:xfrm>
                      <a:off x="3770320" y="2157867"/>
                      <a:ext cx="300038" cy="258763"/>
                    </a:xfrm>
                    <a:prstGeom prst="plus">
                      <a:avLst>
                        <a:gd name="adj" fmla="val 25000"/>
                      </a:avLst>
                    </a:prstGeom>
                    <a:solidFill>
                      <a:srgbClr val="AAACF0"/>
                    </a:solidFill>
                    <a:ln w="28575" cap="rnd">
                      <a:noFill/>
                      <a:prstDash val="sysDot"/>
                      <a:miter lim="800000"/>
                      <a:headEnd/>
                      <a:tailEnd/>
                    </a:ln>
                  </p:spPr>
                  <p:txBody>
                    <a:bodyPr wrap="none" anchor="ctr"/>
                    <a:lstStyle/>
                    <a:p>
                      <a:endParaRPr lang="en-US"/>
                    </a:p>
                  </p:txBody>
                </p:sp>
                <p:sp>
                  <p:nvSpPr>
                    <p:cNvPr id="178" name="AutoShape 31"/>
                    <p:cNvSpPr>
                      <a:spLocks noChangeArrowheads="1"/>
                    </p:cNvSpPr>
                    <p:nvPr/>
                  </p:nvSpPr>
                  <p:spPr bwMode="auto">
                    <a:xfrm>
                      <a:off x="2855919" y="1600653"/>
                      <a:ext cx="522288" cy="290513"/>
                    </a:xfrm>
                    <a:prstGeom prst="plus">
                      <a:avLst>
                        <a:gd name="adj" fmla="val 25000"/>
                      </a:avLst>
                    </a:prstGeom>
                    <a:solidFill>
                      <a:srgbClr val="D4344B"/>
                    </a:solidFill>
                    <a:ln w="28575">
                      <a:noFill/>
                      <a:miter lim="800000"/>
                      <a:headEnd/>
                      <a:tailEnd/>
                    </a:ln>
                  </p:spPr>
                  <p:txBody>
                    <a:bodyPr wrap="none" anchor="ctr"/>
                    <a:lstStyle/>
                    <a:p>
                      <a:endParaRPr lang="en-US"/>
                    </a:p>
                  </p:txBody>
                </p:sp>
                <p:sp>
                  <p:nvSpPr>
                    <p:cNvPr id="179" name="AutoShape 32"/>
                    <p:cNvSpPr>
                      <a:spLocks noChangeArrowheads="1"/>
                    </p:cNvSpPr>
                    <p:nvPr/>
                  </p:nvSpPr>
                  <p:spPr bwMode="auto">
                    <a:xfrm>
                      <a:off x="6462723" y="198482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80" name="AutoShape 33"/>
                    <p:cNvSpPr>
                      <a:spLocks noChangeArrowheads="1"/>
                    </p:cNvSpPr>
                    <p:nvPr/>
                  </p:nvSpPr>
                  <p:spPr bwMode="auto">
                    <a:xfrm>
                      <a:off x="6767524" y="2108654"/>
                      <a:ext cx="5984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181" name="AutoShape 34"/>
                    <p:cNvSpPr>
                      <a:spLocks noChangeArrowheads="1"/>
                    </p:cNvSpPr>
                    <p:nvPr/>
                  </p:nvSpPr>
                  <p:spPr bwMode="auto">
                    <a:xfrm>
                      <a:off x="6381761" y="23086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82" name="AutoShape 35"/>
                    <p:cNvSpPr>
                      <a:spLocks noChangeArrowheads="1"/>
                    </p:cNvSpPr>
                    <p:nvPr/>
                  </p:nvSpPr>
                  <p:spPr bwMode="auto">
                    <a:xfrm>
                      <a:off x="6659574" y="151810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83" name="AutoShape 36"/>
                    <p:cNvSpPr>
                      <a:spLocks noChangeArrowheads="1"/>
                    </p:cNvSpPr>
                    <p:nvPr/>
                  </p:nvSpPr>
                  <p:spPr bwMode="auto">
                    <a:xfrm>
                      <a:off x="5826135" y="15704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84" name="AutoShape 37"/>
                    <p:cNvSpPr>
                      <a:spLocks noChangeArrowheads="1"/>
                    </p:cNvSpPr>
                    <p:nvPr/>
                  </p:nvSpPr>
                  <p:spPr bwMode="auto">
                    <a:xfrm>
                      <a:off x="5316547" y="1646691"/>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85" name="AutoShape 38"/>
                    <p:cNvSpPr>
                      <a:spLocks noChangeArrowheads="1"/>
                    </p:cNvSpPr>
                    <p:nvPr/>
                  </p:nvSpPr>
                  <p:spPr bwMode="auto">
                    <a:xfrm>
                      <a:off x="4849821" y="1565728"/>
                      <a:ext cx="522288" cy="290513"/>
                    </a:xfrm>
                    <a:prstGeom prst="plus">
                      <a:avLst>
                        <a:gd name="adj" fmla="val 25000"/>
                      </a:avLst>
                    </a:prstGeom>
                    <a:solidFill>
                      <a:srgbClr val="AAACF0"/>
                    </a:solidFill>
                    <a:ln w="28575">
                      <a:noFill/>
                      <a:prstDash val="lgDash"/>
                      <a:miter lim="800000"/>
                      <a:headEnd/>
                      <a:tailEnd/>
                    </a:ln>
                  </p:spPr>
                  <p:txBody>
                    <a:bodyPr wrap="none" anchor="ctr"/>
                    <a:lstStyle/>
                    <a:p>
                      <a:endParaRPr lang="en-US"/>
                    </a:p>
                  </p:txBody>
                </p:sp>
                <p:sp>
                  <p:nvSpPr>
                    <p:cNvPr id="186" name="AutoShape 39"/>
                    <p:cNvSpPr>
                      <a:spLocks noChangeArrowheads="1"/>
                    </p:cNvSpPr>
                    <p:nvPr/>
                  </p:nvSpPr>
                  <p:spPr bwMode="auto">
                    <a:xfrm>
                      <a:off x="4445008" y="1829254"/>
                      <a:ext cx="769938" cy="28416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87" name="AutoShape 40"/>
                    <p:cNvSpPr>
                      <a:spLocks noChangeArrowheads="1"/>
                    </p:cNvSpPr>
                    <p:nvPr/>
                  </p:nvSpPr>
                  <p:spPr bwMode="auto">
                    <a:xfrm>
                      <a:off x="5616585" y="1908629"/>
                      <a:ext cx="522288" cy="290513"/>
                    </a:xfrm>
                    <a:prstGeom prst="plus">
                      <a:avLst>
                        <a:gd name="adj" fmla="val 25000"/>
                      </a:avLst>
                    </a:prstGeom>
                    <a:solidFill>
                      <a:srgbClr val="F16179"/>
                    </a:solidFill>
                    <a:ln w="28575">
                      <a:noFill/>
                      <a:miter lim="800000"/>
                      <a:headEnd/>
                      <a:tailEnd/>
                    </a:ln>
                  </p:spPr>
                  <p:txBody>
                    <a:bodyPr wrap="none" anchor="ctr"/>
                    <a:lstStyle/>
                    <a:p>
                      <a:endParaRPr lang="en-US"/>
                    </a:p>
                  </p:txBody>
                </p:sp>
                <p:sp>
                  <p:nvSpPr>
                    <p:cNvPr id="188" name="AutoShape 41"/>
                    <p:cNvSpPr>
                      <a:spLocks noChangeArrowheads="1"/>
                    </p:cNvSpPr>
                    <p:nvPr/>
                  </p:nvSpPr>
                  <p:spPr bwMode="auto">
                    <a:xfrm>
                      <a:off x="6030923" y="1734003"/>
                      <a:ext cx="522288" cy="290513"/>
                    </a:xfrm>
                    <a:prstGeom prst="plus">
                      <a:avLst>
                        <a:gd name="adj" fmla="val 25000"/>
                      </a:avLst>
                    </a:prstGeom>
                    <a:solidFill>
                      <a:schemeClr val="accent2"/>
                    </a:solidFill>
                    <a:ln w="28575">
                      <a:noFill/>
                      <a:miter lim="800000"/>
                      <a:headEnd/>
                      <a:tailEnd/>
                    </a:ln>
                  </p:spPr>
                  <p:txBody>
                    <a:bodyPr wrap="none" anchor="ctr"/>
                    <a:lstStyle/>
                    <a:p>
                      <a:pPr algn="ctr"/>
                      <a:endParaRPr lang="en-US"/>
                    </a:p>
                  </p:txBody>
                </p:sp>
                <p:sp>
                  <p:nvSpPr>
                    <p:cNvPr id="189" name="AutoShape 42"/>
                    <p:cNvSpPr>
                      <a:spLocks noChangeArrowheads="1"/>
                    </p:cNvSpPr>
                    <p:nvPr/>
                  </p:nvSpPr>
                  <p:spPr bwMode="auto">
                    <a:xfrm>
                      <a:off x="4411671" y="15133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90" name="AutoShape 43"/>
                    <p:cNvSpPr>
                      <a:spLocks noChangeArrowheads="1"/>
                    </p:cNvSpPr>
                    <p:nvPr/>
                  </p:nvSpPr>
                  <p:spPr bwMode="auto">
                    <a:xfrm>
                      <a:off x="5654685" y="1741941"/>
                      <a:ext cx="522288" cy="290513"/>
                    </a:xfrm>
                    <a:prstGeom prst="plus">
                      <a:avLst>
                        <a:gd name="adj" fmla="val 25000"/>
                      </a:avLst>
                    </a:prstGeom>
                    <a:solidFill>
                      <a:srgbClr val="AAACF0"/>
                    </a:solidFill>
                    <a:ln w="28575">
                      <a:noFill/>
                      <a:prstDash val="dashDot"/>
                      <a:miter lim="800000"/>
                      <a:headEnd/>
                      <a:tailEnd/>
                    </a:ln>
                  </p:spPr>
                  <p:txBody>
                    <a:bodyPr wrap="none" anchor="ctr"/>
                    <a:lstStyle/>
                    <a:p>
                      <a:endParaRPr lang="en-US"/>
                    </a:p>
                  </p:txBody>
                </p:sp>
                <p:sp>
                  <p:nvSpPr>
                    <p:cNvPr id="191" name="AutoShape 44"/>
                    <p:cNvSpPr>
                      <a:spLocks noChangeArrowheads="1"/>
                    </p:cNvSpPr>
                    <p:nvPr/>
                  </p:nvSpPr>
                  <p:spPr bwMode="auto">
                    <a:xfrm>
                      <a:off x="4344996" y="1975304"/>
                      <a:ext cx="5222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192" name="AutoShape 45"/>
                    <p:cNvSpPr>
                      <a:spLocks noChangeArrowheads="1"/>
                    </p:cNvSpPr>
                    <p:nvPr/>
                  </p:nvSpPr>
                  <p:spPr bwMode="auto">
                    <a:xfrm>
                      <a:off x="6145223" y="1975304"/>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93" name="AutoShape 46"/>
                    <p:cNvSpPr>
                      <a:spLocks noChangeArrowheads="1"/>
                    </p:cNvSpPr>
                    <p:nvPr/>
                  </p:nvSpPr>
                  <p:spPr bwMode="auto">
                    <a:xfrm>
                      <a:off x="7277112" y="1332365"/>
                      <a:ext cx="534988" cy="522288"/>
                    </a:xfrm>
                    <a:prstGeom prst="plus">
                      <a:avLst>
                        <a:gd name="adj" fmla="val 25000"/>
                      </a:avLst>
                    </a:prstGeom>
                    <a:solidFill>
                      <a:srgbClr val="D4344B"/>
                    </a:solidFill>
                    <a:ln w="28575">
                      <a:noFill/>
                      <a:prstDash val="sysDot"/>
                      <a:miter lim="800000"/>
                      <a:headEnd/>
                      <a:tailEnd/>
                    </a:ln>
                  </p:spPr>
                  <p:txBody>
                    <a:bodyPr wrap="none" anchor="ctr"/>
                    <a:lstStyle/>
                    <a:p>
                      <a:endParaRPr lang="en-US"/>
                    </a:p>
                  </p:txBody>
                </p:sp>
              </p:grpSp>
              <p:sp>
                <p:nvSpPr>
                  <p:cNvPr id="149" name="AutoShape 62"/>
                  <p:cNvSpPr>
                    <a:spLocks noChangeArrowheads="1"/>
                  </p:cNvSpPr>
                  <p:nvPr/>
                </p:nvSpPr>
                <p:spPr bwMode="auto">
                  <a:xfrm>
                    <a:off x="3677919" y="1176423"/>
                    <a:ext cx="4214876" cy="3603850"/>
                  </a:xfrm>
                  <a:prstGeom prst="triangle">
                    <a:avLst>
                      <a:gd name="adj" fmla="val 50000"/>
                    </a:avLst>
                  </a:prstGeom>
                  <a:solidFill>
                    <a:srgbClr val="30D840"/>
                  </a:solidFill>
                  <a:ln w="57150">
                    <a:noFill/>
                    <a:miter lim="800000"/>
                    <a:headEnd/>
                    <a:tailEnd/>
                  </a:ln>
                </p:spPr>
                <p:txBody>
                  <a:bodyPr wrap="none" anchor="ctr"/>
                  <a:lstStyle/>
                  <a:p>
                    <a:endParaRPr lang="en-US"/>
                  </a:p>
                </p:txBody>
              </p:sp>
              <p:sp>
                <p:nvSpPr>
                  <p:cNvPr id="150" name="AutoShape 71"/>
                  <p:cNvSpPr>
                    <a:spLocks noChangeArrowheads="1"/>
                  </p:cNvSpPr>
                  <p:nvPr/>
                </p:nvSpPr>
                <p:spPr bwMode="auto">
                  <a:xfrm>
                    <a:off x="4743976" y="5057213"/>
                    <a:ext cx="2000974" cy="801592"/>
                  </a:xfrm>
                  <a:prstGeom prst="triangle">
                    <a:avLst>
                      <a:gd name="adj" fmla="val 50000"/>
                    </a:avLst>
                  </a:prstGeom>
                  <a:solidFill>
                    <a:srgbClr val="FF00FF"/>
                  </a:solidFill>
                  <a:ln w="9525">
                    <a:noFill/>
                    <a:miter lim="800000"/>
                    <a:headEnd/>
                    <a:tailEnd/>
                  </a:ln>
                </p:spPr>
                <p:txBody>
                  <a:bodyPr wrap="none" anchor="ctr"/>
                  <a:lstStyle/>
                  <a:p>
                    <a:endParaRPr lang="en-US"/>
                  </a:p>
                </p:txBody>
              </p:sp>
              <p:sp>
                <p:nvSpPr>
                  <p:cNvPr id="151" name="AutoShape 91"/>
                  <p:cNvSpPr>
                    <a:spLocks noChangeArrowheads="1"/>
                  </p:cNvSpPr>
                  <p:nvPr/>
                </p:nvSpPr>
                <p:spPr bwMode="auto">
                  <a:xfrm>
                    <a:off x="2676320" y="803782"/>
                    <a:ext cx="664170" cy="5626047"/>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sp>
                <p:nvSpPr>
                  <p:cNvPr id="152" name="AutoShape 92"/>
                  <p:cNvSpPr>
                    <a:spLocks noChangeArrowheads="1"/>
                  </p:cNvSpPr>
                  <p:nvPr/>
                </p:nvSpPr>
                <p:spPr bwMode="auto">
                  <a:xfrm flipH="1">
                    <a:off x="8021724" y="769003"/>
                    <a:ext cx="664170" cy="5626046"/>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grpSp>
          </p:grpSp>
          <p:sp>
            <p:nvSpPr>
              <p:cNvPr id="144" name="AutoShape 86"/>
              <p:cNvSpPr>
                <a:spLocks noChangeArrowheads="1"/>
              </p:cNvSpPr>
              <p:nvPr/>
            </p:nvSpPr>
            <p:spPr bwMode="auto">
              <a:xfrm>
                <a:off x="5962651" y="3910009"/>
                <a:ext cx="295274" cy="133352"/>
              </a:xfrm>
              <a:prstGeom prst="triangle">
                <a:avLst>
                  <a:gd name="adj" fmla="val 50000"/>
                </a:avLst>
              </a:prstGeom>
              <a:solidFill>
                <a:schemeClr val="tx1"/>
              </a:solidFill>
              <a:ln w="57150">
                <a:solidFill>
                  <a:schemeClr val="tx1"/>
                </a:solidFill>
                <a:miter lim="800000"/>
                <a:headEnd/>
                <a:tailEnd/>
              </a:ln>
            </p:spPr>
            <p:txBody>
              <a:bodyPr wrap="none" anchor="ctr"/>
              <a:lstStyle/>
              <a:p>
                <a:endParaRPr lang="en-US"/>
              </a:p>
            </p:txBody>
          </p:sp>
        </p:grpSp>
        <p:grpSp>
          <p:nvGrpSpPr>
            <p:cNvPr id="30" name="Group 475"/>
            <p:cNvGrpSpPr>
              <a:grpSpLocks/>
            </p:cNvGrpSpPr>
            <p:nvPr/>
          </p:nvGrpSpPr>
          <p:grpSpPr bwMode="auto">
            <a:xfrm>
              <a:off x="2010064" y="1155001"/>
              <a:ext cx="1100088" cy="1891008"/>
              <a:chOff x="2126335" y="921657"/>
              <a:chExt cx="1712694" cy="2206170"/>
            </a:xfrm>
          </p:grpSpPr>
          <p:grpSp>
            <p:nvGrpSpPr>
              <p:cNvPr id="90" name="Group 707"/>
              <p:cNvGrpSpPr>
                <a:grpSpLocks/>
              </p:cNvGrpSpPr>
              <p:nvPr/>
            </p:nvGrpSpPr>
            <p:grpSpPr bwMode="auto">
              <a:xfrm>
                <a:off x="2126335" y="921657"/>
                <a:ext cx="1712694" cy="2206170"/>
                <a:chOff x="1524000" y="0"/>
                <a:chExt cx="7576457" cy="6858000"/>
              </a:xfrm>
            </p:grpSpPr>
            <p:sp>
              <p:nvSpPr>
                <p:cNvPr id="92" name="Rectangle 91"/>
                <p:cNvSpPr/>
                <p:nvPr/>
              </p:nvSpPr>
              <p:spPr>
                <a:xfrm>
                  <a:off x="1524000" y="0"/>
                  <a:ext cx="7576457" cy="6858000"/>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93" name="Group 59"/>
                <p:cNvGrpSpPr>
                  <a:grpSpLocks/>
                </p:cNvGrpSpPr>
                <p:nvPr/>
              </p:nvGrpSpPr>
              <p:grpSpPr bwMode="auto">
                <a:xfrm>
                  <a:off x="1698170" y="643666"/>
                  <a:ext cx="7132864" cy="6054678"/>
                  <a:chOff x="2162629" y="769003"/>
                  <a:chExt cx="6523265" cy="5660826"/>
                </a:xfrm>
              </p:grpSpPr>
              <p:grpSp>
                <p:nvGrpSpPr>
                  <p:cNvPr id="94" name="Group 71"/>
                  <p:cNvGrpSpPr>
                    <a:grpSpLocks/>
                  </p:cNvGrpSpPr>
                  <p:nvPr/>
                </p:nvGrpSpPr>
                <p:grpSpPr bwMode="auto">
                  <a:xfrm>
                    <a:off x="2162629" y="4379009"/>
                    <a:ext cx="5969106" cy="1192451"/>
                    <a:chOff x="1147729" y="4214812"/>
                    <a:chExt cx="6905650" cy="1100138"/>
                  </a:xfrm>
                </p:grpSpPr>
                <p:sp>
                  <p:nvSpPr>
                    <p:cNvPr id="141" name="Parallelogram 140"/>
                    <p:cNvSpPr/>
                    <p:nvPr/>
                  </p:nvSpPr>
                  <p:spPr>
                    <a:xfrm>
                      <a:off x="1951532" y="4242932"/>
                      <a:ext cx="6522824" cy="1017861"/>
                    </a:xfrm>
                    <a:prstGeom prst="parallelogram">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2" name="Isosceles Triangle 141"/>
                    <p:cNvSpPr/>
                    <p:nvPr/>
                  </p:nvSpPr>
                  <p:spPr>
                    <a:xfrm flipV="1">
                      <a:off x="1149180" y="4213122"/>
                      <a:ext cx="1664137" cy="11030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95" name="Group 56"/>
                  <p:cNvGrpSpPr>
                    <a:grpSpLocks/>
                  </p:cNvGrpSpPr>
                  <p:nvPr/>
                </p:nvGrpSpPr>
                <p:grpSpPr bwMode="auto">
                  <a:xfrm>
                    <a:off x="3507305" y="1163170"/>
                    <a:ext cx="4402428" cy="1619751"/>
                    <a:chOff x="2855919" y="1132340"/>
                    <a:chExt cx="4956181" cy="1552577"/>
                  </a:xfrm>
                </p:grpSpPr>
                <p:sp>
                  <p:nvSpPr>
                    <p:cNvPr id="100" name="AutoShape 4"/>
                    <p:cNvSpPr>
                      <a:spLocks noChangeArrowheads="1"/>
                    </p:cNvSpPr>
                    <p:nvPr/>
                  </p:nvSpPr>
                  <p:spPr bwMode="auto">
                    <a:xfrm>
                      <a:off x="6811974" y="16847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01" name="Line 5"/>
                    <p:cNvSpPr>
                      <a:spLocks noChangeShapeType="1"/>
                    </p:cNvSpPr>
                    <p:nvPr/>
                  </p:nvSpPr>
                  <p:spPr bwMode="auto">
                    <a:xfrm flipV="1">
                      <a:off x="3976695" y="1575253"/>
                      <a:ext cx="0" cy="465138"/>
                    </a:xfrm>
                    <a:prstGeom prst="line">
                      <a:avLst/>
                    </a:prstGeom>
                    <a:noFill/>
                    <a:ln w="9525">
                      <a:noFill/>
                      <a:round/>
                      <a:headEnd/>
                      <a:tailEnd type="triangle" w="med" len="med"/>
                    </a:ln>
                  </p:spPr>
                  <p:txBody>
                    <a:bodyPr/>
                    <a:lstStyle/>
                    <a:p>
                      <a:endParaRPr lang="en-US"/>
                    </a:p>
                  </p:txBody>
                </p:sp>
                <p:sp>
                  <p:nvSpPr>
                    <p:cNvPr id="102" name="AutoShape 6"/>
                    <p:cNvSpPr>
                      <a:spLocks noChangeArrowheads="1"/>
                    </p:cNvSpPr>
                    <p:nvPr/>
                  </p:nvSpPr>
                  <p:spPr bwMode="auto">
                    <a:xfrm>
                      <a:off x="6964374" y="1837191"/>
                      <a:ext cx="522288" cy="290513"/>
                    </a:xfrm>
                    <a:prstGeom prst="plus">
                      <a:avLst>
                        <a:gd name="adj" fmla="val 25000"/>
                      </a:avLst>
                    </a:prstGeom>
                    <a:solidFill>
                      <a:schemeClr val="accent2"/>
                    </a:solidFill>
                    <a:ln w="28575">
                      <a:noFill/>
                      <a:prstDash val="sysDot"/>
                      <a:miter lim="800000"/>
                      <a:headEnd/>
                      <a:tailEnd/>
                    </a:ln>
                  </p:spPr>
                  <p:txBody>
                    <a:bodyPr wrap="none" anchor="ctr"/>
                    <a:lstStyle/>
                    <a:p>
                      <a:endParaRPr lang="en-US"/>
                    </a:p>
                  </p:txBody>
                </p:sp>
                <p:sp>
                  <p:nvSpPr>
                    <p:cNvPr id="103" name="AutoShape 7"/>
                    <p:cNvSpPr>
                      <a:spLocks noChangeArrowheads="1"/>
                    </p:cNvSpPr>
                    <p:nvPr/>
                  </p:nvSpPr>
                  <p:spPr bwMode="auto">
                    <a:xfrm>
                      <a:off x="7116774" y="19895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04" name="AutoShape 8"/>
                    <p:cNvSpPr>
                      <a:spLocks noChangeArrowheads="1"/>
                    </p:cNvSpPr>
                    <p:nvPr/>
                  </p:nvSpPr>
                  <p:spPr bwMode="auto">
                    <a:xfrm>
                      <a:off x="7269174" y="2141992"/>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05" name="AutoShape 9"/>
                    <p:cNvSpPr>
                      <a:spLocks noChangeArrowheads="1"/>
                    </p:cNvSpPr>
                    <p:nvPr/>
                  </p:nvSpPr>
                  <p:spPr bwMode="auto">
                    <a:xfrm>
                      <a:off x="6942149" y="2222954"/>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06" name="AutoShape 10"/>
                    <p:cNvSpPr>
                      <a:spLocks noChangeArrowheads="1"/>
                    </p:cNvSpPr>
                    <p:nvPr/>
                  </p:nvSpPr>
                  <p:spPr bwMode="auto">
                    <a:xfrm>
                      <a:off x="7108837" y="19959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07" name="AutoShape 11"/>
                    <p:cNvSpPr>
                      <a:spLocks noChangeArrowheads="1"/>
                    </p:cNvSpPr>
                    <p:nvPr/>
                  </p:nvSpPr>
                  <p:spPr bwMode="auto">
                    <a:xfrm>
                      <a:off x="6323023" y="1276803"/>
                      <a:ext cx="706438" cy="3794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108" name="AutoShape 12"/>
                    <p:cNvSpPr>
                      <a:spLocks noChangeArrowheads="1"/>
                    </p:cNvSpPr>
                    <p:nvPr/>
                  </p:nvSpPr>
                  <p:spPr bwMode="auto">
                    <a:xfrm>
                      <a:off x="3470282" y="1343478"/>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09" name="AutoShape 13"/>
                    <p:cNvSpPr>
                      <a:spLocks noChangeArrowheads="1"/>
                    </p:cNvSpPr>
                    <p:nvPr/>
                  </p:nvSpPr>
                  <p:spPr bwMode="auto">
                    <a:xfrm>
                      <a:off x="3560770" y="1195840"/>
                      <a:ext cx="522288" cy="290513"/>
                    </a:xfrm>
                    <a:prstGeom prst="plus">
                      <a:avLst>
                        <a:gd name="adj" fmla="val 25000"/>
                      </a:avLst>
                    </a:prstGeom>
                    <a:solidFill>
                      <a:srgbClr val="CC0000"/>
                    </a:solidFill>
                    <a:ln w="28575">
                      <a:noFill/>
                      <a:miter lim="800000"/>
                      <a:headEnd/>
                      <a:tailEnd/>
                    </a:ln>
                  </p:spPr>
                  <p:txBody>
                    <a:bodyPr wrap="none" anchor="ctr"/>
                    <a:lstStyle/>
                    <a:p>
                      <a:endParaRPr lang="en-US"/>
                    </a:p>
                  </p:txBody>
                </p:sp>
                <p:sp>
                  <p:nvSpPr>
                    <p:cNvPr id="110" name="AutoShape 14"/>
                    <p:cNvSpPr>
                      <a:spLocks noChangeArrowheads="1"/>
                    </p:cNvSpPr>
                    <p:nvPr/>
                  </p:nvSpPr>
                  <p:spPr bwMode="auto">
                    <a:xfrm>
                      <a:off x="6886586" y="1132340"/>
                      <a:ext cx="649288" cy="5318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11" name="AutoShape 15"/>
                    <p:cNvSpPr>
                      <a:spLocks noChangeArrowheads="1"/>
                    </p:cNvSpPr>
                    <p:nvPr/>
                  </p:nvSpPr>
                  <p:spPr bwMode="auto">
                    <a:xfrm>
                      <a:off x="6253173" y="18514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12" name="AutoShape 16"/>
                    <p:cNvSpPr>
                      <a:spLocks noChangeArrowheads="1"/>
                    </p:cNvSpPr>
                    <p:nvPr/>
                  </p:nvSpPr>
                  <p:spPr bwMode="auto">
                    <a:xfrm>
                      <a:off x="6667511" y="2434092"/>
                      <a:ext cx="868364" cy="250825"/>
                    </a:xfrm>
                    <a:prstGeom prst="plus">
                      <a:avLst>
                        <a:gd name="adj" fmla="val 25000"/>
                      </a:avLst>
                    </a:prstGeom>
                    <a:solidFill>
                      <a:srgbClr val="0000FF"/>
                    </a:solidFill>
                    <a:ln w="28575" cap="rnd">
                      <a:noFill/>
                      <a:prstDash val="sysDot"/>
                      <a:miter lim="800000"/>
                      <a:headEnd/>
                      <a:tailEnd/>
                    </a:ln>
                  </p:spPr>
                  <p:txBody>
                    <a:bodyPr wrap="none" anchor="ctr"/>
                    <a:lstStyle/>
                    <a:p>
                      <a:endParaRPr lang="en-US"/>
                    </a:p>
                  </p:txBody>
                </p:sp>
                <p:sp>
                  <p:nvSpPr>
                    <p:cNvPr id="113" name="AutoShape 17"/>
                    <p:cNvSpPr>
                      <a:spLocks noChangeArrowheads="1"/>
                    </p:cNvSpPr>
                    <p:nvPr/>
                  </p:nvSpPr>
                  <p:spPr bwMode="auto">
                    <a:xfrm>
                      <a:off x="3622682" y="1394278"/>
                      <a:ext cx="706438" cy="3921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114" name="AutoShape 18"/>
                    <p:cNvSpPr>
                      <a:spLocks noChangeArrowheads="1"/>
                    </p:cNvSpPr>
                    <p:nvPr/>
                  </p:nvSpPr>
                  <p:spPr bwMode="auto">
                    <a:xfrm>
                      <a:off x="3775083" y="1648278"/>
                      <a:ext cx="522288" cy="290513"/>
                    </a:xfrm>
                    <a:prstGeom prst="plus">
                      <a:avLst>
                        <a:gd name="adj" fmla="val 25000"/>
                      </a:avLst>
                    </a:prstGeom>
                    <a:noFill/>
                    <a:ln w="28575">
                      <a:noFill/>
                      <a:miter lim="800000"/>
                      <a:headEnd/>
                      <a:tailEnd/>
                    </a:ln>
                  </p:spPr>
                  <p:txBody>
                    <a:bodyPr wrap="none" anchor="ctr"/>
                    <a:lstStyle/>
                    <a:p>
                      <a:endParaRPr lang="en-US"/>
                    </a:p>
                  </p:txBody>
                </p:sp>
                <p:sp>
                  <p:nvSpPr>
                    <p:cNvPr id="115" name="AutoShape 19"/>
                    <p:cNvSpPr>
                      <a:spLocks noChangeArrowheads="1"/>
                    </p:cNvSpPr>
                    <p:nvPr/>
                  </p:nvSpPr>
                  <p:spPr bwMode="auto">
                    <a:xfrm>
                      <a:off x="4060833" y="1686378"/>
                      <a:ext cx="522288" cy="290513"/>
                    </a:xfrm>
                    <a:prstGeom prst="plus">
                      <a:avLst>
                        <a:gd name="adj" fmla="val 25000"/>
                      </a:avLst>
                    </a:prstGeom>
                    <a:solidFill>
                      <a:srgbClr val="5255E0"/>
                    </a:solidFill>
                    <a:ln w="28575">
                      <a:noFill/>
                      <a:miter lim="800000"/>
                      <a:headEnd/>
                      <a:tailEnd/>
                    </a:ln>
                  </p:spPr>
                  <p:txBody>
                    <a:bodyPr wrap="none" anchor="ctr"/>
                    <a:lstStyle/>
                    <a:p>
                      <a:endParaRPr lang="en-US"/>
                    </a:p>
                  </p:txBody>
                </p:sp>
                <p:sp>
                  <p:nvSpPr>
                    <p:cNvPr id="116" name="AutoShape 20"/>
                    <p:cNvSpPr>
                      <a:spLocks noChangeArrowheads="1"/>
                    </p:cNvSpPr>
                    <p:nvPr/>
                  </p:nvSpPr>
                  <p:spPr bwMode="auto">
                    <a:xfrm>
                      <a:off x="2917832" y="1337128"/>
                      <a:ext cx="922339" cy="392113"/>
                    </a:xfrm>
                    <a:prstGeom prst="plus">
                      <a:avLst>
                        <a:gd name="adj" fmla="val 25000"/>
                      </a:avLst>
                    </a:prstGeom>
                    <a:solidFill>
                      <a:srgbClr val="5255E0"/>
                    </a:solidFill>
                    <a:ln w="28575" cap="rnd">
                      <a:noFill/>
                      <a:prstDash val="sysDot"/>
                      <a:miter lim="800000"/>
                      <a:headEnd/>
                      <a:tailEnd/>
                    </a:ln>
                  </p:spPr>
                  <p:txBody>
                    <a:bodyPr wrap="none" anchor="ctr"/>
                    <a:lstStyle/>
                    <a:p>
                      <a:endParaRPr lang="en-US"/>
                    </a:p>
                  </p:txBody>
                </p:sp>
                <p:sp>
                  <p:nvSpPr>
                    <p:cNvPr id="117" name="AutoShape 21"/>
                    <p:cNvSpPr>
                      <a:spLocks noChangeArrowheads="1"/>
                    </p:cNvSpPr>
                    <p:nvPr/>
                  </p:nvSpPr>
                  <p:spPr bwMode="auto">
                    <a:xfrm>
                      <a:off x="3382970" y="1676853"/>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18" name="AutoShape 22"/>
                    <p:cNvSpPr>
                      <a:spLocks noChangeArrowheads="1"/>
                    </p:cNvSpPr>
                    <p:nvPr/>
                  </p:nvSpPr>
                  <p:spPr bwMode="auto">
                    <a:xfrm>
                      <a:off x="3636970" y="1838779"/>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19" name="AutoShape 23"/>
                    <p:cNvSpPr>
                      <a:spLocks noChangeArrowheads="1"/>
                    </p:cNvSpPr>
                    <p:nvPr/>
                  </p:nvSpPr>
                  <p:spPr bwMode="auto">
                    <a:xfrm>
                      <a:off x="2954344" y="2165804"/>
                      <a:ext cx="661988" cy="33496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20" name="AutoShape 24"/>
                    <p:cNvSpPr>
                      <a:spLocks noChangeArrowheads="1"/>
                    </p:cNvSpPr>
                    <p:nvPr/>
                  </p:nvSpPr>
                  <p:spPr bwMode="auto">
                    <a:xfrm>
                      <a:off x="3408370" y="2310267"/>
                      <a:ext cx="522288" cy="290513"/>
                    </a:xfrm>
                    <a:prstGeom prst="plus">
                      <a:avLst>
                        <a:gd name="adj" fmla="val 25000"/>
                      </a:avLst>
                    </a:prstGeom>
                    <a:solidFill>
                      <a:schemeClr val="accent2"/>
                    </a:solidFill>
                    <a:ln w="28575">
                      <a:noFill/>
                      <a:miter lim="800000"/>
                      <a:headEnd/>
                      <a:tailEnd/>
                    </a:ln>
                  </p:spPr>
                  <p:txBody>
                    <a:bodyPr wrap="none" anchor="ctr"/>
                    <a:lstStyle/>
                    <a:p>
                      <a:endParaRPr lang="en-US"/>
                    </a:p>
                  </p:txBody>
                </p:sp>
                <p:sp>
                  <p:nvSpPr>
                    <p:cNvPr id="121" name="AutoShape 26"/>
                    <p:cNvSpPr>
                      <a:spLocks noChangeArrowheads="1"/>
                    </p:cNvSpPr>
                    <p:nvPr/>
                  </p:nvSpPr>
                  <p:spPr bwMode="auto">
                    <a:xfrm>
                      <a:off x="3990983" y="2095954"/>
                      <a:ext cx="763588" cy="46196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22" name="AutoShape 28"/>
                    <p:cNvSpPr>
                      <a:spLocks noChangeArrowheads="1"/>
                    </p:cNvSpPr>
                    <p:nvPr/>
                  </p:nvSpPr>
                  <p:spPr bwMode="auto">
                    <a:xfrm>
                      <a:off x="3341695" y="2172154"/>
                      <a:ext cx="522288" cy="290513"/>
                    </a:xfrm>
                    <a:prstGeom prst="plus">
                      <a:avLst>
                        <a:gd name="adj" fmla="val 25000"/>
                      </a:avLst>
                    </a:prstGeom>
                    <a:noFill/>
                    <a:ln w="28575">
                      <a:noFill/>
                      <a:miter lim="800000"/>
                      <a:headEnd/>
                      <a:tailEnd/>
                    </a:ln>
                  </p:spPr>
                  <p:txBody>
                    <a:bodyPr wrap="none" anchor="ctr"/>
                    <a:lstStyle/>
                    <a:p>
                      <a:endParaRPr lang="en-US"/>
                    </a:p>
                  </p:txBody>
                </p:sp>
                <p:sp>
                  <p:nvSpPr>
                    <p:cNvPr id="123" name="AutoShape 29"/>
                    <p:cNvSpPr>
                      <a:spLocks noChangeArrowheads="1"/>
                    </p:cNvSpPr>
                    <p:nvPr/>
                  </p:nvSpPr>
                  <p:spPr bwMode="auto">
                    <a:xfrm>
                      <a:off x="2946407" y="179115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24" name="AutoShape 30"/>
                    <p:cNvSpPr>
                      <a:spLocks noChangeArrowheads="1"/>
                    </p:cNvSpPr>
                    <p:nvPr/>
                  </p:nvSpPr>
                  <p:spPr bwMode="auto">
                    <a:xfrm>
                      <a:off x="3770320" y="2157867"/>
                      <a:ext cx="300038" cy="258763"/>
                    </a:xfrm>
                    <a:prstGeom prst="plus">
                      <a:avLst>
                        <a:gd name="adj" fmla="val 25000"/>
                      </a:avLst>
                    </a:prstGeom>
                    <a:solidFill>
                      <a:srgbClr val="AAACF0"/>
                    </a:solidFill>
                    <a:ln w="28575" cap="rnd">
                      <a:noFill/>
                      <a:prstDash val="sysDot"/>
                      <a:miter lim="800000"/>
                      <a:headEnd/>
                      <a:tailEnd/>
                    </a:ln>
                  </p:spPr>
                  <p:txBody>
                    <a:bodyPr wrap="none" anchor="ctr"/>
                    <a:lstStyle/>
                    <a:p>
                      <a:endParaRPr lang="en-US"/>
                    </a:p>
                  </p:txBody>
                </p:sp>
                <p:sp>
                  <p:nvSpPr>
                    <p:cNvPr id="125" name="AutoShape 31"/>
                    <p:cNvSpPr>
                      <a:spLocks noChangeArrowheads="1"/>
                    </p:cNvSpPr>
                    <p:nvPr/>
                  </p:nvSpPr>
                  <p:spPr bwMode="auto">
                    <a:xfrm>
                      <a:off x="2855919" y="1600653"/>
                      <a:ext cx="522288" cy="290513"/>
                    </a:xfrm>
                    <a:prstGeom prst="plus">
                      <a:avLst>
                        <a:gd name="adj" fmla="val 25000"/>
                      </a:avLst>
                    </a:prstGeom>
                    <a:solidFill>
                      <a:srgbClr val="D4344B"/>
                    </a:solidFill>
                    <a:ln w="28575">
                      <a:noFill/>
                      <a:miter lim="800000"/>
                      <a:headEnd/>
                      <a:tailEnd/>
                    </a:ln>
                  </p:spPr>
                  <p:txBody>
                    <a:bodyPr wrap="none" anchor="ctr"/>
                    <a:lstStyle/>
                    <a:p>
                      <a:endParaRPr lang="en-US"/>
                    </a:p>
                  </p:txBody>
                </p:sp>
                <p:sp>
                  <p:nvSpPr>
                    <p:cNvPr id="126" name="AutoShape 32"/>
                    <p:cNvSpPr>
                      <a:spLocks noChangeArrowheads="1"/>
                    </p:cNvSpPr>
                    <p:nvPr/>
                  </p:nvSpPr>
                  <p:spPr bwMode="auto">
                    <a:xfrm>
                      <a:off x="6462723" y="198482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27" name="AutoShape 33"/>
                    <p:cNvSpPr>
                      <a:spLocks noChangeArrowheads="1"/>
                    </p:cNvSpPr>
                    <p:nvPr/>
                  </p:nvSpPr>
                  <p:spPr bwMode="auto">
                    <a:xfrm>
                      <a:off x="6767524" y="2108654"/>
                      <a:ext cx="5984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128" name="AutoShape 34"/>
                    <p:cNvSpPr>
                      <a:spLocks noChangeArrowheads="1"/>
                    </p:cNvSpPr>
                    <p:nvPr/>
                  </p:nvSpPr>
                  <p:spPr bwMode="auto">
                    <a:xfrm>
                      <a:off x="6381761" y="23086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29" name="AutoShape 35"/>
                    <p:cNvSpPr>
                      <a:spLocks noChangeArrowheads="1"/>
                    </p:cNvSpPr>
                    <p:nvPr/>
                  </p:nvSpPr>
                  <p:spPr bwMode="auto">
                    <a:xfrm>
                      <a:off x="6659574" y="151810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30" name="AutoShape 36"/>
                    <p:cNvSpPr>
                      <a:spLocks noChangeArrowheads="1"/>
                    </p:cNvSpPr>
                    <p:nvPr/>
                  </p:nvSpPr>
                  <p:spPr bwMode="auto">
                    <a:xfrm>
                      <a:off x="5826135" y="15704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31" name="AutoShape 37"/>
                    <p:cNvSpPr>
                      <a:spLocks noChangeArrowheads="1"/>
                    </p:cNvSpPr>
                    <p:nvPr/>
                  </p:nvSpPr>
                  <p:spPr bwMode="auto">
                    <a:xfrm>
                      <a:off x="5316547" y="1646691"/>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32" name="AutoShape 38"/>
                    <p:cNvSpPr>
                      <a:spLocks noChangeArrowheads="1"/>
                    </p:cNvSpPr>
                    <p:nvPr/>
                  </p:nvSpPr>
                  <p:spPr bwMode="auto">
                    <a:xfrm>
                      <a:off x="4849821" y="1565728"/>
                      <a:ext cx="522288" cy="290513"/>
                    </a:xfrm>
                    <a:prstGeom prst="plus">
                      <a:avLst>
                        <a:gd name="adj" fmla="val 25000"/>
                      </a:avLst>
                    </a:prstGeom>
                    <a:solidFill>
                      <a:srgbClr val="AAACF0"/>
                    </a:solidFill>
                    <a:ln w="28575">
                      <a:noFill/>
                      <a:prstDash val="lgDash"/>
                      <a:miter lim="800000"/>
                      <a:headEnd/>
                      <a:tailEnd/>
                    </a:ln>
                  </p:spPr>
                  <p:txBody>
                    <a:bodyPr wrap="none" anchor="ctr"/>
                    <a:lstStyle/>
                    <a:p>
                      <a:endParaRPr lang="en-US"/>
                    </a:p>
                  </p:txBody>
                </p:sp>
                <p:sp>
                  <p:nvSpPr>
                    <p:cNvPr id="133" name="AutoShape 39"/>
                    <p:cNvSpPr>
                      <a:spLocks noChangeArrowheads="1"/>
                    </p:cNvSpPr>
                    <p:nvPr/>
                  </p:nvSpPr>
                  <p:spPr bwMode="auto">
                    <a:xfrm>
                      <a:off x="4445008" y="1829254"/>
                      <a:ext cx="769938" cy="28416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34" name="AutoShape 40"/>
                    <p:cNvSpPr>
                      <a:spLocks noChangeArrowheads="1"/>
                    </p:cNvSpPr>
                    <p:nvPr/>
                  </p:nvSpPr>
                  <p:spPr bwMode="auto">
                    <a:xfrm>
                      <a:off x="5616585" y="1908629"/>
                      <a:ext cx="522288" cy="290513"/>
                    </a:xfrm>
                    <a:prstGeom prst="plus">
                      <a:avLst>
                        <a:gd name="adj" fmla="val 25000"/>
                      </a:avLst>
                    </a:prstGeom>
                    <a:solidFill>
                      <a:srgbClr val="F16179"/>
                    </a:solidFill>
                    <a:ln w="28575">
                      <a:noFill/>
                      <a:miter lim="800000"/>
                      <a:headEnd/>
                      <a:tailEnd/>
                    </a:ln>
                  </p:spPr>
                  <p:txBody>
                    <a:bodyPr wrap="none" anchor="ctr"/>
                    <a:lstStyle/>
                    <a:p>
                      <a:endParaRPr lang="en-US"/>
                    </a:p>
                  </p:txBody>
                </p:sp>
                <p:sp>
                  <p:nvSpPr>
                    <p:cNvPr id="135" name="AutoShape 41"/>
                    <p:cNvSpPr>
                      <a:spLocks noChangeArrowheads="1"/>
                    </p:cNvSpPr>
                    <p:nvPr/>
                  </p:nvSpPr>
                  <p:spPr bwMode="auto">
                    <a:xfrm>
                      <a:off x="6030923" y="1734003"/>
                      <a:ext cx="522288" cy="290513"/>
                    </a:xfrm>
                    <a:prstGeom prst="plus">
                      <a:avLst>
                        <a:gd name="adj" fmla="val 25000"/>
                      </a:avLst>
                    </a:prstGeom>
                    <a:solidFill>
                      <a:schemeClr val="accent2"/>
                    </a:solidFill>
                    <a:ln w="28575">
                      <a:noFill/>
                      <a:miter lim="800000"/>
                      <a:headEnd/>
                      <a:tailEnd/>
                    </a:ln>
                  </p:spPr>
                  <p:txBody>
                    <a:bodyPr wrap="none" anchor="ctr"/>
                    <a:lstStyle/>
                    <a:p>
                      <a:pPr algn="ctr"/>
                      <a:endParaRPr lang="en-US"/>
                    </a:p>
                  </p:txBody>
                </p:sp>
                <p:sp>
                  <p:nvSpPr>
                    <p:cNvPr id="136" name="AutoShape 42"/>
                    <p:cNvSpPr>
                      <a:spLocks noChangeArrowheads="1"/>
                    </p:cNvSpPr>
                    <p:nvPr/>
                  </p:nvSpPr>
                  <p:spPr bwMode="auto">
                    <a:xfrm>
                      <a:off x="4411671" y="15133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37" name="AutoShape 43"/>
                    <p:cNvSpPr>
                      <a:spLocks noChangeArrowheads="1"/>
                    </p:cNvSpPr>
                    <p:nvPr/>
                  </p:nvSpPr>
                  <p:spPr bwMode="auto">
                    <a:xfrm>
                      <a:off x="5654685" y="1741941"/>
                      <a:ext cx="522288" cy="290513"/>
                    </a:xfrm>
                    <a:prstGeom prst="plus">
                      <a:avLst>
                        <a:gd name="adj" fmla="val 25000"/>
                      </a:avLst>
                    </a:prstGeom>
                    <a:solidFill>
                      <a:srgbClr val="AAACF0"/>
                    </a:solidFill>
                    <a:ln w="28575">
                      <a:noFill/>
                      <a:prstDash val="dashDot"/>
                      <a:miter lim="800000"/>
                      <a:headEnd/>
                      <a:tailEnd/>
                    </a:ln>
                  </p:spPr>
                  <p:txBody>
                    <a:bodyPr wrap="none" anchor="ctr"/>
                    <a:lstStyle/>
                    <a:p>
                      <a:endParaRPr lang="en-US"/>
                    </a:p>
                  </p:txBody>
                </p:sp>
                <p:sp>
                  <p:nvSpPr>
                    <p:cNvPr id="138" name="AutoShape 44"/>
                    <p:cNvSpPr>
                      <a:spLocks noChangeArrowheads="1"/>
                    </p:cNvSpPr>
                    <p:nvPr/>
                  </p:nvSpPr>
                  <p:spPr bwMode="auto">
                    <a:xfrm>
                      <a:off x="4344996" y="1975304"/>
                      <a:ext cx="5222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139" name="AutoShape 45"/>
                    <p:cNvSpPr>
                      <a:spLocks noChangeArrowheads="1"/>
                    </p:cNvSpPr>
                    <p:nvPr/>
                  </p:nvSpPr>
                  <p:spPr bwMode="auto">
                    <a:xfrm>
                      <a:off x="6145223" y="1975304"/>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40" name="AutoShape 46"/>
                    <p:cNvSpPr>
                      <a:spLocks noChangeArrowheads="1"/>
                    </p:cNvSpPr>
                    <p:nvPr/>
                  </p:nvSpPr>
                  <p:spPr bwMode="auto">
                    <a:xfrm>
                      <a:off x="7277112" y="1332365"/>
                      <a:ext cx="534988" cy="522288"/>
                    </a:xfrm>
                    <a:prstGeom prst="plus">
                      <a:avLst>
                        <a:gd name="adj" fmla="val 25000"/>
                      </a:avLst>
                    </a:prstGeom>
                    <a:solidFill>
                      <a:srgbClr val="D4344B"/>
                    </a:solidFill>
                    <a:ln w="28575">
                      <a:noFill/>
                      <a:prstDash val="sysDot"/>
                      <a:miter lim="800000"/>
                      <a:headEnd/>
                      <a:tailEnd/>
                    </a:ln>
                  </p:spPr>
                  <p:txBody>
                    <a:bodyPr wrap="none" anchor="ctr"/>
                    <a:lstStyle/>
                    <a:p>
                      <a:endParaRPr lang="en-US"/>
                    </a:p>
                  </p:txBody>
                </p:sp>
              </p:grpSp>
              <p:sp>
                <p:nvSpPr>
                  <p:cNvPr id="96" name="AutoShape 62"/>
                  <p:cNvSpPr>
                    <a:spLocks noChangeArrowheads="1"/>
                  </p:cNvSpPr>
                  <p:nvPr/>
                </p:nvSpPr>
                <p:spPr bwMode="auto">
                  <a:xfrm>
                    <a:off x="3677919" y="1176423"/>
                    <a:ext cx="4214876" cy="3603850"/>
                  </a:xfrm>
                  <a:prstGeom prst="triangle">
                    <a:avLst>
                      <a:gd name="adj" fmla="val 50000"/>
                    </a:avLst>
                  </a:prstGeom>
                  <a:solidFill>
                    <a:srgbClr val="30D840"/>
                  </a:solidFill>
                  <a:ln w="57150">
                    <a:noFill/>
                    <a:miter lim="800000"/>
                    <a:headEnd/>
                    <a:tailEnd/>
                  </a:ln>
                </p:spPr>
                <p:txBody>
                  <a:bodyPr wrap="none" anchor="ctr"/>
                  <a:lstStyle/>
                  <a:p>
                    <a:endParaRPr lang="en-US"/>
                  </a:p>
                </p:txBody>
              </p:sp>
              <p:sp>
                <p:nvSpPr>
                  <p:cNvPr id="97" name="AutoShape 71"/>
                  <p:cNvSpPr>
                    <a:spLocks noChangeArrowheads="1"/>
                  </p:cNvSpPr>
                  <p:nvPr/>
                </p:nvSpPr>
                <p:spPr bwMode="auto">
                  <a:xfrm>
                    <a:off x="4743976" y="5057213"/>
                    <a:ext cx="2000974" cy="801592"/>
                  </a:xfrm>
                  <a:prstGeom prst="triangle">
                    <a:avLst>
                      <a:gd name="adj" fmla="val 50000"/>
                    </a:avLst>
                  </a:prstGeom>
                  <a:solidFill>
                    <a:srgbClr val="FF00FF"/>
                  </a:solidFill>
                  <a:ln w="9525">
                    <a:noFill/>
                    <a:miter lim="800000"/>
                    <a:headEnd/>
                    <a:tailEnd/>
                  </a:ln>
                </p:spPr>
                <p:txBody>
                  <a:bodyPr wrap="none" anchor="ctr"/>
                  <a:lstStyle/>
                  <a:p>
                    <a:endParaRPr lang="en-US"/>
                  </a:p>
                </p:txBody>
              </p:sp>
              <p:sp>
                <p:nvSpPr>
                  <p:cNvPr id="98" name="AutoShape 91"/>
                  <p:cNvSpPr>
                    <a:spLocks noChangeArrowheads="1"/>
                  </p:cNvSpPr>
                  <p:nvPr/>
                </p:nvSpPr>
                <p:spPr bwMode="auto">
                  <a:xfrm>
                    <a:off x="2676320" y="803782"/>
                    <a:ext cx="664170" cy="5626047"/>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sp>
                <p:nvSpPr>
                  <p:cNvPr id="99" name="AutoShape 92"/>
                  <p:cNvSpPr>
                    <a:spLocks noChangeArrowheads="1"/>
                  </p:cNvSpPr>
                  <p:nvPr/>
                </p:nvSpPr>
                <p:spPr bwMode="auto">
                  <a:xfrm flipH="1">
                    <a:off x="8021724" y="769003"/>
                    <a:ext cx="664170" cy="5626046"/>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grpSp>
          </p:grpSp>
          <p:sp>
            <p:nvSpPr>
              <p:cNvPr id="91" name="AutoShape 86"/>
              <p:cNvSpPr>
                <a:spLocks noChangeArrowheads="1"/>
              </p:cNvSpPr>
              <p:nvPr/>
            </p:nvSpPr>
            <p:spPr bwMode="auto">
              <a:xfrm>
                <a:off x="2905125" y="1042984"/>
                <a:ext cx="295274" cy="133352"/>
              </a:xfrm>
              <a:prstGeom prst="triangle">
                <a:avLst>
                  <a:gd name="adj" fmla="val 50000"/>
                </a:avLst>
              </a:prstGeom>
              <a:solidFill>
                <a:schemeClr val="tx1"/>
              </a:solidFill>
              <a:ln w="57150">
                <a:solidFill>
                  <a:schemeClr val="tx1"/>
                </a:solidFill>
                <a:miter lim="800000"/>
                <a:headEnd/>
                <a:tailEnd/>
              </a:ln>
            </p:spPr>
            <p:txBody>
              <a:bodyPr wrap="none" anchor="ctr"/>
              <a:lstStyle/>
              <a:p>
                <a:endParaRPr lang="en-US"/>
              </a:p>
            </p:txBody>
          </p:sp>
        </p:grpSp>
        <p:grpSp>
          <p:nvGrpSpPr>
            <p:cNvPr id="31" name="Group 474"/>
            <p:cNvGrpSpPr>
              <a:grpSpLocks/>
            </p:cNvGrpSpPr>
            <p:nvPr/>
          </p:nvGrpSpPr>
          <p:grpSpPr bwMode="auto">
            <a:xfrm>
              <a:off x="4000215" y="1172699"/>
              <a:ext cx="1100088" cy="1892370"/>
              <a:chOff x="5225152" y="943429"/>
              <a:chExt cx="1712694" cy="2206170"/>
            </a:xfrm>
          </p:grpSpPr>
          <p:grpSp>
            <p:nvGrpSpPr>
              <p:cNvPr id="37" name="Group 654"/>
              <p:cNvGrpSpPr>
                <a:grpSpLocks/>
              </p:cNvGrpSpPr>
              <p:nvPr/>
            </p:nvGrpSpPr>
            <p:grpSpPr bwMode="auto">
              <a:xfrm>
                <a:off x="5225152" y="943429"/>
                <a:ext cx="1712694" cy="2206170"/>
                <a:chOff x="1524000" y="0"/>
                <a:chExt cx="7576457" cy="6858000"/>
              </a:xfrm>
            </p:grpSpPr>
            <p:sp>
              <p:nvSpPr>
                <p:cNvPr id="39" name="Rectangle 38"/>
                <p:cNvSpPr/>
                <p:nvPr/>
              </p:nvSpPr>
              <p:spPr>
                <a:xfrm>
                  <a:off x="1524000" y="0"/>
                  <a:ext cx="7576457" cy="6858000"/>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0" name="Group 59"/>
                <p:cNvGrpSpPr>
                  <a:grpSpLocks/>
                </p:cNvGrpSpPr>
                <p:nvPr/>
              </p:nvGrpSpPr>
              <p:grpSpPr bwMode="auto">
                <a:xfrm>
                  <a:off x="1698170" y="643665"/>
                  <a:ext cx="7132864" cy="6054678"/>
                  <a:chOff x="2162629" y="769003"/>
                  <a:chExt cx="6523265" cy="5660826"/>
                </a:xfrm>
              </p:grpSpPr>
              <p:grpSp>
                <p:nvGrpSpPr>
                  <p:cNvPr id="41" name="Group 71"/>
                  <p:cNvGrpSpPr>
                    <a:grpSpLocks/>
                  </p:cNvGrpSpPr>
                  <p:nvPr/>
                </p:nvGrpSpPr>
                <p:grpSpPr bwMode="auto">
                  <a:xfrm>
                    <a:off x="2162629" y="4379009"/>
                    <a:ext cx="5969106" cy="1192451"/>
                    <a:chOff x="1147729" y="4214812"/>
                    <a:chExt cx="6905650" cy="1100138"/>
                  </a:xfrm>
                </p:grpSpPr>
                <p:sp>
                  <p:nvSpPr>
                    <p:cNvPr id="88" name="Parallelogram 87"/>
                    <p:cNvSpPr/>
                    <p:nvPr/>
                  </p:nvSpPr>
                  <p:spPr>
                    <a:xfrm>
                      <a:off x="1951532" y="4244373"/>
                      <a:ext cx="6522824" cy="1017130"/>
                    </a:xfrm>
                    <a:prstGeom prst="parallelogram">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9" name="Isosceles Triangle 88"/>
                    <p:cNvSpPr/>
                    <p:nvPr/>
                  </p:nvSpPr>
                  <p:spPr>
                    <a:xfrm flipV="1">
                      <a:off x="1149180" y="4214584"/>
                      <a:ext cx="1664137" cy="110224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2" name="Group 56"/>
                  <p:cNvGrpSpPr>
                    <a:grpSpLocks/>
                  </p:cNvGrpSpPr>
                  <p:nvPr/>
                </p:nvGrpSpPr>
                <p:grpSpPr bwMode="auto">
                  <a:xfrm>
                    <a:off x="3507303" y="1163174"/>
                    <a:ext cx="4402428" cy="1619751"/>
                    <a:chOff x="2855919" y="1132340"/>
                    <a:chExt cx="4956181" cy="1552577"/>
                  </a:xfrm>
                </p:grpSpPr>
                <p:sp>
                  <p:nvSpPr>
                    <p:cNvPr id="47" name="AutoShape 4"/>
                    <p:cNvSpPr>
                      <a:spLocks noChangeArrowheads="1"/>
                    </p:cNvSpPr>
                    <p:nvPr/>
                  </p:nvSpPr>
                  <p:spPr bwMode="auto">
                    <a:xfrm>
                      <a:off x="6811974" y="16847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48" name="Line 5"/>
                    <p:cNvSpPr>
                      <a:spLocks noChangeShapeType="1"/>
                    </p:cNvSpPr>
                    <p:nvPr/>
                  </p:nvSpPr>
                  <p:spPr bwMode="auto">
                    <a:xfrm flipV="1">
                      <a:off x="3976695" y="1575253"/>
                      <a:ext cx="0" cy="465138"/>
                    </a:xfrm>
                    <a:prstGeom prst="line">
                      <a:avLst/>
                    </a:prstGeom>
                    <a:noFill/>
                    <a:ln w="9525">
                      <a:noFill/>
                      <a:round/>
                      <a:headEnd/>
                      <a:tailEnd type="triangle" w="med" len="med"/>
                    </a:ln>
                  </p:spPr>
                  <p:txBody>
                    <a:bodyPr/>
                    <a:lstStyle/>
                    <a:p>
                      <a:endParaRPr lang="en-US"/>
                    </a:p>
                  </p:txBody>
                </p:sp>
                <p:sp>
                  <p:nvSpPr>
                    <p:cNvPr id="49" name="AutoShape 6"/>
                    <p:cNvSpPr>
                      <a:spLocks noChangeArrowheads="1"/>
                    </p:cNvSpPr>
                    <p:nvPr/>
                  </p:nvSpPr>
                  <p:spPr bwMode="auto">
                    <a:xfrm>
                      <a:off x="6964374" y="1837191"/>
                      <a:ext cx="522288" cy="290513"/>
                    </a:xfrm>
                    <a:prstGeom prst="plus">
                      <a:avLst>
                        <a:gd name="adj" fmla="val 25000"/>
                      </a:avLst>
                    </a:prstGeom>
                    <a:solidFill>
                      <a:schemeClr val="accent2"/>
                    </a:solidFill>
                    <a:ln w="28575">
                      <a:noFill/>
                      <a:prstDash val="sysDot"/>
                      <a:miter lim="800000"/>
                      <a:headEnd/>
                      <a:tailEnd/>
                    </a:ln>
                  </p:spPr>
                  <p:txBody>
                    <a:bodyPr wrap="none" anchor="ctr"/>
                    <a:lstStyle/>
                    <a:p>
                      <a:endParaRPr lang="en-US"/>
                    </a:p>
                  </p:txBody>
                </p:sp>
                <p:sp>
                  <p:nvSpPr>
                    <p:cNvPr id="50" name="AutoShape 7"/>
                    <p:cNvSpPr>
                      <a:spLocks noChangeArrowheads="1"/>
                    </p:cNvSpPr>
                    <p:nvPr/>
                  </p:nvSpPr>
                  <p:spPr bwMode="auto">
                    <a:xfrm>
                      <a:off x="7116774" y="19895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51" name="AutoShape 8"/>
                    <p:cNvSpPr>
                      <a:spLocks noChangeArrowheads="1"/>
                    </p:cNvSpPr>
                    <p:nvPr/>
                  </p:nvSpPr>
                  <p:spPr bwMode="auto">
                    <a:xfrm>
                      <a:off x="7269174" y="2141992"/>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52" name="AutoShape 9"/>
                    <p:cNvSpPr>
                      <a:spLocks noChangeArrowheads="1"/>
                    </p:cNvSpPr>
                    <p:nvPr/>
                  </p:nvSpPr>
                  <p:spPr bwMode="auto">
                    <a:xfrm>
                      <a:off x="6942149" y="2222954"/>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53" name="AutoShape 10"/>
                    <p:cNvSpPr>
                      <a:spLocks noChangeArrowheads="1"/>
                    </p:cNvSpPr>
                    <p:nvPr/>
                  </p:nvSpPr>
                  <p:spPr bwMode="auto">
                    <a:xfrm>
                      <a:off x="7108837" y="19959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54" name="AutoShape 11"/>
                    <p:cNvSpPr>
                      <a:spLocks noChangeArrowheads="1"/>
                    </p:cNvSpPr>
                    <p:nvPr/>
                  </p:nvSpPr>
                  <p:spPr bwMode="auto">
                    <a:xfrm>
                      <a:off x="6323023" y="1276803"/>
                      <a:ext cx="706438" cy="3794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55" name="AutoShape 12"/>
                    <p:cNvSpPr>
                      <a:spLocks noChangeArrowheads="1"/>
                    </p:cNvSpPr>
                    <p:nvPr/>
                  </p:nvSpPr>
                  <p:spPr bwMode="auto">
                    <a:xfrm>
                      <a:off x="3470282" y="1343478"/>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56" name="AutoShape 13"/>
                    <p:cNvSpPr>
                      <a:spLocks noChangeArrowheads="1"/>
                    </p:cNvSpPr>
                    <p:nvPr/>
                  </p:nvSpPr>
                  <p:spPr bwMode="auto">
                    <a:xfrm>
                      <a:off x="3560770" y="1195840"/>
                      <a:ext cx="522288" cy="290513"/>
                    </a:xfrm>
                    <a:prstGeom prst="plus">
                      <a:avLst>
                        <a:gd name="adj" fmla="val 25000"/>
                      </a:avLst>
                    </a:prstGeom>
                    <a:solidFill>
                      <a:srgbClr val="CC0000"/>
                    </a:solidFill>
                    <a:ln w="28575">
                      <a:noFill/>
                      <a:miter lim="800000"/>
                      <a:headEnd/>
                      <a:tailEnd/>
                    </a:ln>
                  </p:spPr>
                  <p:txBody>
                    <a:bodyPr wrap="none" anchor="ctr"/>
                    <a:lstStyle/>
                    <a:p>
                      <a:endParaRPr lang="en-US"/>
                    </a:p>
                  </p:txBody>
                </p:sp>
                <p:sp>
                  <p:nvSpPr>
                    <p:cNvPr id="57" name="AutoShape 14"/>
                    <p:cNvSpPr>
                      <a:spLocks noChangeArrowheads="1"/>
                    </p:cNvSpPr>
                    <p:nvPr/>
                  </p:nvSpPr>
                  <p:spPr bwMode="auto">
                    <a:xfrm>
                      <a:off x="6886586" y="1132340"/>
                      <a:ext cx="649288" cy="5318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58" name="AutoShape 15"/>
                    <p:cNvSpPr>
                      <a:spLocks noChangeArrowheads="1"/>
                    </p:cNvSpPr>
                    <p:nvPr/>
                  </p:nvSpPr>
                  <p:spPr bwMode="auto">
                    <a:xfrm>
                      <a:off x="6253173" y="18514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59" name="AutoShape 16"/>
                    <p:cNvSpPr>
                      <a:spLocks noChangeArrowheads="1"/>
                    </p:cNvSpPr>
                    <p:nvPr/>
                  </p:nvSpPr>
                  <p:spPr bwMode="auto">
                    <a:xfrm>
                      <a:off x="6667511" y="2434092"/>
                      <a:ext cx="868364" cy="250825"/>
                    </a:xfrm>
                    <a:prstGeom prst="plus">
                      <a:avLst>
                        <a:gd name="adj" fmla="val 25000"/>
                      </a:avLst>
                    </a:prstGeom>
                    <a:solidFill>
                      <a:srgbClr val="0000FF"/>
                    </a:solidFill>
                    <a:ln w="28575" cap="rnd">
                      <a:noFill/>
                      <a:prstDash val="sysDot"/>
                      <a:miter lim="800000"/>
                      <a:headEnd/>
                      <a:tailEnd/>
                    </a:ln>
                  </p:spPr>
                  <p:txBody>
                    <a:bodyPr wrap="none" anchor="ctr"/>
                    <a:lstStyle/>
                    <a:p>
                      <a:endParaRPr lang="en-US"/>
                    </a:p>
                  </p:txBody>
                </p:sp>
                <p:sp>
                  <p:nvSpPr>
                    <p:cNvPr id="60" name="AutoShape 17"/>
                    <p:cNvSpPr>
                      <a:spLocks noChangeArrowheads="1"/>
                    </p:cNvSpPr>
                    <p:nvPr/>
                  </p:nvSpPr>
                  <p:spPr bwMode="auto">
                    <a:xfrm>
                      <a:off x="3622682" y="1394278"/>
                      <a:ext cx="706438" cy="3921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61" name="AutoShape 18"/>
                    <p:cNvSpPr>
                      <a:spLocks noChangeArrowheads="1"/>
                    </p:cNvSpPr>
                    <p:nvPr/>
                  </p:nvSpPr>
                  <p:spPr bwMode="auto">
                    <a:xfrm>
                      <a:off x="3775083" y="1648278"/>
                      <a:ext cx="522288" cy="290513"/>
                    </a:xfrm>
                    <a:prstGeom prst="plus">
                      <a:avLst>
                        <a:gd name="adj" fmla="val 25000"/>
                      </a:avLst>
                    </a:prstGeom>
                    <a:noFill/>
                    <a:ln w="28575">
                      <a:noFill/>
                      <a:miter lim="800000"/>
                      <a:headEnd/>
                      <a:tailEnd/>
                    </a:ln>
                  </p:spPr>
                  <p:txBody>
                    <a:bodyPr wrap="none" anchor="ctr"/>
                    <a:lstStyle/>
                    <a:p>
                      <a:endParaRPr lang="en-US"/>
                    </a:p>
                  </p:txBody>
                </p:sp>
                <p:sp>
                  <p:nvSpPr>
                    <p:cNvPr id="62" name="AutoShape 19"/>
                    <p:cNvSpPr>
                      <a:spLocks noChangeArrowheads="1"/>
                    </p:cNvSpPr>
                    <p:nvPr/>
                  </p:nvSpPr>
                  <p:spPr bwMode="auto">
                    <a:xfrm>
                      <a:off x="4060833" y="1686378"/>
                      <a:ext cx="522288" cy="290513"/>
                    </a:xfrm>
                    <a:prstGeom prst="plus">
                      <a:avLst>
                        <a:gd name="adj" fmla="val 25000"/>
                      </a:avLst>
                    </a:prstGeom>
                    <a:solidFill>
                      <a:srgbClr val="5255E0"/>
                    </a:solidFill>
                    <a:ln w="28575">
                      <a:noFill/>
                      <a:miter lim="800000"/>
                      <a:headEnd/>
                      <a:tailEnd/>
                    </a:ln>
                  </p:spPr>
                  <p:txBody>
                    <a:bodyPr wrap="none" anchor="ctr"/>
                    <a:lstStyle/>
                    <a:p>
                      <a:endParaRPr lang="en-US"/>
                    </a:p>
                  </p:txBody>
                </p:sp>
                <p:sp>
                  <p:nvSpPr>
                    <p:cNvPr id="63" name="AutoShape 20"/>
                    <p:cNvSpPr>
                      <a:spLocks noChangeArrowheads="1"/>
                    </p:cNvSpPr>
                    <p:nvPr/>
                  </p:nvSpPr>
                  <p:spPr bwMode="auto">
                    <a:xfrm>
                      <a:off x="2917832" y="1337128"/>
                      <a:ext cx="922339" cy="392113"/>
                    </a:xfrm>
                    <a:prstGeom prst="plus">
                      <a:avLst>
                        <a:gd name="adj" fmla="val 25000"/>
                      </a:avLst>
                    </a:prstGeom>
                    <a:solidFill>
                      <a:srgbClr val="5255E0"/>
                    </a:solidFill>
                    <a:ln w="28575" cap="rnd">
                      <a:noFill/>
                      <a:prstDash val="sysDot"/>
                      <a:miter lim="800000"/>
                      <a:headEnd/>
                      <a:tailEnd/>
                    </a:ln>
                  </p:spPr>
                  <p:txBody>
                    <a:bodyPr wrap="none" anchor="ctr"/>
                    <a:lstStyle/>
                    <a:p>
                      <a:endParaRPr lang="en-US"/>
                    </a:p>
                  </p:txBody>
                </p:sp>
                <p:sp>
                  <p:nvSpPr>
                    <p:cNvPr id="64" name="AutoShape 21"/>
                    <p:cNvSpPr>
                      <a:spLocks noChangeArrowheads="1"/>
                    </p:cNvSpPr>
                    <p:nvPr/>
                  </p:nvSpPr>
                  <p:spPr bwMode="auto">
                    <a:xfrm>
                      <a:off x="3382970" y="1676853"/>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65" name="AutoShape 22"/>
                    <p:cNvSpPr>
                      <a:spLocks noChangeArrowheads="1"/>
                    </p:cNvSpPr>
                    <p:nvPr/>
                  </p:nvSpPr>
                  <p:spPr bwMode="auto">
                    <a:xfrm>
                      <a:off x="3636970" y="1838779"/>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66" name="AutoShape 23"/>
                    <p:cNvSpPr>
                      <a:spLocks noChangeArrowheads="1"/>
                    </p:cNvSpPr>
                    <p:nvPr/>
                  </p:nvSpPr>
                  <p:spPr bwMode="auto">
                    <a:xfrm>
                      <a:off x="2954344" y="2165804"/>
                      <a:ext cx="661988" cy="33496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67" name="AutoShape 24"/>
                    <p:cNvSpPr>
                      <a:spLocks noChangeArrowheads="1"/>
                    </p:cNvSpPr>
                    <p:nvPr/>
                  </p:nvSpPr>
                  <p:spPr bwMode="auto">
                    <a:xfrm>
                      <a:off x="3408370" y="2310267"/>
                      <a:ext cx="522288" cy="290513"/>
                    </a:xfrm>
                    <a:prstGeom prst="plus">
                      <a:avLst>
                        <a:gd name="adj" fmla="val 25000"/>
                      </a:avLst>
                    </a:prstGeom>
                    <a:solidFill>
                      <a:schemeClr val="accent2"/>
                    </a:solidFill>
                    <a:ln w="28575">
                      <a:noFill/>
                      <a:miter lim="800000"/>
                      <a:headEnd/>
                      <a:tailEnd/>
                    </a:ln>
                  </p:spPr>
                  <p:txBody>
                    <a:bodyPr wrap="none" anchor="ctr"/>
                    <a:lstStyle/>
                    <a:p>
                      <a:endParaRPr lang="en-US"/>
                    </a:p>
                  </p:txBody>
                </p:sp>
                <p:sp>
                  <p:nvSpPr>
                    <p:cNvPr id="68" name="AutoShape 26"/>
                    <p:cNvSpPr>
                      <a:spLocks noChangeArrowheads="1"/>
                    </p:cNvSpPr>
                    <p:nvPr/>
                  </p:nvSpPr>
                  <p:spPr bwMode="auto">
                    <a:xfrm>
                      <a:off x="3990983" y="2095954"/>
                      <a:ext cx="763588" cy="46196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69" name="AutoShape 28"/>
                    <p:cNvSpPr>
                      <a:spLocks noChangeArrowheads="1"/>
                    </p:cNvSpPr>
                    <p:nvPr/>
                  </p:nvSpPr>
                  <p:spPr bwMode="auto">
                    <a:xfrm>
                      <a:off x="3341695" y="2172154"/>
                      <a:ext cx="522288" cy="290513"/>
                    </a:xfrm>
                    <a:prstGeom prst="plus">
                      <a:avLst>
                        <a:gd name="adj" fmla="val 25000"/>
                      </a:avLst>
                    </a:prstGeom>
                    <a:noFill/>
                    <a:ln w="28575">
                      <a:noFill/>
                      <a:miter lim="800000"/>
                      <a:headEnd/>
                      <a:tailEnd/>
                    </a:ln>
                  </p:spPr>
                  <p:txBody>
                    <a:bodyPr wrap="none" anchor="ctr"/>
                    <a:lstStyle/>
                    <a:p>
                      <a:endParaRPr lang="en-US"/>
                    </a:p>
                  </p:txBody>
                </p:sp>
                <p:sp>
                  <p:nvSpPr>
                    <p:cNvPr id="70" name="AutoShape 29"/>
                    <p:cNvSpPr>
                      <a:spLocks noChangeArrowheads="1"/>
                    </p:cNvSpPr>
                    <p:nvPr/>
                  </p:nvSpPr>
                  <p:spPr bwMode="auto">
                    <a:xfrm>
                      <a:off x="2946407" y="179115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71" name="AutoShape 30"/>
                    <p:cNvSpPr>
                      <a:spLocks noChangeArrowheads="1"/>
                    </p:cNvSpPr>
                    <p:nvPr/>
                  </p:nvSpPr>
                  <p:spPr bwMode="auto">
                    <a:xfrm>
                      <a:off x="3770320" y="2157867"/>
                      <a:ext cx="300038" cy="258763"/>
                    </a:xfrm>
                    <a:prstGeom prst="plus">
                      <a:avLst>
                        <a:gd name="adj" fmla="val 25000"/>
                      </a:avLst>
                    </a:prstGeom>
                    <a:solidFill>
                      <a:srgbClr val="AAACF0"/>
                    </a:solidFill>
                    <a:ln w="28575" cap="rnd">
                      <a:noFill/>
                      <a:prstDash val="sysDot"/>
                      <a:miter lim="800000"/>
                      <a:headEnd/>
                      <a:tailEnd/>
                    </a:ln>
                  </p:spPr>
                  <p:txBody>
                    <a:bodyPr wrap="none" anchor="ctr"/>
                    <a:lstStyle/>
                    <a:p>
                      <a:endParaRPr lang="en-US"/>
                    </a:p>
                  </p:txBody>
                </p:sp>
                <p:sp>
                  <p:nvSpPr>
                    <p:cNvPr id="72" name="AutoShape 31"/>
                    <p:cNvSpPr>
                      <a:spLocks noChangeArrowheads="1"/>
                    </p:cNvSpPr>
                    <p:nvPr/>
                  </p:nvSpPr>
                  <p:spPr bwMode="auto">
                    <a:xfrm>
                      <a:off x="2855919" y="1600653"/>
                      <a:ext cx="522288" cy="290513"/>
                    </a:xfrm>
                    <a:prstGeom prst="plus">
                      <a:avLst>
                        <a:gd name="adj" fmla="val 25000"/>
                      </a:avLst>
                    </a:prstGeom>
                    <a:solidFill>
                      <a:srgbClr val="D4344B"/>
                    </a:solidFill>
                    <a:ln w="28575">
                      <a:noFill/>
                      <a:miter lim="800000"/>
                      <a:headEnd/>
                      <a:tailEnd/>
                    </a:ln>
                  </p:spPr>
                  <p:txBody>
                    <a:bodyPr wrap="none" anchor="ctr"/>
                    <a:lstStyle/>
                    <a:p>
                      <a:endParaRPr lang="en-US"/>
                    </a:p>
                  </p:txBody>
                </p:sp>
                <p:sp>
                  <p:nvSpPr>
                    <p:cNvPr id="73" name="AutoShape 32"/>
                    <p:cNvSpPr>
                      <a:spLocks noChangeArrowheads="1"/>
                    </p:cNvSpPr>
                    <p:nvPr/>
                  </p:nvSpPr>
                  <p:spPr bwMode="auto">
                    <a:xfrm>
                      <a:off x="6462723" y="198482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74" name="AutoShape 33"/>
                    <p:cNvSpPr>
                      <a:spLocks noChangeArrowheads="1"/>
                    </p:cNvSpPr>
                    <p:nvPr/>
                  </p:nvSpPr>
                  <p:spPr bwMode="auto">
                    <a:xfrm>
                      <a:off x="6767524" y="2108654"/>
                      <a:ext cx="5984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75" name="AutoShape 34"/>
                    <p:cNvSpPr>
                      <a:spLocks noChangeArrowheads="1"/>
                    </p:cNvSpPr>
                    <p:nvPr/>
                  </p:nvSpPr>
                  <p:spPr bwMode="auto">
                    <a:xfrm>
                      <a:off x="6381761" y="23086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76" name="AutoShape 35"/>
                    <p:cNvSpPr>
                      <a:spLocks noChangeArrowheads="1"/>
                    </p:cNvSpPr>
                    <p:nvPr/>
                  </p:nvSpPr>
                  <p:spPr bwMode="auto">
                    <a:xfrm>
                      <a:off x="6659574" y="151810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77" name="AutoShape 36"/>
                    <p:cNvSpPr>
                      <a:spLocks noChangeArrowheads="1"/>
                    </p:cNvSpPr>
                    <p:nvPr/>
                  </p:nvSpPr>
                  <p:spPr bwMode="auto">
                    <a:xfrm>
                      <a:off x="5826135" y="15704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78" name="AutoShape 37"/>
                    <p:cNvSpPr>
                      <a:spLocks noChangeArrowheads="1"/>
                    </p:cNvSpPr>
                    <p:nvPr/>
                  </p:nvSpPr>
                  <p:spPr bwMode="auto">
                    <a:xfrm>
                      <a:off x="5316547" y="1646691"/>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79" name="AutoShape 38"/>
                    <p:cNvSpPr>
                      <a:spLocks noChangeArrowheads="1"/>
                    </p:cNvSpPr>
                    <p:nvPr/>
                  </p:nvSpPr>
                  <p:spPr bwMode="auto">
                    <a:xfrm>
                      <a:off x="4849821" y="1565728"/>
                      <a:ext cx="522288" cy="290513"/>
                    </a:xfrm>
                    <a:prstGeom prst="plus">
                      <a:avLst>
                        <a:gd name="adj" fmla="val 25000"/>
                      </a:avLst>
                    </a:prstGeom>
                    <a:solidFill>
                      <a:srgbClr val="AAACF0"/>
                    </a:solidFill>
                    <a:ln w="28575">
                      <a:noFill/>
                      <a:prstDash val="lgDash"/>
                      <a:miter lim="800000"/>
                      <a:headEnd/>
                      <a:tailEnd/>
                    </a:ln>
                  </p:spPr>
                  <p:txBody>
                    <a:bodyPr wrap="none" anchor="ctr"/>
                    <a:lstStyle/>
                    <a:p>
                      <a:endParaRPr lang="en-US"/>
                    </a:p>
                  </p:txBody>
                </p:sp>
                <p:sp>
                  <p:nvSpPr>
                    <p:cNvPr id="80" name="AutoShape 39"/>
                    <p:cNvSpPr>
                      <a:spLocks noChangeArrowheads="1"/>
                    </p:cNvSpPr>
                    <p:nvPr/>
                  </p:nvSpPr>
                  <p:spPr bwMode="auto">
                    <a:xfrm>
                      <a:off x="4445008" y="1829254"/>
                      <a:ext cx="769938" cy="28416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81" name="AutoShape 40"/>
                    <p:cNvSpPr>
                      <a:spLocks noChangeArrowheads="1"/>
                    </p:cNvSpPr>
                    <p:nvPr/>
                  </p:nvSpPr>
                  <p:spPr bwMode="auto">
                    <a:xfrm>
                      <a:off x="5616585" y="1908629"/>
                      <a:ext cx="522288" cy="290513"/>
                    </a:xfrm>
                    <a:prstGeom prst="plus">
                      <a:avLst>
                        <a:gd name="adj" fmla="val 25000"/>
                      </a:avLst>
                    </a:prstGeom>
                    <a:solidFill>
                      <a:srgbClr val="F16179"/>
                    </a:solidFill>
                    <a:ln w="28575">
                      <a:noFill/>
                      <a:miter lim="800000"/>
                      <a:headEnd/>
                      <a:tailEnd/>
                    </a:ln>
                  </p:spPr>
                  <p:txBody>
                    <a:bodyPr wrap="none" anchor="ctr"/>
                    <a:lstStyle/>
                    <a:p>
                      <a:endParaRPr lang="en-US"/>
                    </a:p>
                  </p:txBody>
                </p:sp>
                <p:sp>
                  <p:nvSpPr>
                    <p:cNvPr id="82" name="AutoShape 41"/>
                    <p:cNvSpPr>
                      <a:spLocks noChangeArrowheads="1"/>
                    </p:cNvSpPr>
                    <p:nvPr/>
                  </p:nvSpPr>
                  <p:spPr bwMode="auto">
                    <a:xfrm>
                      <a:off x="6030923" y="1734003"/>
                      <a:ext cx="522288" cy="290513"/>
                    </a:xfrm>
                    <a:prstGeom prst="plus">
                      <a:avLst>
                        <a:gd name="adj" fmla="val 25000"/>
                      </a:avLst>
                    </a:prstGeom>
                    <a:solidFill>
                      <a:schemeClr val="accent2"/>
                    </a:solidFill>
                    <a:ln w="28575">
                      <a:noFill/>
                      <a:miter lim="800000"/>
                      <a:headEnd/>
                      <a:tailEnd/>
                    </a:ln>
                  </p:spPr>
                  <p:txBody>
                    <a:bodyPr wrap="none" anchor="ctr"/>
                    <a:lstStyle/>
                    <a:p>
                      <a:pPr algn="ctr"/>
                      <a:endParaRPr lang="en-US"/>
                    </a:p>
                  </p:txBody>
                </p:sp>
                <p:sp>
                  <p:nvSpPr>
                    <p:cNvPr id="83" name="AutoShape 42"/>
                    <p:cNvSpPr>
                      <a:spLocks noChangeArrowheads="1"/>
                    </p:cNvSpPr>
                    <p:nvPr/>
                  </p:nvSpPr>
                  <p:spPr bwMode="auto">
                    <a:xfrm>
                      <a:off x="4411671" y="15133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84" name="AutoShape 43"/>
                    <p:cNvSpPr>
                      <a:spLocks noChangeArrowheads="1"/>
                    </p:cNvSpPr>
                    <p:nvPr/>
                  </p:nvSpPr>
                  <p:spPr bwMode="auto">
                    <a:xfrm>
                      <a:off x="5654685" y="1741941"/>
                      <a:ext cx="522288" cy="290513"/>
                    </a:xfrm>
                    <a:prstGeom prst="plus">
                      <a:avLst>
                        <a:gd name="adj" fmla="val 25000"/>
                      </a:avLst>
                    </a:prstGeom>
                    <a:solidFill>
                      <a:srgbClr val="AAACF0"/>
                    </a:solidFill>
                    <a:ln w="28575">
                      <a:noFill/>
                      <a:prstDash val="dashDot"/>
                      <a:miter lim="800000"/>
                      <a:headEnd/>
                      <a:tailEnd/>
                    </a:ln>
                  </p:spPr>
                  <p:txBody>
                    <a:bodyPr wrap="none" anchor="ctr"/>
                    <a:lstStyle/>
                    <a:p>
                      <a:endParaRPr lang="en-US"/>
                    </a:p>
                  </p:txBody>
                </p:sp>
                <p:sp>
                  <p:nvSpPr>
                    <p:cNvPr id="85" name="AutoShape 44"/>
                    <p:cNvSpPr>
                      <a:spLocks noChangeArrowheads="1"/>
                    </p:cNvSpPr>
                    <p:nvPr/>
                  </p:nvSpPr>
                  <p:spPr bwMode="auto">
                    <a:xfrm>
                      <a:off x="4344996" y="1975304"/>
                      <a:ext cx="5222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86" name="AutoShape 45"/>
                    <p:cNvSpPr>
                      <a:spLocks noChangeArrowheads="1"/>
                    </p:cNvSpPr>
                    <p:nvPr/>
                  </p:nvSpPr>
                  <p:spPr bwMode="auto">
                    <a:xfrm>
                      <a:off x="6145223" y="1975304"/>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87" name="AutoShape 46"/>
                    <p:cNvSpPr>
                      <a:spLocks noChangeArrowheads="1"/>
                    </p:cNvSpPr>
                    <p:nvPr/>
                  </p:nvSpPr>
                  <p:spPr bwMode="auto">
                    <a:xfrm>
                      <a:off x="7277112" y="1332365"/>
                      <a:ext cx="534988" cy="522288"/>
                    </a:xfrm>
                    <a:prstGeom prst="plus">
                      <a:avLst>
                        <a:gd name="adj" fmla="val 25000"/>
                      </a:avLst>
                    </a:prstGeom>
                    <a:solidFill>
                      <a:srgbClr val="D4344B"/>
                    </a:solidFill>
                    <a:ln w="28575">
                      <a:noFill/>
                      <a:prstDash val="sysDot"/>
                      <a:miter lim="800000"/>
                      <a:headEnd/>
                      <a:tailEnd/>
                    </a:ln>
                  </p:spPr>
                  <p:txBody>
                    <a:bodyPr wrap="none" anchor="ctr"/>
                    <a:lstStyle/>
                    <a:p>
                      <a:endParaRPr lang="en-US"/>
                    </a:p>
                  </p:txBody>
                </p:sp>
              </p:grpSp>
              <p:sp>
                <p:nvSpPr>
                  <p:cNvPr id="43" name="AutoShape 62"/>
                  <p:cNvSpPr>
                    <a:spLocks noChangeArrowheads="1"/>
                  </p:cNvSpPr>
                  <p:nvPr/>
                </p:nvSpPr>
                <p:spPr bwMode="auto">
                  <a:xfrm>
                    <a:off x="3677919" y="1176423"/>
                    <a:ext cx="4214876" cy="3603850"/>
                  </a:xfrm>
                  <a:prstGeom prst="triangle">
                    <a:avLst>
                      <a:gd name="adj" fmla="val 50000"/>
                    </a:avLst>
                  </a:prstGeom>
                  <a:solidFill>
                    <a:srgbClr val="30D840"/>
                  </a:solidFill>
                  <a:ln w="57150">
                    <a:noFill/>
                    <a:miter lim="800000"/>
                    <a:headEnd/>
                    <a:tailEnd/>
                  </a:ln>
                </p:spPr>
                <p:txBody>
                  <a:bodyPr wrap="none" anchor="ctr"/>
                  <a:lstStyle/>
                  <a:p>
                    <a:endParaRPr lang="en-US"/>
                  </a:p>
                </p:txBody>
              </p:sp>
              <p:sp>
                <p:nvSpPr>
                  <p:cNvPr id="44" name="AutoShape 71"/>
                  <p:cNvSpPr>
                    <a:spLocks noChangeArrowheads="1"/>
                  </p:cNvSpPr>
                  <p:nvPr/>
                </p:nvSpPr>
                <p:spPr bwMode="auto">
                  <a:xfrm>
                    <a:off x="4743976" y="5057213"/>
                    <a:ext cx="2000974" cy="801592"/>
                  </a:xfrm>
                  <a:prstGeom prst="triangle">
                    <a:avLst>
                      <a:gd name="adj" fmla="val 50000"/>
                    </a:avLst>
                  </a:prstGeom>
                  <a:solidFill>
                    <a:srgbClr val="FF00FF"/>
                  </a:solidFill>
                  <a:ln w="9525">
                    <a:noFill/>
                    <a:miter lim="800000"/>
                    <a:headEnd/>
                    <a:tailEnd/>
                  </a:ln>
                </p:spPr>
                <p:txBody>
                  <a:bodyPr wrap="none" anchor="ctr"/>
                  <a:lstStyle/>
                  <a:p>
                    <a:endParaRPr lang="en-US"/>
                  </a:p>
                </p:txBody>
              </p:sp>
              <p:sp>
                <p:nvSpPr>
                  <p:cNvPr id="45" name="AutoShape 91"/>
                  <p:cNvSpPr>
                    <a:spLocks noChangeArrowheads="1"/>
                  </p:cNvSpPr>
                  <p:nvPr/>
                </p:nvSpPr>
                <p:spPr bwMode="auto">
                  <a:xfrm>
                    <a:off x="2676320" y="803782"/>
                    <a:ext cx="664170" cy="5626047"/>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sp>
                <p:nvSpPr>
                  <p:cNvPr id="46" name="AutoShape 92"/>
                  <p:cNvSpPr>
                    <a:spLocks noChangeArrowheads="1"/>
                  </p:cNvSpPr>
                  <p:nvPr/>
                </p:nvSpPr>
                <p:spPr bwMode="auto">
                  <a:xfrm flipH="1">
                    <a:off x="8021724" y="769003"/>
                    <a:ext cx="664170" cy="5626046"/>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grpSp>
          </p:grpSp>
          <p:sp>
            <p:nvSpPr>
              <p:cNvPr id="38" name="AutoShape 86"/>
              <p:cNvSpPr>
                <a:spLocks noChangeArrowheads="1"/>
              </p:cNvSpPr>
              <p:nvPr/>
            </p:nvSpPr>
            <p:spPr bwMode="auto">
              <a:xfrm>
                <a:off x="6000750" y="1057273"/>
                <a:ext cx="295274" cy="133352"/>
              </a:xfrm>
              <a:prstGeom prst="triangle">
                <a:avLst>
                  <a:gd name="adj" fmla="val 50000"/>
                </a:avLst>
              </a:prstGeom>
              <a:solidFill>
                <a:schemeClr val="tx1"/>
              </a:solidFill>
              <a:ln w="57150">
                <a:solidFill>
                  <a:schemeClr val="tx1"/>
                </a:solidFill>
                <a:miter lim="800000"/>
                <a:headEnd/>
                <a:tailEnd/>
              </a:ln>
            </p:spPr>
            <p:txBody>
              <a:bodyPr wrap="none" anchor="ctr"/>
              <a:lstStyle/>
              <a:p>
                <a:endParaRPr lang="en-US"/>
              </a:p>
            </p:txBody>
          </p:sp>
        </p:grpSp>
        <p:grpSp>
          <p:nvGrpSpPr>
            <p:cNvPr id="32" name="Group 477"/>
            <p:cNvGrpSpPr>
              <a:grpSpLocks/>
            </p:cNvGrpSpPr>
            <p:nvPr/>
          </p:nvGrpSpPr>
          <p:grpSpPr bwMode="auto">
            <a:xfrm>
              <a:off x="2559599" y="2095740"/>
              <a:ext cx="2003405" cy="2495478"/>
              <a:chOff x="2981325" y="2019300"/>
              <a:chExt cx="3119437" cy="2909887"/>
            </a:xfrm>
          </p:grpSpPr>
          <p:cxnSp>
            <p:nvCxnSpPr>
              <p:cNvPr id="33" name="Straight Connector 32"/>
              <p:cNvCxnSpPr/>
              <p:nvPr/>
            </p:nvCxnSpPr>
            <p:spPr>
              <a:xfrm rot="16200000" flipV="1">
                <a:off x="2667794" y="2340769"/>
                <a:ext cx="2211387" cy="1568449"/>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4225131" y="2382044"/>
                <a:ext cx="2155824" cy="1519238"/>
              </a:xfrm>
              <a:prstGeom prst="line">
                <a:avLst/>
              </a:prstGeom>
              <a:ln w="381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4548187" y="4214812"/>
                <a:ext cx="1552575" cy="714375"/>
              </a:xfrm>
              <a:prstGeom prst="line">
                <a:avLst/>
              </a:prstGeom>
              <a:ln w="381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flipV="1">
                <a:off x="2981325" y="4210049"/>
                <a:ext cx="1557338" cy="695325"/>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028840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3687800188"/>
              </p:ext>
            </p:extLst>
          </p:nvPr>
        </p:nvGraphicFramePr>
        <p:xfrm>
          <a:off x="28575" y="747713"/>
          <a:ext cx="9144000" cy="6226628"/>
        </p:xfrm>
        <a:graphic>
          <a:graphicData uri="http://schemas.openxmlformats.org/drawingml/2006/table">
            <a:tbl>
              <a:tblPr/>
              <a:tblGrid>
                <a:gridCol w="2757714">
                  <a:extLst>
                    <a:ext uri="{9D8B030D-6E8A-4147-A177-3AD203B41FA5}">
                      <a16:colId xmlns:a16="http://schemas.microsoft.com/office/drawing/2014/main" val="20000"/>
                    </a:ext>
                  </a:extLst>
                </a:gridCol>
                <a:gridCol w="3297644">
                  <a:extLst>
                    <a:ext uri="{9D8B030D-6E8A-4147-A177-3AD203B41FA5}">
                      <a16:colId xmlns:a16="http://schemas.microsoft.com/office/drawing/2014/main" val="20001"/>
                    </a:ext>
                  </a:extLst>
                </a:gridCol>
                <a:gridCol w="3088642">
                  <a:extLst>
                    <a:ext uri="{9D8B030D-6E8A-4147-A177-3AD203B41FA5}">
                      <a16:colId xmlns:a16="http://schemas.microsoft.com/office/drawing/2014/main" val="20002"/>
                    </a:ext>
                  </a:extLst>
                </a:gridCol>
              </a:tblGrid>
              <a:tr h="306096">
                <a:tc rowSpan="2">
                  <a:txBody>
                    <a:bodyPr/>
                    <a:lstStyle/>
                    <a:p>
                      <a:pPr marL="0" marR="0">
                        <a:spcBef>
                          <a:spcPts val="0"/>
                        </a:spcBef>
                        <a:spcAft>
                          <a:spcPts val="0"/>
                        </a:spcAft>
                        <a:tabLst>
                          <a:tab pos="0" algn="l"/>
                          <a:tab pos="285750" algn="l"/>
                        </a:tabLst>
                      </a:pPr>
                      <a:endParaRPr lang="en-US" sz="1400" dirty="0">
                        <a:solidFill>
                          <a:srgbClr val="642F04"/>
                        </a:solidFill>
                        <a:latin typeface="Times New Roman"/>
                        <a:ea typeface="Times New Roman"/>
                        <a:cs typeface="Times New Roman"/>
                      </a:endParaRPr>
                    </a:p>
                    <a:p>
                      <a:pPr marL="0" marR="0" algn="ctr">
                        <a:spcBef>
                          <a:spcPts val="0"/>
                        </a:spcBef>
                        <a:spcAft>
                          <a:spcPts val="0"/>
                        </a:spcAft>
                        <a:tabLst>
                          <a:tab pos="0" algn="l"/>
                          <a:tab pos="285750" algn="l"/>
                        </a:tabLst>
                      </a:pPr>
                      <a:r>
                        <a:rPr lang="en-US" sz="2400" b="1" dirty="0">
                          <a:solidFill>
                            <a:srgbClr val="642F04"/>
                          </a:solidFill>
                          <a:latin typeface="Times New Roman"/>
                          <a:ea typeface="Times New Roman"/>
                          <a:cs typeface="Times New Roman"/>
                        </a:rPr>
                        <a:t>Assessment</a:t>
                      </a:r>
                      <a:endParaRPr lang="en-US" sz="2400" dirty="0">
                        <a:solidFill>
                          <a:srgbClr val="642F04"/>
                        </a:solidFill>
                        <a:latin typeface="Times New Roman"/>
                        <a:ea typeface="Times New Roman"/>
                        <a:cs typeface="Times New Roman"/>
                      </a:endParaRPr>
                    </a:p>
                    <a:p>
                      <a:pPr marL="0" marR="0" algn="ctr">
                        <a:spcBef>
                          <a:spcPts val="0"/>
                        </a:spcBef>
                        <a:spcAft>
                          <a:spcPts val="0"/>
                        </a:spcAft>
                        <a:tabLst>
                          <a:tab pos="0" algn="l"/>
                          <a:tab pos="285750" algn="l"/>
                        </a:tabLst>
                      </a:pPr>
                      <a:r>
                        <a:rPr lang="en-US" sz="2400" b="1" dirty="0">
                          <a:solidFill>
                            <a:srgbClr val="642F04"/>
                          </a:solidFill>
                          <a:latin typeface="Times New Roman"/>
                          <a:ea typeface="Times New Roman"/>
                          <a:cs typeface="Times New Roman"/>
                        </a:rPr>
                        <a:t>Perspective</a:t>
                      </a:r>
                      <a:endParaRPr lang="en-US" sz="2400" dirty="0">
                        <a:solidFill>
                          <a:srgbClr val="642F04"/>
                        </a:solidFill>
                        <a:latin typeface="Times New Roman"/>
                        <a:ea typeface="Times New Roman"/>
                        <a:cs typeface="Times New Roman"/>
                      </a:endParaRPr>
                    </a:p>
                  </a:txBody>
                  <a:tcPr marL="52090" marR="52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0"/>
                        </a:spcBef>
                        <a:spcAft>
                          <a:spcPts val="0"/>
                        </a:spcAft>
                        <a:tabLst>
                          <a:tab pos="0" algn="l"/>
                          <a:tab pos="285750" algn="l"/>
                        </a:tabLst>
                      </a:pPr>
                      <a:r>
                        <a:rPr lang="en-US" sz="2000" b="1" dirty="0">
                          <a:solidFill>
                            <a:srgbClr val="642F04"/>
                          </a:solidFill>
                          <a:latin typeface="Times New Roman"/>
                          <a:ea typeface="Times New Roman"/>
                          <a:cs typeface="Times New Roman"/>
                        </a:rPr>
                        <a:t>Assessment Method</a:t>
                      </a:r>
                      <a:endParaRPr lang="en-US" sz="2000" dirty="0">
                        <a:solidFill>
                          <a:srgbClr val="642F04"/>
                        </a:solidFill>
                        <a:latin typeface="Times New Roman"/>
                        <a:ea typeface="Times New Roman"/>
                        <a:cs typeface="Times New Roman"/>
                      </a:endParaRPr>
                    </a:p>
                  </a:txBody>
                  <a:tcPr marL="52090" marR="52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1714398">
                <a:tc vMerge="1">
                  <a:txBody>
                    <a:bodyPr/>
                    <a:lstStyle/>
                    <a:p>
                      <a:endParaRPr lang="en-US"/>
                    </a:p>
                  </a:txBody>
                  <a:tcPr/>
                </a:tc>
                <a:tc>
                  <a:txBody>
                    <a:bodyPr/>
                    <a:lstStyle/>
                    <a:p>
                      <a:pPr marL="0" marR="0">
                        <a:spcBef>
                          <a:spcPts val="0"/>
                        </a:spcBef>
                        <a:spcAft>
                          <a:spcPts val="0"/>
                        </a:spcAft>
                        <a:tabLst>
                          <a:tab pos="0" algn="l"/>
                          <a:tab pos="285750" algn="l"/>
                        </a:tabLst>
                      </a:pPr>
                      <a:r>
                        <a:rPr lang="en-US" sz="1400" dirty="0">
                          <a:solidFill>
                            <a:srgbClr val="642F04"/>
                          </a:solidFill>
                          <a:latin typeface="Times New Roman"/>
                          <a:ea typeface="Times New Roman"/>
                          <a:cs typeface="Times New Roman"/>
                        </a:rPr>
                        <a:t> </a:t>
                      </a:r>
                      <a:r>
                        <a:rPr lang="en-US" sz="1600" b="1" dirty="0">
                          <a:solidFill>
                            <a:srgbClr val="642F04"/>
                          </a:solidFill>
                          <a:latin typeface="Times New Roman"/>
                          <a:ea typeface="Times New Roman"/>
                          <a:cs typeface="Times New Roman"/>
                        </a:rPr>
                        <a:t>Formal Methods</a:t>
                      </a:r>
                      <a:r>
                        <a:rPr lang="en-US" sz="1600" dirty="0">
                          <a:solidFill>
                            <a:srgbClr val="642F04"/>
                          </a:solidFill>
                          <a:latin typeface="Times New Roman"/>
                          <a:ea typeface="Times New Roman"/>
                          <a:cs typeface="Times New Roman"/>
                        </a:rPr>
                        <a:t> – </a:t>
                      </a:r>
                    </a:p>
                    <a:p>
                      <a:pPr marL="0" marR="0">
                        <a:spcBef>
                          <a:spcPts val="0"/>
                        </a:spcBef>
                        <a:spcAft>
                          <a:spcPts val="0"/>
                        </a:spcAft>
                        <a:tabLst>
                          <a:tab pos="0" algn="l"/>
                          <a:tab pos="285750" algn="l"/>
                        </a:tabLst>
                      </a:pPr>
                      <a:r>
                        <a:rPr lang="en-US" sz="1600" dirty="0">
                          <a:solidFill>
                            <a:srgbClr val="642F04"/>
                          </a:solidFill>
                          <a:latin typeface="Times New Roman"/>
                          <a:ea typeface="Times New Roman"/>
                          <a:cs typeface="Times New Roman"/>
                        </a:rPr>
                        <a:t>Using interviews, records reviews, and observation and interpretation methods that make use of standards established through normative comparisons</a:t>
                      </a:r>
                    </a:p>
                  </a:txBody>
                  <a:tcPr marL="52090" marR="52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0" algn="l"/>
                          <a:tab pos="285750" algn="l"/>
                        </a:tabLst>
                      </a:pPr>
                      <a:r>
                        <a:rPr lang="en-US" sz="1600" b="1" dirty="0">
                          <a:solidFill>
                            <a:srgbClr val="642F04"/>
                          </a:solidFill>
                          <a:latin typeface="Times New Roman"/>
                          <a:ea typeface="Times New Roman"/>
                          <a:cs typeface="Times New Roman"/>
                        </a:rPr>
                        <a:t>Informal Methods</a:t>
                      </a:r>
                      <a:r>
                        <a:rPr lang="en-US" sz="1600" dirty="0">
                          <a:solidFill>
                            <a:srgbClr val="642F04"/>
                          </a:solidFill>
                          <a:latin typeface="Times New Roman"/>
                          <a:ea typeface="Times New Roman"/>
                          <a:cs typeface="Times New Roman"/>
                        </a:rPr>
                        <a:t> –</a:t>
                      </a:r>
                    </a:p>
                    <a:p>
                      <a:pPr marL="0" marR="0">
                        <a:spcBef>
                          <a:spcPts val="0"/>
                        </a:spcBef>
                        <a:spcAft>
                          <a:spcPts val="0"/>
                        </a:spcAft>
                        <a:tabLst>
                          <a:tab pos="0" algn="l"/>
                          <a:tab pos="285750" algn="l"/>
                        </a:tabLst>
                      </a:pPr>
                      <a:r>
                        <a:rPr lang="en-US" sz="1600" dirty="0">
                          <a:solidFill>
                            <a:srgbClr val="642F04"/>
                          </a:solidFill>
                          <a:latin typeface="Times New Roman"/>
                          <a:ea typeface="Times New Roman"/>
                          <a:cs typeface="Times New Roman"/>
                        </a:rPr>
                        <a:t>Using  interviews, records reviews, and observation and interpretation methods that do not make use of standards established through normative comparisons</a:t>
                      </a:r>
                    </a:p>
                  </a:txBody>
                  <a:tcPr marL="52090" marR="52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184612">
                <a:tc>
                  <a:txBody>
                    <a:bodyPr/>
                    <a:lstStyle/>
                    <a:p>
                      <a:pPr marL="0" marR="0">
                        <a:spcBef>
                          <a:spcPts val="0"/>
                        </a:spcBef>
                        <a:spcAft>
                          <a:spcPts val="0"/>
                        </a:spcAft>
                        <a:tabLst>
                          <a:tab pos="0" algn="l"/>
                          <a:tab pos="285750" algn="l"/>
                        </a:tabLst>
                      </a:pPr>
                      <a:r>
                        <a:rPr lang="en-US" sz="2000" b="1" dirty="0">
                          <a:solidFill>
                            <a:srgbClr val="642F04"/>
                          </a:solidFill>
                          <a:latin typeface="Times New Roman"/>
                          <a:ea typeface="Times New Roman"/>
                          <a:cs typeface="Times New Roman"/>
                        </a:rPr>
                        <a:t>Indirect Perspective</a:t>
                      </a:r>
                      <a:r>
                        <a:rPr lang="en-US" sz="2000" dirty="0">
                          <a:solidFill>
                            <a:srgbClr val="642F04"/>
                          </a:solidFill>
                          <a:latin typeface="Times New Roman"/>
                          <a:ea typeface="Times New Roman"/>
                          <a:cs typeface="Times New Roman"/>
                        </a:rPr>
                        <a:t> –</a:t>
                      </a:r>
                    </a:p>
                    <a:p>
                      <a:pPr marL="0" marR="0">
                        <a:spcBef>
                          <a:spcPts val="0"/>
                        </a:spcBef>
                        <a:spcAft>
                          <a:spcPts val="0"/>
                        </a:spcAft>
                        <a:tabLst>
                          <a:tab pos="0" algn="l"/>
                          <a:tab pos="285750" algn="l"/>
                        </a:tabLst>
                      </a:pPr>
                      <a:r>
                        <a:rPr lang="en-US" sz="2000" dirty="0">
                          <a:solidFill>
                            <a:srgbClr val="642F04"/>
                          </a:solidFill>
                          <a:latin typeface="Times New Roman"/>
                          <a:ea typeface="Times New Roman"/>
                          <a:cs typeface="Times New Roman"/>
                        </a:rPr>
                        <a:t>Collecting information in a manner that does not require direct contact with, or observation of, the client</a:t>
                      </a:r>
                    </a:p>
                  </a:txBody>
                  <a:tcPr marL="52090" marR="52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0" algn="l"/>
                          <a:tab pos="285750" algn="l"/>
                        </a:tabLst>
                      </a:pPr>
                      <a:r>
                        <a:rPr lang="en-US" sz="1800" dirty="0">
                          <a:solidFill>
                            <a:srgbClr val="642F04"/>
                          </a:solidFill>
                          <a:latin typeface="Times New Roman"/>
                          <a:ea typeface="Times New Roman"/>
                          <a:cs typeface="Times New Roman"/>
                        </a:rPr>
                        <a:t>Behavior Rating Scales</a:t>
                      </a:r>
                    </a:p>
                    <a:p>
                      <a:pPr marL="0" marR="0">
                        <a:spcBef>
                          <a:spcPts val="0"/>
                        </a:spcBef>
                        <a:spcAft>
                          <a:spcPts val="0"/>
                        </a:spcAft>
                        <a:tabLst>
                          <a:tab pos="0" algn="l"/>
                          <a:tab pos="285750" algn="l"/>
                        </a:tabLst>
                      </a:pPr>
                      <a:r>
                        <a:rPr lang="en-US" sz="1800" dirty="0">
                          <a:solidFill>
                            <a:srgbClr val="642F04"/>
                          </a:solidFill>
                          <a:latin typeface="Times New Roman"/>
                          <a:ea typeface="Times New Roman"/>
                          <a:cs typeface="Times New Roman"/>
                        </a:rPr>
                        <a:t>   Parent &amp; Teacher Behavior Rating Scales</a:t>
                      </a:r>
                    </a:p>
                    <a:p>
                      <a:pPr marL="0" marR="0">
                        <a:spcBef>
                          <a:spcPts val="0"/>
                        </a:spcBef>
                        <a:spcAft>
                          <a:spcPts val="0"/>
                        </a:spcAft>
                        <a:tabLst>
                          <a:tab pos="0" algn="l"/>
                          <a:tab pos="285750" algn="l"/>
                        </a:tabLst>
                      </a:pPr>
                      <a:r>
                        <a:rPr lang="en-US" sz="1800" dirty="0">
                          <a:solidFill>
                            <a:srgbClr val="642F04"/>
                          </a:solidFill>
                          <a:latin typeface="Times New Roman"/>
                          <a:ea typeface="Times New Roman"/>
                          <a:cs typeface="Times New Roman"/>
                        </a:rPr>
                        <a:t>   Self-Report Rating Scales</a:t>
                      </a:r>
                    </a:p>
                    <a:p>
                      <a:pPr marL="0" marR="0">
                        <a:spcBef>
                          <a:spcPts val="0"/>
                        </a:spcBef>
                        <a:spcAft>
                          <a:spcPts val="0"/>
                        </a:spcAft>
                        <a:tabLst>
                          <a:tab pos="0" algn="l"/>
                          <a:tab pos="285750" algn="l"/>
                        </a:tabLst>
                      </a:pPr>
                      <a:r>
                        <a:rPr lang="en-US" sz="1800" dirty="0">
                          <a:solidFill>
                            <a:srgbClr val="642F04"/>
                          </a:solidFill>
                          <a:latin typeface="Times New Roman"/>
                          <a:ea typeface="Times New Roman"/>
                          <a:cs typeface="Times New Roman"/>
                        </a:rPr>
                        <a:t>(e.g., BRIEF or MEFS Parent,   Teacher and Self Rating forms)</a:t>
                      </a:r>
                    </a:p>
                  </a:txBody>
                  <a:tcPr marL="52090" marR="52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0" algn="l"/>
                          <a:tab pos="285750" algn="l"/>
                        </a:tabLst>
                      </a:pPr>
                      <a:r>
                        <a:rPr lang="en-US" sz="1800" dirty="0">
                          <a:solidFill>
                            <a:srgbClr val="642F04"/>
                          </a:solidFill>
                          <a:latin typeface="Times New Roman"/>
                          <a:ea typeface="Times New Roman"/>
                          <a:cs typeface="Times New Roman"/>
                        </a:rPr>
                        <a:t>Interviews of Parents, Teachers (e.g., use of the EFSO)</a:t>
                      </a:r>
                    </a:p>
                    <a:p>
                      <a:pPr marL="0" marR="0">
                        <a:spcBef>
                          <a:spcPts val="0"/>
                        </a:spcBef>
                        <a:spcAft>
                          <a:spcPts val="0"/>
                        </a:spcAft>
                        <a:tabLst>
                          <a:tab pos="0" algn="l"/>
                          <a:tab pos="285750" algn="l"/>
                        </a:tabLst>
                      </a:pPr>
                      <a:r>
                        <a:rPr lang="en-US" sz="1800" dirty="0">
                          <a:solidFill>
                            <a:srgbClr val="642F04"/>
                          </a:solidFill>
                          <a:latin typeface="Times New Roman"/>
                          <a:ea typeface="Times New Roman"/>
                          <a:cs typeface="Times New Roman"/>
                        </a:rPr>
                        <a:t>Review of School Records</a:t>
                      </a:r>
                    </a:p>
                    <a:p>
                      <a:pPr marL="0" marR="0">
                        <a:spcBef>
                          <a:spcPts val="0"/>
                        </a:spcBef>
                        <a:spcAft>
                          <a:spcPts val="0"/>
                        </a:spcAft>
                        <a:tabLst>
                          <a:tab pos="0" algn="l"/>
                          <a:tab pos="285750" algn="l"/>
                        </a:tabLst>
                      </a:pPr>
                      <a:r>
                        <a:rPr lang="en-US" sz="1800" dirty="0">
                          <a:solidFill>
                            <a:srgbClr val="642F04"/>
                          </a:solidFill>
                          <a:latin typeface="Times New Roman"/>
                          <a:ea typeface="Times New Roman"/>
                          <a:cs typeface="Times New Roman"/>
                        </a:rPr>
                        <a:t>Process-oriented Interpretation of Parent</a:t>
                      </a:r>
                      <a:r>
                        <a:rPr lang="en-US" sz="1800" baseline="0" dirty="0">
                          <a:solidFill>
                            <a:srgbClr val="642F04"/>
                          </a:solidFill>
                          <a:latin typeface="Times New Roman"/>
                          <a:ea typeface="Times New Roman"/>
                          <a:cs typeface="Times New Roman"/>
                        </a:rPr>
                        <a:t> </a:t>
                      </a:r>
                      <a:r>
                        <a:rPr lang="en-US" sz="1800" dirty="0">
                          <a:solidFill>
                            <a:srgbClr val="642F04"/>
                          </a:solidFill>
                          <a:latin typeface="Times New Roman"/>
                          <a:ea typeface="Times New Roman"/>
                          <a:cs typeface="Times New Roman"/>
                        </a:rPr>
                        <a:t>and Teacher Ratings and Self Reports</a:t>
                      </a:r>
                    </a:p>
                  </a:txBody>
                  <a:tcPr marL="52090" marR="52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21522">
                <a:tc>
                  <a:txBody>
                    <a:bodyPr/>
                    <a:lstStyle/>
                    <a:p>
                      <a:pPr marL="0" marR="0">
                        <a:spcBef>
                          <a:spcPts val="0"/>
                        </a:spcBef>
                        <a:spcAft>
                          <a:spcPts val="0"/>
                        </a:spcAft>
                        <a:tabLst>
                          <a:tab pos="0" algn="l"/>
                          <a:tab pos="285750" algn="l"/>
                        </a:tabLst>
                      </a:pPr>
                      <a:r>
                        <a:rPr lang="en-US" sz="2000" b="1" dirty="0">
                          <a:solidFill>
                            <a:srgbClr val="642F04"/>
                          </a:solidFill>
                          <a:latin typeface="Times New Roman"/>
                          <a:ea typeface="Times New Roman"/>
                          <a:cs typeface="Times New Roman"/>
                        </a:rPr>
                        <a:t>Direct Perspective</a:t>
                      </a:r>
                      <a:r>
                        <a:rPr lang="en-US" sz="2000" dirty="0">
                          <a:solidFill>
                            <a:srgbClr val="642F04"/>
                          </a:solidFill>
                          <a:latin typeface="Times New Roman"/>
                          <a:ea typeface="Times New Roman"/>
                          <a:cs typeface="Times New Roman"/>
                        </a:rPr>
                        <a:t> – </a:t>
                      </a:r>
                    </a:p>
                    <a:p>
                      <a:pPr marL="0" marR="0">
                        <a:spcBef>
                          <a:spcPts val="0"/>
                        </a:spcBef>
                        <a:spcAft>
                          <a:spcPts val="0"/>
                        </a:spcAft>
                        <a:tabLst>
                          <a:tab pos="0" algn="l"/>
                          <a:tab pos="285750" algn="l"/>
                        </a:tabLst>
                      </a:pPr>
                      <a:r>
                        <a:rPr lang="en-US" sz="2000" dirty="0">
                          <a:solidFill>
                            <a:srgbClr val="642F04"/>
                          </a:solidFill>
                          <a:latin typeface="Times New Roman"/>
                          <a:ea typeface="Times New Roman"/>
                          <a:cs typeface="Times New Roman"/>
                        </a:rPr>
                        <a:t>Collecting information through direct interactions with, or </a:t>
                      </a:r>
                      <a:r>
                        <a:rPr lang="en-US" sz="2000" baseline="0" dirty="0">
                          <a:solidFill>
                            <a:srgbClr val="642F04"/>
                          </a:solidFill>
                          <a:latin typeface="Times New Roman"/>
                          <a:ea typeface="Times New Roman"/>
                          <a:cs typeface="Times New Roman"/>
                        </a:rPr>
                        <a:t> </a:t>
                      </a:r>
                      <a:r>
                        <a:rPr lang="en-US" sz="2000" dirty="0">
                          <a:solidFill>
                            <a:srgbClr val="642F04"/>
                          </a:solidFill>
                          <a:latin typeface="Times New Roman"/>
                          <a:ea typeface="Times New Roman"/>
                          <a:cs typeface="Times New Roman"/>
                        </a:rPr>
                        <a:t>through direct observations of, the client</a:t>
                      </a:r>
                    </a:p>
                  </a:txBody>
                  <a:tcPr marL="52090" marR="52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0" algn="l"/>
                          <a:tab pos="285750" algn="l"/>
                        </a:tabLst>
                      </a:pPr>
                      <a:r>
                        <a:rPr lang="en-US" sz="1800" dirty="0">
                          <a:solidFill>
                            <a:srgbClr val="642F04"/>
                          </a:solidFill>
                          <a:latin typeface="Times New Roman"/>
                          <a:ea typeface="Times New Roman"/>
                          <a:cs typeface="Times New Roman"/>
                        </a:rPr>
                        <a:t>Individually-Administered</a:t>
                      </a:r>
                    </a:p>
                    <a:p>
                      <a:pPr marL="0" marR="0">
                        <a:spcBef>
                          <a:spcPts val="0"/>
                        </a:spcBef>
                        <a:spcAft>
                          <a:spcPts val="0"/>
                        </a:spcAft>
                        <a:tabLst>
                          <a:tab pos="0" algn="l"/>
                          <a:tab pos="285750" algn="l"/>
                        </a:tabLst>
                      </a:pPr>
                      <a:r>
                        <a:rPr lang="en-US" sz="1800" dirty="0">
                          <a:solidFill>
                            <a:srgbClr val="642F04"/>
                          </a:solidFill>
                          <a:latin typeface="Times New Roman"/>
                          <a:ea typeface="Times New Roman"/>
                          <a:cs typeface="Times New Roman"/>
                        </a:rPr>
                        <a:t>Standardized Tests</a:t>
                      </a:r>
                    </a:p>
                    <a:p>
                      <a:pPr marL="0" marR="0">
                        <a:spcBef>
                          <a:spcPts val="0"/>
                        </a:spcBef>
                        <a:spcAft>
                          <a:spcPts val="0"/>
                        </a:spcAft>
                        <a:tabLst>
                          <a:tab pos="0" algn="l"/>
                          <a:tab pos="285750" algn="l"/>
                        </a:tabLst>
                      </a:pPr>
                      <a:r>
                        <a:rPr lang="en-US" sz="1800" dirty="0">
                          <a:solidFill>
                            <a:srgbClr val="642F04"/>
                          </a:solidFill>
                          <a:latin typeface="Times New Roman"/>
                          <a:ea typeface="Times New Roman"/>
                          <a:cs typeface="Times New Roman"/>
                        </a:rPr>
                        <a:t>   (e.g., D-KEFS, NEPSY-II, WCST,</a:t>
                      </a:r>
                      <a:r>
                        <a:rPr lang="en-US" sz="1800" baseline="0" dirty="0">
                          <a:solidFill>
                            <a:srgbClr val="642F04"/>
                          </a:solidFill>
                          <a:latin typeface="Times New Roman"/>
                          <a:ea typeface="Times New Roman"/>
                          <a:cs typeface="Times New Roman"/>
                        </a:rPr>
                        <a:t> </a:t>
                      </a:r>
                      <a:r>
                        <a:rPr lang="en-US" sz="1800" dirty="0">
                          <a:solidFill>
                            <a:srgbClr val="642F04"/>
                          </a:solidFill>
                          <a:latin typeface="Times New Roman"/>
                          <a:ea typeface="Times New Roman"/>
                          <a:cs typeface="Times New Roman"/>
                        </a:rPr>
                        <a:t>BADS, BADS-C)</a:t>
                      </a:r>
                    </a:p>
                    <a:p>
                      <a:pPr marL="0" marR="0">
                        <a:spcBef>
                          <a:spcPts val="0"/>
                        </a:spcBef>
                        <a:spcAft>
                          <a:spcPts val="0"/>
                        </a:spcAft>
                        <a:tabLst>
                          <a:tab pos="0" algn="l"/>
                          <a:tab pos="285750" algn="l"/>
                        </a:tabLst>
                      </a:pPr>
                      <a:r>
                        <a:rPr lang="en-US" sz="1800" dirty="0">
                          <a:solidFill>
                            <a:srgbClr val="642F04"/>
                          </a:solidFill>
                          <a:latin typeface="Times New Roman"/>
                          <a:ea typeface="Times New Roman"/>
                          <a:cs typeface="Times New Roman"/>
                        </a:rPr>
                        <a:t>Cross-battery Cascading Production Decrement/Increment</a:t>
                      </a:r>
                      <a:r>
                        <a:rPr lang="en-US" sz="1800" baseline="0" dirty="0">
                          <a:solidFill>
                            <a:srgbClr val="642F04"/>
                          </a:solidFill>
                          <a:latin typeface="Times New Roman"/>
                          <a:ea typeface="Times New Roman"/>
                          <a:cs typeface="Times New Roman"/>
                        </a:rPr>
                        <a:t> Analysis</a:t>
                      </a:r>
                      <a:endParaRPr lang="en-US" sz="1800" dirty="0">
                        <a:solidFill>
                          <a:srgbClr val="642F04"/>
                        </a:solidFill>
                        <a:latin typeface="Times New Roman"/>
                        <a:ea typeface="Times New Roman"/>
                        <a:cs typeface="Times New Roman"/>
                      </a:endParaRPr>
                    </a:p>
                  </a:txBody>
                  <a:tcPr marL="52090" marR="52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0" algn="l"/>
                          <a:tab pos="285750" algn="l"/>
                        </a:tabLst>
                      </a:pPr>
                      <a:r>
                        <a:rPr lang="en-US" sz="1600" dirty="0">
                          <a:solidFill>
                            <a:srgbClr val="642F04"/>
                          </a:solidFill>
                          <a:latin typeface="Times New Roman"/>
                          <a:ea typeface="Times New Roman"/>
                          <a:cs typeface="Times New Roman"/>
                        </a:rPr>
                        <a:t>Child Interview</a:t>
                      </a:r>
                    </a:p>
                    <a:p>
                      <a:pPr marL="0" marR="0">
                        <a:spcBef>
                          <a:spcPts val="0"/>
                        </a:spcBef>
                        <a:spcAft>
                          <a:spcPts val="0"/>
                        </a:spcAft>
                        <a:tabLst>
                          <a:tab pos="0" algn="l"/>
                          <a:tab pos="285750" algn="l"/>
                        </a:tabLst>
                      </a:pPr>
                      <a:r>
                        <a:rPr lang="en-US" sz="1600" dirty="0">
                          <a:solidFill>
                            <a:srgbClr val="642F04"/>
                          </a:solidFill>
                          <a:latin typeface="Times New Roman"/>
                          <a:ea typeface="Times New Roman"/>
                          <a:cs typeface="Times New Roman"/>
                        </a:rPr>
                        <a:t>Systematic and Nonsystematic Behavioral</a:t>
                      </a:r>
                      <a:r>
                        <a:rPr lang="en-US" sz="1600" baseline="0" dirty="0">
                          <a:solidFill>
                            <a:srgbClr val="642F04"/>
                          </a:solidFill>
                          <a:latin typeface="Times New Roman"/>
                          <a:ea typeface="Times New Roman"/>
                          <a:cs typeface="Times New Roman"/>
                        </a:rPr>
                        <a:t> </a:t>
                      </a:r>
                      <a:r>
                        <a:rPr lang="en-US" sz="1600" dirty="0">
                          <a:solidFill>
                            <a:srgbClr val="642F04"/>
                          </a:solidFill>
                          <a:latin typeface="Times New Roman"/>
                          <a:ea typeface="Times New Roman"/>
                          <a:cs typeface="Times New Roman"/>
                        </a:rPr>
                        <a:t>Observations (e.g., use of the EFSO and EFCO)</a:t>
                      </a:r>
                    </a:p>
                    <a:p>
                      <a:pPr marL="0" marR="0">
                        <a:spcBef>
                          <a:spcPts val="0"/>
                        </a:spcBef>
                        <a:spcAft>
                          <a:spcPts val="0"/>
                        </a:spcAft>
                        <a:tabLst>
                          <a:tab pos="0" algn="l"/>
                          <a:tab pos="285750" algn="l"/>
                        </a:tabLst>
                      </a:pPr>
                      <a:r>
                        <a:rPr lang="en-US" sz="1600" dirty="0">
                          <a:solidFill>
                            <a:srgbClr val="642F04"/>
                          </a:solidFill>
                          <a:latin typeface="Times New Roman"/>
                          <a:ea typeface="Times New Roman"/>
                          <a:cs typeface="Times New Roman"/>
                        </a:rPr>
                        <a:t>Process-oriented Interpretation of</a:t>
                      </a:r>
                    </a:p>
                    <a:p>
                      <a:pPr marL="0" marR="0">
                        <a:spcBef>
                          <a:spcPts val="0"/>
                        </a:spcBef>
                        <a:spcAft>
                          <a:spcPts val="0"/>
                        </a:spcAft>
                        <a:tabLst>
                          <a:tab pos="0" algn="l"/>
                          <a:tab pos="285750" algn="l"/>
                        </a:tabLst>
                      </a:pPr>
                      <a:r>
                        <a:rPr lang="en-US" sz="1600" dirty="0">
                          <a:solidFill>
                            <a:srgbClr val="642F04"/>
                          </a:solidFill>
                          <a:latin typeface="Times New Roman"/>
                          <a:ea typeface="Times New Roman"/>
                          <a:cs typeface="Times New Roman"/>
                        </a:rPr>
                        <a:t>Standardized Test</a:t>
                      </a:r>
                      <a:r>
                        <a:rPr lang="en-US" sz="1600" baseline="0" dirty="0">
                          <a:solidFill>
                            <a:srgbClr val="642F04"/>
                          </a:solidFill>
                          <a:latin typeface="Times New Roman"/>
                          <a:ea typeface="Times New Roman"/>
                          <a:cs typeface="Times New Roman"/>
                        </a:rPr>
                        <a:t> Performance</a:t>
                      </a:r>
                      <a:r>
                        <a:rPr lang="en-US" sz="1600" dirty="0">
                          <a:solidFill>
                            <a:srgbClr val="642F04"/>
                          </a:solidFill>
                          <a:latin typeface="Times New Roman"/>
                          <a:ea typeface="Times New Roman"/>
                          <a:cs typeface="Times New Roman"/>
                        </a:rPr>
                        <a:t>     and</a:t>
                      </a:r>
                      <a:r>
                        <a:rPr lang="en-US" sz="1600" baseline="0" dirty="0">
                          <a:solidFill>
                            <a:srgbClr val="642F04"/>
                          </a:solidFill>
                          <a:latin typeface="Times New Roman"/>
                          <a:ea typeface="Times New Roman"/>
                          <a:cs typeface="Times New Roman"/>
                        </a:rPr>
                        <a:t> </a:t>
                      </a:r>
                      <a:r>
                        <a:rPr lang="en-US" sz="1600" dirty="0">
                          <a:solidFill>
                            <a:srgbClr val="642F04"/>
                          </a:solidFill>
                          <a:latin typeface="Times New Roman"/>
                          <a:ea typeface="Times New Roman"/>
                          <a:cs typeface="Times New Roman"/>
                        </a:rPr>
                        <a:t>Classroom Work Samples </a:t>
                      </a:r>
                    </a:p>
                  </a:txBody>
                  <a:tcPr marL="52090" marR="52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Rectangle 6"/>
          <p:cNvSpPr/>
          <p:nvPr/>
        </p:nvSpPr>
        <p:spPr>
          <a:xfrm>
            <a:off x="347662" y="232681"/>
            <a:ext cx="450620" cy="333376"/>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8" name="Straight Connector 7"/>
          <p:cNvCxnSpPr/>
          <p:nvPr/>
        </p:nvCxnSpPr>
        <p:spPr>
          <a:xfrm>
            <a:off x="1814962" y="668336"/>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71682" name="Rectangle 60"/>
          <p:cNvSpPr>
            <a:spLocks noChangeArrowheads="1"/>
          </p:cNvSpPr>
          <p:nvPr/>
        </p:nvSpPr>
        <p:spPr bwMode="auto">
          <a:xfrm>
            <a:off x="347662" y="4761"/>
            <a:ext cx="7869237" cy="663575"/>
          </a:xfrm>
          <a:prstGeom prst="rect">
            <a:avLst/>
          </a:prstGeom>
          <a:noFill/>
          <a:ln w="9525">
            <a:noFill/>
            <a:miter lim="800000"/>
            <a:headEnd/>
            <a:tailEnd/>
          </a:ln>
        </p:spPr>
        <p:txBody>
          <a:bodyPr anchor="ctr"/>
          <a:lstStyle/>
          <a:p>
            <a:pPr>
              <a:buFont typeface="Wingdings" pitchFamily="2" charset="2"/>
              <a:buNone/>
            </a:pPr>
            <a:r>
              <a:rPr lang="en-US" sz="3200" b="1" dirty="0">
                <a:solidFill>
                  <a:srgbClr val="642F04"/>
                </a:solidFill>
                <a:latin typeface="Arial" panose="020B0604020202020204" pitchFamily="34" charset="0"/>
                <a:cs typeface="Arial" panose="020B0604020202020204" pitchFamily="34" charset="0"/>
              </a:rPr>
              <a:t>EF Assessment Perspective x Method</a:t>
            </a:r>
          </a:p>
        </p:txBody>
      </p:sp>
    </p:spTree>
    <p:extLst>
      <p:ext uri="{BB962C8B-B14F-4D97-AF65-F5344CB8AC3E}">
        <p14:creationId xmlns:p14="http://schemas.microsoft.com/office/powerpoint/2010/main" val="16424518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2"/>
          <p:cNvSpPr>
            <a:spLocks noGrp="1" noChangeArrowheads="1"/>
          </p:cNvSpPr>
          <p:nvPr>
            <p:ph idx="1"/>
          </p:nvPr>
        </p:nvSpPr>
        <p:spPr>
          <a:xfrm>
            <a:off x="381000" y="1295400"/>
            <a:ext cx="8272463" cy="3887788"/>
          </a:xfrm>
        </p:spPr>
        <p:txBody>
          <a:bodyPr/>
          <a:lstStyle/>
          <a:p>
            <a:pPr eaLnBrk="1" hangingPunct="1">
              <a:buNone/>
            </a:pPr>
            <a:r>
              <a:rPr lang="en-US" sz="4400" dirty="0"/>
              <a:t>Indirect Informal:</a:t>
            </a:r>
          </a:p>
          <a:p>
            <a:pPr lvl="1" indent="-395288" eaLnBrk="1" hangingPunct="1">
              <a:buFont typeface="Wingdings" pitchFamily="2" charset="2"/>
              <a:buChar char="§"/>
            </a:pPr>
            <a:r>
              <a:rPr lang="en-US" sz="4800" dirty="0"/>
              <a:t>Interviews</a:t>
            </a:r>
          </a:p>
          <a:p>
            <a:pPr lvl="1" indent="-395288" eaLnBrk="1" hangingPunct="1">
              <a:buFont typeface="Wingdings" pitchFamily="2" charset="2"/>
              <a:buChar char="§"/>
            </a:pPr>
            <a:r>
              <a:rPr lang="en-US" sz="4800" dirty="0"/>
              <a:t>Records Reviews</a:t>
            </a:r>
          </a:p>
          <a:p>
            <a:pPr lvl="1" indent="-395288" eaLnBrk="1" hangingPunct="1">
              <a:buFont typeface="Wingdings" pitchFamily="2" charset="2"/>
              <a:buChar char="§"/>
            </a:pPr>
            <a:r>
              <a:rPr lang="en-US" sz="4800" dirty="0"/>
              <a:t>Process-oriented analysis of rating scale items</a:t>
            </a:r>
          </a:p>
          <a:p>
            <a:pPr lvl="1" eaLnBrk="1" hangingPunct="1"/>
            <a:endParaRPr lang="en-US" sz="4400" dirty="0"/>
          </a:p>
        </p:txBody>
      </p:sp>
      <p:sp>
        <p:nvSpPr>
          <p:cNvPr id="6" name="Slide Number Placeholder 5"/>
          <p:cNvSpPr>
            <a:spLocks noGrp="1"/>
          </p:cNvSpPr>
          <p:nvPr>
            <p:ph type="sldNum" sz="quarter" idx="12"/>
          </p:nvPr>
        </p:nvSpPr>
        <p:spPr/>
        <p:txBody>
          <a:bodyPr/>
          <a:lstStyle/>
          <a:p>
            <a:pPr>
              <a:defRPr/>
            </a:pPr>
            <a:fld id="{7AD317BC-BF67-44AE-960E-393B66A01945}" type="slidenum">
              <a:rPr lang="en-US"/>
              <a:pPr>
                <a:defRPr/>
              </a:pPr>
              <a:t>52</a:t>
            </a:fld>
            <a:endParaRPr lang="en-US"/>
          </a:p>
        </p:txBody>
      </p:sp>
      <p:sp>
        <p:nvSpPr>
          <p:cNvPr id="11" name="Rectangle 10"/>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12" name="Straight Connector 11"/>
          <p:cNvCxnSpPr/>
          <p:nvPr/>
        </p:nvCxnSpPr>
        <p:spPr>
          <a:xfrm>
            <a:off x="1539198" y="1089250"/>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84994" name="Rectangle 3"/>
          <p:cNvSpPr>
            <a:spLocks noGrp="1" noChangeArrowheads="1"/>
          </p:cNvSpPr>
          <p:nvPr>
            <p:ph type="title"/>
          </p:nvPr>
        </p:nvSpPr>
        <p:spPr>
          <a:xfrm>
            <a:off x="195943" y="105522"/>
            <a:ext cx="7424057" cy="874486"/>
          </a:xfrm>
          <a:noFill/>
        </p:spPr>
        <p:txBody>
          <a:bodyPr/>
          <a:lstStyle/>
          <a:p>
            <a:pPr algn="l" eaLnBrk="1" hangingPunct="1"/>
            <a:r>
              <a:rPr lang="en-US" sz="4000" b="1" dirty="0"/>
              <a:t>EF Assessment</a:t>
            </a:r>
          </a:p>
        </p:txBody>
      </p:sp>
    </p:spTree>
    <p:extLst>
      <p:ext uri="{BB962C8B-B14F-4D97-AF65-F5344CB8AC3E}">
        <p14:creationId xmlns:p14="http://schemas.microsoft.com/office/powerpoint/2010/main" val="13295108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2"/>
          <p:cNvSpPr>
            <a:spLocks noGrp="1" noChangeArrowheads="1"/>
          </p:cNvSpPr>
          <p:nvPr>
            <p:ph idx="1"/>
          </p:nvPr>
        </p:nvSpPr>
        <p:spPr>
          <a:xfrm>
            <a:off x="381000" y="1295400"/>
            <a:ext cx="8272463" cy="3887788"/>
          </a:xfrm>
        </p:spPr>
        <p:txBody>
          <a:bodyPr/>
          <a:lstStyle/>
          <a:p>
            <a:pPr eaLnBrk="1" hangingPunct="1">
              <a:buNone/>
            </a:pPr>
            <a:r>
              <a:rPr lang="en-US" sz="4400" dirty="0"/>
              <a:t>Indirect Formal:</a:t>
            </a:r>
          </a:p>
          <a:p>
            <a:pPr lvl="1" indent="-395288" eaLnBrk="1" hangingPunct="1">
              <a:buFont typeface="Wingdings" pitchFamily="2" charset="2"/>
              <a:buChar char="§"/>
            </a:pPr>
            <a:r>
              <a:rPr lang="en-US" sz="4800" dirty="0"/>
              <a:t>Rating Scales</a:t>
            </a:r>
          </a:p>
          <a:p>
            <a:pPr lvl="2" indent="-395288"/>
            <a:r>
              <a:rPr lang="en-US" sz="4400" dirty="0"/>
              <a:t>Parent</a:t>
            </a:r>
          </a:p>
          <a:p>
            <a:pPr lvl="2" indent="-395288"/>
            <a:r>
              <a:rPr lang="en-US" sz="4400" dirty="0"/>
              <a:t>Teacher</a:t>
            </a:r>
          </a:p>
          <a:p>
            <a:pPr lvl="2" indent="-395288"/>
            <a:r>
              <a:rPr lang="en-US" sz="4400" dirty="0"/>
              <a:t>Self</a:t>
            </a:r>
          </a:p>
          <a:p>
            <a:pPr lvl="2" indent="-395288"/>
            <a:r>
              <a:rPr lang="en-US" sz="4400" dirty="0"/>
              <a:t>Adult Informant</a:t>
            </a:r>
          </a:p>
          <a:p>
            <a:pPr lvl="1" eaLnBrk="1" hangingPunct="1"/>
            <a:endParaRPr lang="en-US" sz="4400" dirty="0"/>
          </a:p>
        </p:txBody>
      </p:sp>
      <p:sp>
        <p:nvSpPr>
          <p:cNvPr id="6" name="Slide Number Placeholder 5"/>
          <p:cNvSpPr>
            <a:spLocks noGrp="1"/>
          </p:cNvSpPr>
          <p:nvPr>
            <p:ph type="sldNum" sz="quarter" idx="12"/>
          </p:nvPr>
        </p:nvSpPr>
        <p:spPr/>
        <p:txBody>
          <a:bodyPr/>
          <a:lstStyle/>
          <a:p>
            <a:pPr>
              <a:defRPr/>
            </a:pPr>
            <a:fld id="{7AD317BC-BF67-44AE-960E-393B66A01945}" type="slidenum">
              <a:rPr lang="en-US"/>
              <a:pPr>
                <a:defRPr/>
              </a:pPr>
              <a:t>53</a:t>
            </a:fld>
            <a:endParaRPr lang="en-US"/>
          </a:p>
        </p:txBody>
      </p:sp>
      <p:sp>
        <p:nvSpPr>
          <p:cNvPr id="11" name="Rectangle 10"/>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12" name="Straight Connector 11"/>
          <p:cNvCxnSpPr/>
          <p:nvPr/>
        </p:nvCxnSpPr>
        <p:spPr>
          <a:xfrm>
            <a:off x="1539198" y="1089250"/>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84994" name="Rectangle 3"/>
          <p:cNvSpPr>
            <a:spLocks noGrp="1" noChangeArrowheads="1"/>
          </p:cNvSpPr>
          <p:nvPr>
            <p:ph type="title"/>
          </p:nvPr>
        </p:nvSpPr>
        <p:spPr>
          <a:xfrm>
            <a:off x="195943" y="105522"/>
            <a:ext cx="7424057" cy="874486"/>
          </a:xfrm>
          <a:noFill/>
        </p:spPr>
        <p:txBody>
          <a:bodyPr/>
          <a:lstStyle/>
          <a:p>
            <a:pPr algn="l" eaLnBrk="1" hangingPunct="1"/>
            <a:r>
              <a:rPr lang="en-US" sz="4000" b="1" dirty="0"/>
              <a:t>EF Assessment</a:t>
            </a:r>
          </a:p>
        </p:txBody>
      </p:sp>
    </p:spTree>
    <p:extLst>
      <p:ext uri="{BB962C8B-B14F-4D97-AF65-F5344CB8AC3E}">
        <p14:creationId xmlns:p14="http://schemas.microsoft.com/office/powerpoint/2010/main" val="43089603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2"/>
          <p:cNvSpPr>
            <a:spLocks noGrp="1" noChangeArrowheads="1"/>
          </p:cNvSpPr>
          <p:nvPr>
            <p:ph idx="1"/>
          </p:nvPr>
        </p:nvSpPr>
        <p:spPr>
          <a:xfrm>
            <a:off x="381000" y="1295400"/>
            <a:ext cx="8272463" cy="3887788"/>
          </a:xfrm>
        </p:spPr>
        <p:txBody>
          <a:bodyPr/>
          <a:lstStyle/>
          <a:p>
            <a:pPr eaLnBrk="1" hangingPunct="1">
              <a:buNone/>
            </a:pPr>
            <a:r>
              <a:rPr lang="en-US" sz="4400" dirty="0"/>
              <a:t>Direct Formal:</a:t>
            </a:r>
          </a:p>
          <a:p>
            <a:pPr lvl="1" indent="-395288" eaLnBrk="1" hangingPunct="1">
              <a:buFont typeface="Wingdings" pitchFamily="2" charset="2"/>
              <a:buChar char="§"/>
            </a:pPr>
            <a:r>
              <a:rPr lang="en-US" sz="4800" dirty="0"/>
              <a:t>Standardized Norm-referenced Tests</a:t>
            </a:r>
          </a:p>
          <a:p>
            <a:pPr lvl="2" indent="-395288"/>
            <a:r>
              <a:rPr lang="en-US" sz="4400" dirty="0"/>
              <a:t>D-KEFS, WCST, NEPSY-II</a:t>
            </a:r>
          </a:p>
          <a:p>
            <a:pPr lvl="1" indent="-395288"/>
            <a:r>
              <a:rPr lang="en-US" sz="4800" dirty="0"/>
              <a:t>Cross-battery Cascading Production Decrement /Increment Analyses</a:t>
            </a:r>
          </a:p>
          <a:p>
            <a:pPr lvl="1" eaLnBrk="1" hangingPunct="1"/>
            <a:endParaRPr lang="en-US" sz="4400" dirty="0"/>
          </a:p>
        </p:txBody>
      </p:sp>
      <p:sp>
        <p:nvSpPr>
          <p:cNvPr id="6" name="Slide Number Placeholder 5"/>
          <p:cNvSpPr>
            <a:spLocks noGrp="1"/>
          </p:cNvSpPr>
          <p:nvPr>
            <p:ph type="sldNum" sz="quarter" idx="12"/>
          </p:nvPr>
        </p:nvSpPr>
        <p:spPr/>
        <p:txBody>
          <a:bodyPr/>
          <a:lstStyle/>
          <a:p>
            <a:pPr>
              <a:defRPr/>
            </a:pPr>
            <a:fld id="{7AD317BC-BF67-44AE-960E-393B66A01945}" type="slidenum">
              <a:rPr lang="en-US"/>
              <a:pPr>
                <a:defRPr/>
              </a:pPr>
              <a:t>54</a:t>
            </a:fld>
            <a:endParaRPr lang="en-US"/>
          </a:p>
        </p:txBody>
      </p:sp>
      <p:sp>
        <p:nvSpPr>
          <p:cNvPr id="11" name="Rectangle 10"/>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12" name="Straight Connector 11"/>
          <p:cNvCxnSpPr/>
          <p:nvPr/>
        </p:nvCxnSpPr>
        <p:spPr>
          <a:xfrm>
            <a:off x="1539198" y="1089250"/>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84994" name="Rectangle 3"/>
          <p:cNvSpPr>
            <a:spLocks noGrp="1" noChangeArrowheads="1"/>
          </p:cNvSpPr>
          <p:nvPr>
            <p:ph type="title"/>
          </p:nvPr>
        </p:nvSpPr>
        <p:spPr>
          <a:xfrm>
            <a:off x="195943" y="105522"/>
            <a:ext cx="7424057" cy="874486"/>
          </a:xfrm>
          <a:noFill/>
        </p:spPr>
        <p:txBody>
          <a:bodyPr/>
          <a:lstStyle/>
          <a:p>
            <a:pPr algn="l" eaLnBrk="1" hangingPunct="1"/>
            <a:r>
              <a:rPr lang="en-US" sz="4000" b="1" dirty="0"/>
              <a:t>EF Assessment</a:t>
            </a:r>
          </a:p>
        </p:txBody>
      </p:sp>
    </p:spTree>
    <p:extLst>
      <p:ext uri="{BB962C8B-B14F-4D97-AF65-F5344CB8AC3E}">
        <p14:creationId xmlns:p14="http://schemas.microsoft.com/office/powerpoint/2010/main" val="47277702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2"/>
          <p:cNvSpPr>
            <a:spLocks noGrp="1" noChangeArrowheads="1"/>
          </p:cNvSpPr>
          <p:nvPr>
            <p:ph idx="1"/>
          </p:nvPr>
        </p:nvSpPr>
        <p:spPr>
          <a:xfrm>
            <a:off x="381000" y="1295400"/>
            <a:ext cx="8272463" cy="3887788"/>
          </a:xfrm>
        </p:spPr>
        <p:txBody>
          <a:bodyPr/>
          <a:lstStyle/>
          <a:p>
            <a:pPr eaLnBrk="1" hangingPunct="1">
              <a:buNone/>
            </a:pPr>
            <a:r>
              <a:rPr lang="en-US" sz="4400" dirty="0"/>
              <a:t>Direct Informal:</a:t>
            </a:r>
          </a:p>
          <a:p>
            <a:pPr lvl="1" indent="-395288" eaLnBrk="1" hangingPunct="1">
              <a:buFont typeface="Wingdings" pitchFamily="2" charset="2"/>
              <a:buChar char="§"/>
            </a:pPr>
            <a:r>
              <a:rPr lang="en-US" sz="4800" dirty="0"/>
              <a:t>Process-oriented interpretation of assessment performance</a:t>
            </a:r>
          </a:p>
          <a:p>
            <a:pPr lvl="1" indent="-395288" eaLnBrk="1" hangingPunct="1">
              <a:buFont typeface="Wingdings" pitchFamily="2" charset="2"/>
              <a:buChar char="§"/>
            </a:pPr>
            <a:r>
              <a:rPr lang="en-US" sz="4800" dirty="0"/>
              <a:t>Child Interview</a:t>
            </a:r>
          </a:p>
          <a:p>
            <a:pPr lvl="1" indent="-395288" eaLnBrk="1" hangingPunct="1">
              <a:buFont typeface="Wingdings" pitchFamily="2" charset="2"/>
              <a:buChar char="§"/>
            </a:pPr>
            <a:r>
              <a:rPr lang="en-US" sz="4800" dirty="0"/>
              <a:t>Behavior Observations</a:t>
            </a:r>
          </a:p>
          <a:p>
            <a:pPr lvl="1" indent="-395288" eaLnBrk="1" hangingPunct="1">
              <a:buFont typeface="Wingdings" pitchFamily="2" charset="2"/>
              <a:buChar char="§"/>
            </a:pPr>
            <a:endParaRPr lang="en-US" sz="4400" dirty="0"/>
          </a:p>
          <a:p>
            <a:pPr lvl="1" eaLnBrk="1" hangingPunct="1"/>
            <a:endParaRPr lang="en-US" sz="4400" dirty="0"/>
          </a:p>
        </p:txBody>
      </p:sp>
      <p:sp>
        <p:nvSpPr>
          <p:cNvPr id="6" name="Slide Number Placeholder 5"/>
          <p:cNvSpPr>
            <a:spLocks noGrp="1"/>
          </p:cNvSpPr>
          <p:nvPr>
            <p:ph type="sldNum" sz="quarter" idx="12"/>
          </p:nvPr>
        </p:nvSpPr>
        <p:spPr/>
        <p:txBody>
          <a:bodyPr/>
          <a:lstStyle/>
          <a:p>
            <a:pPr>
              <a:defRPr/>
            </a:pPr>
            <a:fld id="{7AD317BC-BF67-44AE-960E-393B66A01945}" type="slidenum">
              <a:rPr lang="en-US"/>
              <a:pPr>
                <a:defRPr/>
              </a:pPr>
              <a:t>55</a:t>
            </a:fld>
            <a:endParaRPr lang="en-US"/>
          </a:p>
        </p:txBody>
      </p:sp>
      <p:sp>
        <p:nvSpPr>
          <p:cNvPr id="11" name="Rectangle 10"/>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12" name="Straight Connector 11"/>
          <p:cNvCxnSpPr/>
          <p:nvPr/>
        </p:nvCxnSpPr>
        <p:spPr>
          <a:xfrm>
            <a:off x="1539198" y="1089250"/>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84994" name="Rectangle 3"/>
          <p:cNvSpPr>
            <a:spLocks noGrp="1" noChangeArrowheads="1"/>
          </p:cNvSpPr>
          <p:nvPr>
            <p:ph type="title"/>
          </p:nvPr>
        </p:nvSpPr>
        <p:spPr>
          <a:xfrm>
            <a:off x="195943" y="105522"/>
            <a:ext cx="7424057" cy="874486"/>
          </a:xfrm>
          <a:noFill/>
        </p:spPr>
        <p:txBody>
          <a:bodyPr/>
          <a:lstStyle/>
          <a:p>
            <a:pPr algn="l" eaLnBrk="1" hangingPunct="1"/>
            <a:r>
              <a:rPr lang="en-US" sz="4000" b="1" dirty="0"/>
              <a:t>EF Assessment</a:t>
            </a:r>
          </a:p>
        </p:txBody>
      </p:sp>
    </p:spTree>
    <p:extLst>
      <p:ext uri="{BB962C8B-B14F-4D97-AF65-F5344CB8AC3E}">
        <p14:creationId xmlns:p14="http://schemas.microsoft.com/office/powerpoint/2010/main" val="50240616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Number Placeholder 1"/>
          <p:cNvSpPr>
            <a:spLocks noGrp="1"/>
          </p:cNvSpPr>
          <p:nvPr>
            <p:ph type="sldNum" sz="quarter" idx="4294967295"/>
          </p:nvPr>
        </p:nvSpPr>
        <p:spPr>
          <a:xfrm>
            <a:off x="6553200" y="6356350"/>
            <a:ext cx="2133600" cy="365125"/>
          </a:xfrm>
          <a:prstGeom prst="rect">
            <a:avLst/>
          </a:prstGeom>
          <a:noFill/>
        </p:spPr>
        <p:txBody>
          <a:bodyPr/>
          <a:lstStyle/>
          <a:p>
            <a:fld id="{74F434A4-6D46-4432-BE2F-4D073BBC68CE}" type="slidenum">
              <a:rPr lang="en-US" smtClean="0"/>
              <a:pPr/>
              <a:t>56</a:t>
            </a:fld>
            <a:endParaRPr lang="en-US"/>
          </a:p>
        </p:txBody>
      </p:sp>
      <p:sp>
        <p:nvSpPr>
          <p:cNvPr id="9" name="TextBox 8"/>
          <p:cNvSpPr txBox="1">
            <a:spLocks noChangeArrowheads="1"/>
          </p:cNvSpPr>
          <p:nvPr/>
        </p:nvSpPr>
        <p:spPr bwMode="auto">
          <a:xfrm>
            <a:off x="3091538" y="1393365"/>
            <a:ext cx="6023200" cy="5016758"/>
          </a:xfrm>
          <a:prstGeom prst="rect">
            <a:avLst/>
          </a:prstGeom>
          <a:noFill/>
          <a:ln w="9525">
            <a:noFill/>
            <a:miter lim="800000"/>
            <a:headEnd/>
            <a:tailEnd/>
          </a:ln>
        </p:spPr>
        <p:txBody>
          <a:bodyPr wrap="square">
            <a:spAutoFit/>
          </a:bodyPr>
          <a:lstStyle/>
          <a:p>
            <a:pPr eaLnBrk="1" hangingPunct="1"/>
            <a:r>
              <a:rPr lang="en-US" sz="4000" dirty="0">
                <a:solidFill>
                  <a:srgbClr val="663300"/>
                </a:solidFill>
                <a:latin typeface="Arial" panose="020B0604020202020204" pitchFamily="34" charset="0"/>
                <a:cs typeface="Arial" panose="020B0604020202020204" pitchFamily="34" charset="0"/>
              </a:rPr>
              <a:t>Effective EF assessment is multidimensional in nature and ideally addresses the use of EFs within all four domains of functioning and across all four arenas of involvement.</a:t>
            </a:r>
          </a:p>
        </p:txBody>
      </p:sp>
      <p:sp>
        <p:nvSpPr>
          <p:cNvPr id="10" name="TextBox 9"/>
          <p:cNvSpPr txBox="1"/>
          <p:nvPr/>
        </p:nvSpPr>
        <p:spPr>
          <a:xfrm>
            <a:off x="3250741" y="217718"/>
            <a:ext cx="3951723" cy="830997"/>
          </a:xfrm>
          <a:prstGeom prst="rect">
            <a:avLst/>
          </a:prstGeom>
          <a:noFill/>
        </p:spPr>
        <p:txBody>
          <a:bodyPr wrap="none">
            <a:spAutoFit/>
          </a:bodyPr>
          <a:lstStyle/>
          <a:p>
            <a:pPr>
              <a:defRPr/>
            </a:pPr>
            <a:r>
              <a:rPr lang="en-US" sz="4800" b="1" dirty="0">
                <a:solidFill>
                  <a:srgbClr val="663300"/>
                </a:solidFill>
                <a:latin typeface="Arial" panose="020B0604020202020204" pitchFamily="34" charset="0"/>
                <a:cs typeface="Arial" panose="020B0604020202020204" pitchFamily="34" charset="0"/>
              </a:rPr>
              <a:t>Key Concept</a:t>
            </a:r>
          </a:p>
        </p:txBody>
      </p:sp>
      <p:sp>
        <p:nvSpPr>
          <p:cNvPr id="14" name="Rectangle 13"/>
          <p:cNvSpPr/>
          <p:nvPr/>
        </p:nvSpPr>
        <p:spPr>
          <a:xfrm>
            <a:off x="8011208" y="218166"/>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5" name="Straight Connector 14"/>
          <p:cNvCxnSpPr/>
          <p:nvPr/>
        </p:nvCxnSpPr>
        <p:spPr>
          <a:xfrm flipV="1">
            <a:off x="3280231" y="1074736"/>
            <a:ext cx="4107539" cy="13835"/>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257788" y="217718"/>
            <a:ext cx="2618071" cy="2406315"/>
            <a:chOff x="644894" y="327259"/>
            <a:chExt cx="5891948" cy="5909912"/>
          </a:xfrm>
        </p:grpSpPr>
        <p:sp>
          <p:nvSpPr>
            <p:cNvPr id="12" name="Rectangle 11"/>
            <p:cNvSpPr/>
            <p:nvPr/>
          </p:nvSpPr>
          <p:spPr>
            <a:xfrm>
              <a:off x="644894" y="364018"/>
              <a:ext cx="5872576" cy="5873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644894" y="4389728"/>
              <a:ext cx="5891948" cy="179979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Isosceles Triangle 16"/>
            <p:cNvSpPr/>
            <p:nvPr/>
          </p:nvSpPr>
          <p:spPr>
            <a:xfrm>
              <a:off x="946679" y="327259"/>
              <a:ext cx="5180306" cy="4952836"/>
            </a:xfrm>
            <a:prstGeom prst="triangle">
              <a:avLst/>
            </a:prstGeom>
            <a:solidFill>
              <a:srgbClr val="0FA1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a:xfrm>
              <a:off x="1018047" y="451148"/>
              <a:ext cx="5089566" cy="5731566"/>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9" name="Straight Arrow Connector 18"/>
            <p:cNvCxnSpPr/>
            <p:nvPr/>
          </p:nvCxnSpPr>
          <p:spPr>
            <a:xfrm rot="16200000" flipH="1">
              <a:off x="1379355" y="697829"/>
              <a:ext cx="390726" cy="28445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a:off x="5223477" y="821519"/>
              <a:ext cx="435653" cy="1682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flipV="1">
              <a:off x="6010403" y="1908047"/>
              <a:ext cx="328293" cy="21646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6008674" y="4296362"/>
              <a:ext cx="385431" cy="21532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721869" y="2051670"/>
              <a:ext cx="394564" cy="20965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738191" y="4293868"/>
              <a:ext cx="345626" cy="30631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063418" y="5092322"/>
              <a:ext cx="383348" cy="36951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5667681" y="5092322"/>
              <a:ext cx="374602" cy="33159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10800000">
              <a:off x="5308238" y="5654484"/>
              <a:ext cx="336450" cy="32946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1453393" y="5601005"/>
              <a:ext cx="295721" cy="38294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1574719" y="882718"/>
              <a:ext cx="1971799" cy="2421961"/>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0" name="Oval 29"/>
            <p:cNvSpPr/>
            <p:nvPr/>
          </p:nvSpPr>
          <p:spPr>
            <a:xfrm>
              <a:off x="3582202" y="897693"/>
              <a:ext cx="1944271" cy="2431491"/>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1" name="Oval 30"/>
            <p:cNvSpPr/>
            <p:nvPr/>
          </p:nvSpPr>
          <p:spPr>
            <a:xfrm>
              <a:off x="3587299" y="3342798"/>
              <a:ext cx="1932037" cy="2420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2" name="Oval 31"/>
            <p:cNvSpPr/>
            <p:nvPr/>
          </p:nvSpPr>
          <p:spPr>
            <a:xfrm>
              <a:off x="1617539" y="3330546"/>
              <a:ext cx="1925920" cy="244102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33" name="Group 476"/>
            <p:cNvGrpSpPr>
              <a:grpSpLocks/>
            </p:cNvGrpSpPr>
            <p:nvPr/>
          </p:nvGrpSpPr>
          <p:grpSpPr bwMode="auto">
            <a:xfrm>
              <a:off x="2919498" y="2169257"/>
              <a:ext cx="1295841" cy="1991754"/>
              <a:chOff x="3541713" y="2105025"/>
              <a:chExt cx="2017712" cy="2322513"/>
            </a:xfrm>
          </p:grpSpPr>
          <p:cxnSp>
            <p:nvCxnSpPr>
              <p:cNvPr id="255" name="Straight Connector 254"/>
              <p:cNvCxnSpPr/>
              <p:nvPr/>
            </p:nvCxnSpPr>
            <p:spPr bwMode="auto">
              <a:xfrm rot="5400000">
                <a:off x="4657725" y="4187826"/>
                <a:ext cx="180975" cy="127000"/>
              </a:xfrm>
              <a:prstGeom prst="line">
                <a:avLst/>
              </a:prstGeom>
              <a:ln w="31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bwMode="auto">
              <a:xfrm rot="16200000" flipH="1">
                <a:off x="4317207" y="4156869"/>
                <a:ext cx="190500" cy="198437"/>
              </a:xfrm>
              <a:prstGeom prst="line">
                <a:avLst/>
              </a:prstGeom>
              <a:ln w="3175">
                <a:solidFill>
                  <a:srgbClr val="00B050"/>
                </a:solidFill>
              </a:ln>
            </p:spPr>
            <p:style>
              <a:lnRef idx="1">
                <a:schemeClr val="accent1"/>
              </a:lnRef>
              <a:fillRef idx="0">
                <a:schemeClr val="accent1"/>
              </a:fillRef>
              <a:effectRef idx="0">
                <a:schemeClr val="accent1"/>
              </a:effectRef>
              <a:fontRef idx="minor">
                <a:schemeClr val="tx1"/>
              </a:fontRef>
            </p:style>
          </p:cxnSp>
          <p:sp>
            <p:nvSpPr>
              <p:cNvPr id="257" name="Line 79"/>
              <p:cNvSpPr>
                <a:spLocks noChangeShapeType="1"/>
              </p:cNvSpPr>
              <p:nvPr/>
            </p:nvSpPr>
            <p:spPr bwMode="auto">
              <a:xfrm flipH="1">
                <a:off x="5133975" y="3779838"/>
                <a:ext cx="328613" cy="293687"/>
              </a:xfrm>
              <a:prstGeom prst="line">
                <a:avLst/>
              </a:prstGeom>
              <a:noFill/>
              <a:ln w="3175">
                <a:solidFill>
                  <a:srgbClr val="CC9900"/>
                </a:solidFill>
                <a:round/>
                <a:headEnd/>
                <a:tailEnd/>
              </a:ln>
            </p:spPr>
            <p:txBody>
              <a:bodyPr/>
              <a:lstStyle/>
              <a:p>
                <a:pPr>
                  <a:defRPr/>
                </a:pPr>
                <a:endParaRPr lang="en-US" sz="1050" b="1"/>
              </a:p>
            </p:txBody>
          </p:sp>
          <p:sp>
            <p:nvSpPr>
              <p:cNvPr id="258" name="Line 72"/>
              <p:cNvSpPr>
                <a:spLocks noChangeShapeType="1"/>
              </p:cNvSpPr>
              <p:nvPr/>
            </p:nvSpPr>
            <p:spPr bwMode="auto">
              <a:xfrm>
                <a:off x="3671888" y="3775075"/>
                <a:ext cx="266700" cy="273050"/>
              </a:xfrm>
              <a:prstGeom prst="line">
                <a:avLst/>
              </a:prstGeom>
              <a:noFill/>
              <a:ln w="3175">
                <a:solidFill>
                  <a:srgbClr val="CC9900"/>
                </a:solidFill>
                <a:round/>
                <a:headEnd/>
                <a:tailEnd/>
              </a:ln>
            </p:spPr>
            <p:txBody>
              <a:bodyPr/>
              <a:lstStyle/>
              <a:p>
                <a:pPr>
                  <a:defRPr/>
                </a:pPr>
                <a:endParaRPr lang="en-US" sz="1050" b="1"/>
              </a:p>
            </p:txBody>
          </p:sp>
          <p:sp>
            <p:nvSpPr>
              <p:cNvPr id="259" name="Line 30"/>
              <p:cNvSpPr>
                <a:spLocks noChangeShapeType="1"/>
              </p:cNvSpPr>
              <p:nvPr/>
            </p:nvSpPr>
            <p:spPr bwMode="auto">
              <a:xfrm flipH="1">
                <a:off x="3652838" y="2921000"/>
                <a:ext cx="446087" cy="371475"/>
              </a:xfrm>
              <a:prstGeom prst="line">
                <a:avLst/>
              </a:prstGeom>
              <a:noFill/>
              <a:ln w="3175">
                <a:solidFill>
                  <a:srgbClr val="800080"/>
                </a:solidFill>
                <a:round/>
                <a:headEnd/>
                <a:tailEnd/>
              </a:ln>
            </p:spPr>
            <p:txBody>
              <a:bodyPr/>
              <a:lstStyle/>
              <a:p>
                <a:pPr>
                  <a:defRPr/>
                </a:pPr>
                <a:endParaRPr lang="en-US" sz="1050" b="1"/>
              </a:p>
            </p:txBody>
          </p:sp>
          <p:sp>
            <p:nvSpPr>
              <p:cNvPr id="260" name="Line 72"/>
              <p:cNvSpPr>
                <a:spLocks noChangeShapeType="1"/>
              </p:cNvSpPr>
              <p:nvPr/>
            </p:nvSpPr>
            <p:spPr bwMode="auto">
              <a:xfrm>
                <a:off x="3613150" y="3448050"/>
                <a:ext cx="411163" cy="608013"/>
              </a:xfrm>
              <a:prstGeom prst="line">
                <a:avLst/>
              </a:prstGeom>
              <a:noFill/>
              <a:ln w="3175">
                <a:solidFill>
                  <a:srgbClr val="CC9900"/>
                </a:solidFill>
                <a:round/>
                <a:headEnd/>
                <a:tailEnd/>
              </a:ln>
            </p:spPr>
            <p:txBody>
              <a:bodyPr/>
              <a:lstStyle/>
              <a:p>
                <a:pPr>
                  <a:defRPr/>
                </a:pPr>
                <a:endParaRPr lang="en-US" sz="1050" b="1"/>
              </a:p>
            </p:txBody>
          </p:sp>
          <p:sp>
            <p:nvSpPr>
              <p:cNvPr id="261" name="Line 73"/>
              <p:cNvSpPr>
                <a:spLocks noChangeShapeType="1"/>
              </p:cNvSpPr>
              <p:nvPr/>
            </p:nvSpPr>
            <p:spPr bwMode="auto">
              <a:xfrm>
                <a:off x="4100513" y="3359150"/>
                <a:ext cx="258762" cy="696913"/>
              </a:xfrm>
              <a:prstGeom prst="line">
                <a:avLst/>
              </a:prstGeom>
              <a:noFill/>
              <a:ln w="3175">
                <a:solidFill>
                  <a:srgbClr val="CC9900"/>
                </a:solidFill>
                <a:round/>
                <a:headEnd/>
                <a:tailEnd/>
              </a:ln>
            </p:spPr>
            <p:txBody>
              <a:bodyPr/>
              <a:lstStyle/>
              <a:p>
                <a:pPr>
                  <a:defRPr/>
                </a:pPr>
                <a:endParaRPr lang="en-US" sz="1050" b="1"/>
              </a:p>
            </p:txBody>
          </p:sp>
          <p:sp>
            <p:nvSpPr>
              <p:cNvPr id="262" name="Line 74"/>
              <p:cNvSpPr>
                <a:spLocks noChangeShapeType="1"/>
              </p:cNvSpPr>
              <p:nvPr/>
            </p:nvSpPr>
            <p:spPr bwMode="auto">
              <a:xfrm flipH="1">
                <a:off x="4421188" y="3827463"/>
                <a:ext cx="180975" cy="234950"/>
              </a:xfrm>
              <a:prstGeom prst="line">
                <a:avLst/>
              </a:prstGeom>
              <a:noFill/>
              <a:ln w="3175">
                <a:solidFill>
                  <a:srgbClr val="CC9900"/>
                </a:solidFill>
                <a:round/>
                <a:headEnd/>
                <a:tailEnd/>
              </a:ln>
            </p:spPr>
            <p:txBody>
              <a:bodyPr/>
              <a:lstStyle/>
              <a:p>
                <a:pPr>
                  <a:defRPr/>
                </a:pPr>
                <a:endParaRPr lang="en-US" sz="1050" b="1"/>
              </a:p>
            </p:txBody>
          </p:sp>
          <p:sp>
            <p:nvSpPr>
              <p:cNvPr id="263" name="Line 76"/>
              <p:cNvSpPr>
                <a:spLocks noChangeShapeType="1"/>
              </p:cNvSpPr>
              <p:nvPr/>
            </p:nvSpPr>
            <p:spPr bwMode="auto">
              <a:xfrm>
                <a:off x="5024438" y="3384550"/>
                <a:ext cx="98425" cy="671513"/>
              </a:xfrm>
              <a:prstGeom prst="line">
                <a:avLst/>
              </a:prstGeom>
              <a:noFill/>
              <a:ln w="3175">
                <a:solidFill>
                  <a:srgbClr val="CC9900"/>
                </a:solidFill>
                <a:round/>
                <a:headEnd/>
                <a:tailEnd/>
              </a:ln>
            </p:spPr>
            <p:txBody>
              <a:bodyPr/>
              <a:lstStyle/>
              <a:p>
                <a:pPr>
                  <a:defRPr/>
                </a:pPr>
                <a:endParaRPr lang="en-US" sz="1050" b="1"/>
              </a:p>
            </p:txBody>
          </p:sp>
          <p:sp>
            <p:nvSpPr>
              <p:cNvPr id="264" name="Line 77"/>
              <p:cNvSpPr>
                <a:spLocks noChangeShapeType="1"/>
              </p:cNvSpPr>
              <p:nvPr/>
            </p:nvSpPr>
            <p:spPr bwMode="auto">
              <a:xfrm>
                <a:off x="4251325" y="3376613"/>
                <a:ext cx="463550" cy="679450"/>
              </a:xfrm>
              <a:prstGeom prst="line">
                <a:avLst/>
              </a:prstGeom>
              <a:noFill/>
              <a:ln w="3175">
                <a:solidFill>
                  <a:srgbClr val="CC9900"/>
                </a:solidFill>
                <a:round/>
                <a:headEnd/>
                <a:tailEnd/>
              </a:ln>
            </p:spPr>
            <p:txBody>
              <a:bodyPr/>
              <a:lstStyle/>
              <a:p>
                <a:pPr>
                  <a:defRPr/>
                </a:pPr>
                <a:endParaRPr lang="en-US" sz="1050" b="1"/>
              </a:p>
            </p:txBody>
          </p:sp>
          <p:sp>
            <p:nvSpPr>
              <p:cNvPr id="265" name="Line 78"/>
              <p:cNvSpPr>
                <a:spLocks noChangeShapeType="1"/>
              </p:cNvSpPr>
              <p:nvPr/>
            </p:nvSpPr>
            <p:spPr bwMode="auto">
              <a:xfrm flipH="1">
                <a:off x="4371975" y="3386138"/>
                <a:ext cx="79375" cy="669925"/>
              </a:xfrm>
              <a:prstGeom prst="line">
                <a:avLst/>
              </a:prstGeom>
              <a:noFill/>
              <a:ln w="3175">
                <a:solidFill>
                  <a:srgbClr val="CC9900"/>
                </a:solidFill>
                <a:round/>
                <a:headEnd/>
                <a:tailEnd/>
              </a:ln>
            </p:spPr>
            <p:txBody>
              <a:bodyPr/>
              <a:lstStyle/>
              <a:p>
                <a:pPr>
                  <a:defRPr/>
                </a:pPr>
                <a:endParaRPr lang="en-US" sz="1050" b="1"/>
              </a:p>
            </p:txBody>
          </p:sp>
          <p:sp>
            <p:nvSpPr>
              <p:cNvPr id="266" name="Line 79"/>
              <p:cNvSpPr>
                <a:spLocks noChangeShapeType="1"/>
              </p:cNvSpPr>
              <p:nvPr/>
            </p:nvSpPr>
            <p:spPr bwMode="auto">
              <a:xfrm flipH="1">
                <a:off x="5132388" y="3473450"/>
                <a:ext cx="338137" cy="582613"/>
              </a:xfrm>
              <a:prstGeom prst="line">
                <a:avLst/>
              </a:prstGeom>
              <a:noFill/>
              <a:ln w="3175">
                <a:solidFill>
                  <a:srgbClr val="CC9900"/>
                </a:solidFill>
                <a:round/>
                <a:headEnd/>
                <a:tailEnd/>
              </a:ln>
            </p:spPr>
            <p:txBody>
              <a:bodyPr/>
              <a:lstStyle/>
              <a:p>
                <a:pPr>
                  <a:defRPr/>
                </a:pPr>
                <a:endParaRPr lang="en-US" sz="1050" b="1"/>
              </a:p>
            </p:txBody>
          </p:sp>
          <p:sp>
            <p:nvSpPr>
              <p:cNvPr id="267" name="Line 80"/>
              <p:cNvSpPr>
                <a:spLocks noChangeShapeType="1"/>
              </p:cNvSpPr>
              <p:nvPr/>
            </p:nvSpPr>
            <p:spPr bwMode="auto">
              <a:xfrm flipH="1">
                <a:off x="4868863" y="3598863"/>
                <a:ext cx="404812" cy="463550"/>
              </a:xfrm>
              <a:prstGeom prst="line">
                <a:avLst/>
              </a:prstGeom>
              <a:noFill/>
              <a:ln w="3175">
                <a:solidFill>
                  <a:srgbClr val="CC9900"/>
                </a:solidFill>
                <a:round/>
                <a:headEnd/>
                <a:tailEnd/>
              </a:ln>
            </p:spPr>
            <p:txBody>
              <a:bodyPr/>
              <a:lstStyle/>
              <a:p>
                <a:pPr>
                  <a:defRPr/>
                </a:pPr>
                <a:endParaRPr lang="en-US" sz="1050" b="1"/>
              </a:p>
            </p:txBody>
          </p:sp>
          <p:sp>
            <p:nvSpPr>
              <p:cNvPr id="268" name="Line 81"/>
              <p:cNvSpPr>
                <a:spLocks noChangeShapeType="1"/>
              </p:cNvSpPr>
              <p:nvPr/>
            </p:nvSpPr>
            <p:spPr bwMode="auto">
              <a:xfrm flipH="1">
                <a:off x="4070350" y="3827463"/>
                <a:ext cx="17463" cy="223837"/>
              </a:xfrm>
              <a:prstGeom prst="line">
                <a:avLst/>
              </a:prstGeom>
              <a:noFill/>
              <a:ln w="3175">
                <a:solidFill>
                  <a:srgbClr val="CC9900"/>
                </a:solidFill>
                <a:round/>
                <a:headEnd/>
                <a:tailEnd/>
              </a:ln>
            </p:spPr>
            <p:txBody>
              <a:bodyPr/>
              <a:lstStyle/>
              <a:p>
                <a:pPr>
                  <a:defRPr/>
                </a:pPr>
                <a:endParaRPr lang="en-US" sz="1050" b="1"/>
              </a:p>
            </p:txBody>
          </p:sp>
          <p:sp>
            <p:nvSpPr>
              <p:cNvPr id="269" name="Line 82"/>
              <p:cNvSpPr>
                <a:spLocks noChangeShapeType="1"/>
              </p:cNvSpPr>
              <p:nvPr/>
            </p:nvSpPr>
            <p:spPr bwMode="auto">
              <a:xfrm flipH="1">
                <a:off x="4759325" y="3838575"/>
                <a:ext cx="53975" cy="222250"/>
              </a:xfrm>
              <a:prstGeom prst="line">
                <a:avLst/>
              </a:prstGeom>
              <a:noFill/>
              <a:ln w="3175">
                <a:solidFill>
                  <a:srgbClr val="CC9900"/>
                </a:solidFill>
                <a:round/>
                <a:headEnd/>
                <a:tailEnd/>
              </a:ln>
            </p:spPr>
            <p:txBody>
              <a:bodyPr/>
              <a:lstStyle/>
              <a:p>
                <a:pPr>
                  <a:defRPr/>
                </a:pPr>
                <a:endParaRPr lang="en-US" sz="1050" b="1"/>
              </a:p>
            </p:txBody>
          </p:sp>
          <p:sp>
            <p:nvSpPr>
              <p:cNvPr id="270" name="Line 75"/>
              <p:cNvSpPr>
                <a:spLocks noChangeShapeType="1"/>
              </p:cNvSpPr>
              <p:nvPr/>
            </p:nvSpPr>
            <p:spPr bwMode="auto">
              <a:xfrm flipH="1">
                <a:off x="4819650" y="3375025"/>
                <a:ext cx="303213" cy="682625"/>
              </a:xfrm>
              <a:prstGeom prst="line">
                <a:avLst/>
              </a:prstGeom>
              <a:noFill/>
              <a:ln w="3175">
                <a:solidFill>
                  <a:srgbClr val="CC9900"/>
                </a:solidFill>
                <a:round/>
                <a:headEnd/>
                <a:tailEnd/>
              </a:ln>
            </p:spPr>
            <p:txBody>
              <a:bodyPr/>
              <a:lstStyle/>
              <a:p>
                <a:pPr>
                  <a:defRPr/>
                </a:pPr>
                <a:endParaRPr lang="en-US" sz="1050" b="1"/>
              </a:p>
            </p:txBody>
          </p:sp>
          <p:sp>
            <p:nvSpPr>
              <p:cNvPr id="271" name="Line 149"/>
              <p:cNvSpPr>
                <a:spLocks noChangeShapeType="1"/>
              </p:cNvSpPr>
              <p:nvPr/>
            </p:nvSpPr>
            <p:spPr bwMode="auto">
              <a:xfrm>
                <a:off x="4932363" y="3754438"/>
                <a:ext cx="38100" cy="1587"/>
              </a:xfrm>
              <a:prstGeom prst="line">
                <a:avLst/>
              </a:prstGeom>
              <a:noFill/>
              <a:ln w="3175">
                <a:solidFill>
                  <a:srgbClr val="C00000"/>
                </a:solidFill>
                <a:round/>
                <a:headEnd/>
                <a:tailEnd/>
              </a:ln>
            </p:spPr>
            <p:txBody>
              <a:bodyPr/>
              <a:lstStyle/>
              <a:p>
                <a:pPr>
                  <a:defRPr/>
                </a:pPr>
                <a:endParaRPr lang="en-US" sz="1050" b="1"/>
              </a:p>
            </p:txBody>
          </p:sp>
          <p:sp>
            <p:nvSpPr>
              <p:cNvPr id="272" name="Line 199"/>
              <p:cNvSpPr>
                <a:spLocks noChangeShapeType="1"/>
              </p:cNvSpPr>
              <p:nvPr/>
            </p:nvSpPr>
            <p:spPr bwMode="auto">
              <a:xfrm flipV="1">
                <a:off x="5270500" y="3614738"/>
                <a:ext cx="26988" cy="68262"/>
              </a:xfrm>
              <a:prstGeom prst="line">
                <a:avLst/>
              </a:prstGeom>
              <a:noFill/>
              <a:ln w="3175">
                <a:solidFill>
                  <a:srgbClr val="C00000"/>
                </a:solidFill>
                <a:round/>
                <a:headEnd/>
                <a:tailEnd/>
              </a:ln>
            </p:spPr>
            <p:txBody>
              <a:bodyPr/>
              <a:lstStyle/>
              <a:p>
                <a:pPr>
                  <a:defRPr/>
                </a:pPr>
                <a:endParaRPr lang="en-US" sz="1050" b="1"/>
              </a:p>
            </p:txBody>
          </p:sp>
          <p:sp>
            <p:nvSpPr>
              <p:cNvPr id="273" name="Line 200"/>
              <p:cNvSpPr>
                <a:spLocks noChangeShapeType="1"/>
              </p:cNvSpPr>
              <p:nvPr/>
            </p:nvSpPr>
            <p:spPr bwMode="auto">
              <a:xfrm>
                <a:off x="5264150" y="3403600"/>
                <a:ext cx="39688" cy="47625"/>
              </a:xfrm>
              <a:prstGeom prst="line">
                <a:avLst/>
              </a:prstGeom>
              <a:noFill/>
              <a:ln w="3175">
                <a:solidFill>
                  <a:srgbClr val="C00000"/>
                </a:solidFill>
                <a:round/>
                <a:headEnd/>
                <a:tailEnd/>
              </a:ln>
            </p:spPr>
            <p:txBody>
              <a:bodyPr/>
              <a:lstStyle/>
              <a:p>
                <a:pPr>
                  <a:defRPr/>
                </a:pPr>
                <a:endParaRPr lang="en-US" sz="1050" b="1"/>
              </a:p>
            </p:txBody>
          </p:sp>
          <p:sp>
            <p:nvSpPr>
              <p:cNvPr id="274" name="Line 149"/>
              <p:cNvSpPr>
                <a:spLocks noChangeShapeType="1"/>
              </p:cNvSpPr>
              <p:nvPr/>
            </p:nvSpPr>
            <p:spPr bwMode="auto">
              <a:xfrm>
                <a:off x="5130800" y="3319463"/>
                <a:ext cx="39688" cy="3175"/>
              </a:xfrm>
              <a:prstGeom prst="line">
                <a:avLst/>
              </a:prstGeom>
              <a:noFill/>
              <a:ln w="3175">
                <a:solidFill>
                  <a:srgbClr val="C00000"/>
                </a:solidFill>
                <a:round/>
                <a:headEnd/>
                <a:tailEnd/>
              </a:ln>
            </p:spPr>
            <p:txBody>
              <a:bodyPr/>
              <a:lstStyle/>
              <a:p>
                <a:pPr>
                  <a:defRPr/>
                </a:pPr>
                <a:endParaRPr lang="en-US" sz="1050" b="1"/>
              </a:p>
            </p:txBody>
          </p:sp>
          <p:sp>
            <p:nvSpPr>
              <p:cNvPr id="275" name="Line 199"/>
              <p:cNvSpPr>
                <a:spLocks noChangeShapeType="1"/>
              </p:cNvSpPr>
              <p:nvPr/>
            </p:nvSpPr>
            <p:spPr bwMode="auto">
              <a:xfrm flipV="1">
                <a:off x="5346700" y="3732213"/>
                <a:ext cx="38100" cy="42862"/>
              </a:xfrm>
              <a:prstGeom prst="line">
                <a:avLst/>
              </a:prstGeom>
              <a:noFill/>
              <a:ln w="3175">
                <a:solidFill>
                  <a:srgbClr val="C00000"/>
                </a:solidFill>
                <a:round/>
                <a:headEnd/>
                <a:tailEnd/>
              </a:ln>
            </p:spPr>
            <p:txBody>
              <a:bodyPr/>
              <a:lstStyle/>
              <a:p>
                <a:pPr>
                  <a:defRPr/>
                </a:pPr>
                <a:endParaRPr lang="en-US" sz="1050" b="1"/>
              </a:p>
            </p:txBody>
          </p:sp>
          <p:sp>
            <p:nvSpPr>
              <p:cNvPr id="276" name="Line 200"/>
              <p:cNvSpPr>
                <a:spLocks noChangeShapeType="1"/>
              </p:cNvSpPr>
              <p:nvPr/>
            </p:nvSpPr>
            <p:spPr bwMode="auto">
              <a:xfrm>
                <a:off x="5343525" y="3343275"/>
                <a:ext cx="39688" cy="31750"/>
              </a:xfrm>
              <a:prstGeom prst="line">
                <a:avLst/>
              </a:prstGeom>
              <a:noFill/>
              <a:ln w="3175">
                <a:solidFill>
                  <a:srgbClr val="C00000"/>
                </a:solidFill>
                <a:round/>
                <a:headEnd/>
                <a:tailEnd/>
              </a:ln>
            </p:spPr>
            <p:txBody>
              <a:bodyPr/>
              <a:lstStyle/>
              <a:p>
                <a:pPr>
                  <a:defRPr/>
                </a:pPr>
                <a:endParaRPr lang="en-US" sz="1050" b="1"/>
              </a:p>
            </p:txBody>
          </p:sp>
          <p:sp>
            <p:nvSpPr>
              <p:cNvPr id="277" name="Line 199"/>
              <p:cNvSpPr>
                <a:spLocks noChangeShapeType="1"/>
              </p:cNvSpPr>
              <p:nvPr/>
            </p:nvSpPr>
            <p:spPr bwMode="auto">
              <a:xfrm flipV="1">
                <a:off x="5375275" y="3438525"/>
                <a:ext cx="39688" cy="42863"/>
              </a:xfrm>
              <a:prstGeom prst="line">
                <a:avLst/>
              </a:prstGeom>
              <a:noFill/>
              <a:ln w="3175">
                <a:solidFill>
                  <a:srgbClr val="C00000"/>
                </a:solidFill>
                <a:round/>
                <a:headEnd/>
                <a:tailEnd/>
              </a:ln>
            </p:spPr>
            <p:txBody>
              <a:bodyPr/>
              <a:lstStyle/>
              <a:p>
                <a:pPr>
                  <a:defRPr/>
                </a:pPr>
                <a:endParaRPr lang="en-US" sz="1050" b="1"/>
              </a:p>
            </p:txBody>
          </p:sp>
          <p:sp>
            <p:nvSpPr>
              <p:cNvPr id="278" name="Line 199"/>
              <p:cNvSpPr>
                <a:spLocks noChangeShapeType="1"/>
              </p:cNvSpPr>
              <p:nvPr/>
            </p:nvSpPr>
            <p:spPr bwMode="auto">
              <a:xfrm>
                <a:off x="5399088" y="3589338"/>
                <a:ext cx="34925" cy="42862"/>
              </a:xfrm>
              <a:prstGeom prst="line">
                <a:avLst/>
              </a:prstGeom>
              <a:noFill/>
              <a:ln w="3175">
                <a:solidFill>
                  <a:srgbClr val="C00000"/>
                </a:solidFill>
                <a:round/>
                <a:headEnd/>
                <a:tailEnd/>
              </a:ln>
            </p:spPr>
            <p:txBody>
              <a:bodyPr/>
              <a:lstStyle/>
              <a:p>
                <a:pPr>
                  <a:defRPr/>
                </a:pPr>
                <a:endParaRPr lang="en-US" sz="1050" b="1"/>
              </a:p>
            </p:txBody>
          </p:sp>
          <p:sp>
            <p:nvSpPr>
              <p:cNvPr id="279" name="Line 199"/>
              <p:cNvSpPr>
                <a:spLocks noChangeShapeType="1"/>
              </p:cNvSpPr>
              <p:nvPr/>
            </p:nvSpPr>
            <p:spPr bwMode="auto">
              <a:xfrm flipV="1">
                <a:off x="5476875" y="3457575"/>
                <a:ext cx="1588" cy="168275"/>
              </a:xfrm>
              <a:prstGeom prst="line">
                <a:avLst/>
              </a:prstGeom>
              <a:noFill/>
              <a:ln w="3175">
                <a:solidFill>
                  <a:srgbClr val="C00000"/>
                </a:solidFill>
                <a:round/>
                <a:headEnd/>
                <a:tailEnd/>
              </a:ln>
            </p:spPr>
            <p:txBody>
              <a:bodyPr/>
              <a:lstStyle/>
              <a:p>
                <a:pPr>
                  <a:defRPr/>
                </a:pPr>
                <a:endParaRPr lang="en-US" sz="1050" b="1"/>
              </a:p>
            </p:txBody>
          </p:sp>
          <p:sp>
            <p:nvSpPr>
              <p:cNvPr id="280" name="Line 149"/>
              <p:cNvSpPr>
                <a:spLocks noChangeShapeType="1"/>
              </p:cNvSpPr>
              <p:nvPr/>
            </p:nvSpPr>
            <p:spPr bwMode="auto">
              <a:xfrm>
                <a:off x="5002213" y="3522663"/>
                <a:ext cx="39687" cy="3175"/>
              </a:xfrm>
              <a:prstGeom prst="line">
                <a:avLst/>
              </a:prstGeom>
              <a:noFill/>
              <a:ln w="3175">
                <a:solidFill>
                  <a:srgbClr val="C00000"/>
                </a:solidFill>
                <a:round/>
                <a:headEnd/>
                <a:tailEnd/>
              </a:ln>
            </p:spPr>
            <p:txBody>
              <a:bodyPr/>
              <a:lstStyle/>
              <a:p>
                <a:pPr>
                  <a:defRPr/>
                </a:pPr>
                <a:endParaRPr lang="en-US" sz="1050" b="1"/>
              </a:p>
            </p:txBody>
          </p:sp>
          <p:sp>
            <p:nvSpPr>
              <p:cNvPr id="281" name="Line 199"/>
              <p:cNvSpPr>
                <a:spLocks noChangeShapeType="1"/>
              </p:cNvSpPr>
              <p:nvPr/>
            </p:nvSpPr>
            <p:spPr bwMode="auto">
              <a:xfrm flipV="1">
                <a:off x="5070475" y="3597275"/>
                <a:ext cx="25400" cy="68263"/>
              </a:xfrm>
              <a:prstGeom prst="line">
                <a:avLst/>
              </a:prstGeom>
              <a:noFill/>
              <a:ln w="3175">
                <a:solidFill>
                  <a:srgbClr val="C00000"/>
                </a:solidFill>
                <a:round/>
                <a:headEnd/>
                <a:tailEnd/>
              </a:ln>
            </p:spPr>
            <p:txBody>
              <a:bodyPr/>
              <a:lstStyle/>
              <a:p>
                <a:pPr>
                  <a:defRPr/>
                </a:pPr>
                <a:endParaRPr lang="en-US" sz="1050" b="1"/>
              </a:p>
            </p:txBody>
          </p:sp>
          <p:sp>
            <p:nvSpPr>
              <p:cNvPr id="282" name="Line 200"/>
              <p:cNvSpPr>
                <a:spLocks noChangeShapeType="1"/>
              </p:cNvSpPr>
              <p:nvPr/>
            </p:nvSpPr>
            <p:spPr bwMode="auto">
              <a:xfrm>
                <a:off x="5064125" y="3386138"/>
                <a:ext cx="39688" cy="47625"/>
              </a:xfrm>
              <a:prstGeom prst="line">
                <a:avLst/>
              </a:prstGeom>
              <a:noFill/>
              <a:ln w="3175">
                <a:solidFill>
                  <a:srgbClr val="C00000"/>
                </a:solidFill>
                <a:round/>
                <a:headEnd/>
                <a:tailEnd/>
              </a:ln>
            </p:spPr>
            <p:txBody>
              <a:bodyPr/>
              <a:lstStyle/>
              <a:p>
                <a:pPr>
                  <a:defRPr/>
                </a:pPr>
                <a:endParaRPr lang="en-US" sz="1050" b="1"/>
              </a:p>
            </p:txBody>
          </p:sp>
          <p:sp>
            <p:nvSpPr>
              <p:cNvPr id="283" name="Line 197"/>
              <p:cNvSpPr>
                <a:spLocks noChangeShapeType="1"/>
              </p:cNvSpPr>
              <p:nvPr/>
            </p:nvSpPr>
            <p:spPr bwMode="auto">
              <a:xfrm>
                <a:off x="3806825" y="3590925"/>
                <a:ext cx="22225" cy="77788"/>
              </a:xfrm>
              <a:prstGeom prst="line">
                <a:avLst/>
              </a:prstGeom>
              <a:noFill/>
              <a:ln w="3175">
                <a:solidFill>
                  <a:srgbClr val="C00000"/>
                </a:solidFill>
                <a:round/>
                <a:headEnd/>
                <a:tailEnd/>
              </a:ln>
            </p:spPr>
            <p:txBody>
              <a:bodyPr/>
              <a:lstStyle/>
              <a:p>
                <a:pPr>
                  <a:defRPr/>
                </a:pPr>
                <a:endParaRPr lang="en-US" sz="1050" b="1"/>
              </a:p>
            </p:txBody>
          </p:sp>
          <p:sp>
            <p:nvSpPr>
              <p:cNvPr id="284" name="Line 198"/>
              <p:cNvSpPr>
                <a:spLocks noChangeShapeType="1"/>
              </p:cNvSpPr>
              <p:nvPr/>
            </p:nvSpPr>
            <p:spPr bwMode="auto">
              <a:xfrm flipV="1">
                <a:off x="3773488" y="3376613"/>
                <a:ext cx="20637" cy="65087"/>
              </a:xfrm>
              <a:prstGeom prst="line">
                <a:avLst/>
              </a:prstGeom>
              <a:noFill/>
              <a:ln w="3175">
                <a:solidFill>
                  <a:srgbClr val="C00000"/>
                </a:solidFill>
                <a:round/>
                <a:headEnd/>
                <a:tailEnd/>
              </a:ln>
            </p:spPr>
            <p:txBody>
              <a:bodyPr/>
              <a:lstStyle/>
              <a:p>
                <a:pPr>
                  <a:defRPr/>
                </a:pPr>
                <a:endParaRPr lang="en-US" sz="1050" b="1"/>
              </a:p>
            </p:txBody>
          </p:sp>
          <p:sp>
            <p:nvSpPr>
              <p:cNvPr id="285" name="Line 198"/>
              <p:cNvSpPr>
                <a:spLocks noChangeShapeType="1"/>
              </p:cNvSpPr>
              <p:nvPr/>
            </p:nvSpPr>
            <p:spPr bwMode="auto">
              <a:xfrm flipV="1">
                <a:off x="3708400" y="3324225"/>
                <a:ext cx="28575" cy="28575"/>
              </a:xfrm>
              <a:prstGeom prst="line">
                <a:avLst/>
              </a:prstGeom>
              <a:noFill/>
              <a:ln w="3175">
                <a:solidFill>
                  <a:srgbClr val="C00000"/>
                </a:solidFill>
                <a:round/>
                <a:headEnd/>
                <a:tailEnd/>
              </a:ln>
            </p:spPr>
            <p:txBody>
              <a:bodyPr/>
              <a:lstStyle/>
              <a:p>
                <a:pPr>
                  <a:defRPr/>
                </a:pPr>
                <a:endParaRPr lang="en-US" sz="1050" b="1"/>
              </a:p>
            </p:txBody>
          </p:sp>
          <p:sp>
            <p:nvSpPr>
              <p:cNvPr id="286" name="Line 198"/>
              <p:cNvSpPr>
                <a:spLocks noChangeShapeType="1"/>
              </p:cNvSpPr>
              <p:nvPr/>
            </p:nvSpPr>
            <p:spPr bwMode="auto">
              <a:xfrm flipH="1" flipV="1">
                <a:off x="3619500" y="3443288"/>
                <a:ext cx="17463" cy="173037"/>
              </a:xfrm>
              <a:prstGeom prst="line">
                <a:avLst/>
              </a:prstGeom>
              <a:noFill/>
              <a:ln w="3175">
                <a:solidFill>
                  <a:srgbClr val="C00000"/>
                </a:solidFill>
                <a:round/>
                <a:headEnd/>
                <a:tailEnd/>
              </a:ln>
            </p:spPr>
            <p:txBody>
              <a:bodyPr/>
              <a:lstStyle/>
              <a:p>
                <a:pPr>
                  <a:defRPr/>
                </a:pPr>
                <a:endParaRPr lang="en-US" sz="1050" b="1"/>
              </a:p>
            </p:txBody>
          </p:sp>
          <p:sp>
            <p:nvSpPr>
              <p:cNvPr id="287" name="Line 198"/>
              <p:cNvSpPr>
                <a:spLocks noChangeShapeType="1"/>
              </p:cNvSpPr>
              <p:nvPr/>
            </p:nvSpPr>
            <p:spPr bwMode="auto">
              <a:xfrm flipV="1">
                <a:off x="3673475" y="3556000"/>
                <a:ext cx="20638" cy="65088"/>
              </a:xfrm>
              <a:prstGeom prst="line">
                <a:avLst/>
              </a:prstGeom>
              <a:noFill/>
              <a:ln w="3175">
                <a:solidFill>
                  <a:srgbClr val="C00000"/>
                </a:solidFill>
                <a:round/>
                <a:headEnd/>
                <a:tailEnd/>
              </a:ln>
            </p:spPr>
            <p:txBody>
              <a:bodyPr/>
              <a:lstStyle/>
              <a:p>
                <a:pPr>
                  <a:defRPr/>
                </a:pPr>
                <a:endParaRPr lang="en-US" sz="1050" b="1"/>
              </a:p>
            </p:txBody>
          </p:sp>
          <p:sp>
            <p:nvSpPr>
              <p:cNvPr id="288" name="Line 198"/>
              <p:cNvSpPr>
                <a:spLocks noChangeShapeType="1"/>
              </p:cNvSpPr>
              <p:nvPr/>
            </p:nvSpPr>
            <p:spPr bwMode="auto">
              <a:xfrm flipH="1" flipV="1">
                <a:off x="3695700" y="3409950"/>
                <a:ext cx="20638" cy="47625"/>
              </a:xfrm>
              <a:prstGeom prst="line">
                <a:avLst/>
              </a:prstGeom>
              <a:noFill/>
              <a:ln w="3175">
                <a:solidFill>
                  <a:srgbClr val="C00000"/>
                </a:solidFill>
                <a:round/>
                <a:headEnd/>
                <a:tailEnd/>
              </a:ln>
            </p:spPr>
            <p:txBody>
              <a:bodyPr/>
              <a:lstStyle/>
              <a:p>
                <a:pPr>
                  <a:defRPr/>
                </a:pPr>
                <a:endParaRPr lang="en-US" sz="1050" b="1"/>
              </a:p>
            </p:txBody>
          </p:sp>
          <p:grpSp>
            <p:nvGrpSpPr>
              <p:cNvPr id="289" name="Group 151"/>
              <p:cNvGrpSpPr>
                <a:grpSpLocks/>
              </p:cNvGrpSpPr>
              <p:nvPr/>
            </p:nvGrpSpPr>
            <p:grpSpPr bwMode="auto">
              <a:xfrm>
                <a:off x="3900942" y="3310425"/>
                <a:ext cx="1121511" cy="442550"/>
                <a:chOff x="1325" y="2541"/>
                <a:chExt cx="3083" cy="673"/>
              </a:xfrm>
            </p:grpSpPr>
            <p:sp>
              <p:nvSpPr>
                <p:cNvPr id="418" name="Line 152"/>
                <p:cNvSpPr>
                  <a:spLocks noChangeShapeType="1"/>
                </p:cNvSpPr>
                <p:nvPr/>
              </p:nvSpPr>
              <p:spPr bwMode="auto">
                <a:xfrm>
                  <a:off x="2284" y="2878"/>
                  <a:ext cx="52" cy="2"/>
                </a:xfrm>
                <a:prstGeom prst="line">
                  <a:avLst/>
                </a:prstGeom>
                <a:noFill/>
                <a:ln w="3175">
                  <a:solidFill>
                    <a:srgbClr val="CC0000"/>
                  </a:solidFill>
                  <a:round/>
                  <a:headEnd/>
                  <a:tailEnd/>
                </a:ln>
              </p:spPr>
              <p:txBody>
                <a:bodyPr/>
                <a:lstStyle/>
                <a:p>
                  <a:pPr>
                    <a:defRPr/>
                  </a:pPr>
                  <a:endParaRPr lang="en-US" sz="1050" b="1"/>
                </a:p>
              </p:txBody>
            </p:sp>
            <p:grpSp>
              <p:nvGrpSpPr>
                <p:cNvPr id="419" name="Group 153"/>
                <p:cNvGrpSpPr>
                  <a:grpSpLocks/>
                </p:cNvGrpSpPr>
                <p:nvPr/>
              </p:nvGrpSpPr>
              <p:grpSpPr bwMode="auto">
                <a:xfrm>
                  <a:off x="1325" y="2541"/>
                  <a:ext cx="3083" cy="673"/>
                  <a:chOff x="1325" y="2541"/>
                  <a:chExt cx="3083" cy="673"/>
                </a:xfrm>
              </p:grpSpPr>
              <p:sp>
                <p:nvSpPr>
                  <p:cNvPr id="421" name="Line 154"/>
                  <p:cNvSpPr>
                    <a:spLocks noChangeShapeType="1"/>
                  </p:cNvSpPr>
                  <p:nvPr/>
                </p:nvSpPr>
                <p:spPr bwMode="auto">
                  <a:xfrm>
                    <a:off x="1367" y="2540"/>
                    <a:ext cx="92" cy="0"/>
                  </a:xfrm>
                  <a:prstGeom prst="line">
                    <a:avLst/>
                  </a:prstGeom>
                  <a:noFill/>
                  <a:ln w="3175">
                    <a:solidFill>
                      <a:srgbClr val="CC0000"/>
                    </a:solidFill>
                    <a:round/>
                    <a:headEnd/>
                    <a:tailEnd/>
                  </a:ln>
                </p:spPr>
                <p:txBody>
                  <a:bodyPr/>
                  <a:lstStyle/>
                  <a:p>
                    <a:pPr>
                      <a:defRPr/>
                    </a:pPr>
                    <a:endParaRPr lang="en-US" sz="1050" b="1"/>
                  </a:p>
                </p:txBody>
              </p:sp>
              <p:sp>
                <p:nvSpPr>
                  <p:cNvPr id="422" name="Line 155"/>
                  <p:cNvSpPr>
                    <a:spLocks noChangeShapeType="1"/>
                  </p:cNvSpPr>
                  <p:nvPr/>
                </p:nvSpPr>
                <p:spPr bwMode="auto">
                  <a:xfrm>
                    <a:off x="1926" y="2540"/>
                    <a:ext cx="92" cy="0"/>
                  </a:xfrm>
                  <a:prstGeom prst="line">
                    <a:avLst/>
                  </a:prstGeom>
                  <a:noFill/>
                  <a:ln w="3175">
                    <a:solidFill>
                      <a:srgbClr val="CC0000"/>
                    </a:solidFill>
                    <a:round/>
                    <a:headEnd/>
                    <a:tailEnd/>
                  </a:ln>
                </p:spPr>
                <p:txBody>
                  <a:bodyPr/>
                  <a:lstStyle/>
                  <a:p>
                    <a:pPr>
                      <a:defRPr/>
                    </a:pPr>
                    <a:endParaRPr lang="en-US" sz="1050" b="1"/>
                  </a:p>
                </p:txBody>
              </p:sp>
              <p:sp>
                <p:nvSpPr>
                  <p:cNvPr id="423" name="Line 156"/>
                  <p:cNvSpPr>
                    <a:spLocks noChangeShapeType="1"/>
                  </p:cNvSpPr>
                  <p:nvPr/>
                </p:nvSpPr>
                <p:spPr bwMode="auto">
                  <a:xfrm>
                    <a:off x="2480" y="2545"/>
                    <a:ext cx="92" cy="0"/>
                  </a:xfrm>
                  <a:prstGeom prst="line">
                    <a:avLst/>
                  </a:prstGeom>
                  <a:noFill/>
                  <a:ln w="3175">
                    <a:solidFill>
                      <a:srgbClr val="CC0000"/>
                    </a:solidFill>
                    <a:round/>
                    <a:headEnd/>
                    <a:tailEnd/>
                  </a:ln>
                </p:spPr>
                <p:txBody>
                  <a:bodyPr/>
                  <a:lstStyle/>
                  <a:p>
                    <a:pPr>
                      <a:defRPr/>
                    </a:pPr>
                    <a:endParaRPr lang="en-US" sz="1050" b="1"/>
                  </a:p>
                </p:txBody>
              </p:sp>
              <p:sp>
                <p:nvSpPr>
                  <p:cNvPr id="424" name="Line 157"/>
                  <p:cNvSpPr>
                    <a:spLocks noChangeShapeType="1"/>
                  </p:cNvSpPr>
                  <p:nvPr/>
                </p:nvSpPr>
                <p:spPr bwMode="auto">
                  <a:xfrm>
                    <a:off x="3056" y="2545"/>
                    <a:ext cx="92" cy="0"/>
                  </a:xfrm>
                  <a:prstGeom prst="line">
                    <a:avLst/>
                  </a:prstGeom>
                  <a:noFill/>
                  <a:ln w="3175">
                    <a:solidFill>
                      <a:srgbClr val="CC0000"/>
                    </a:solidFill>
                    <a:round/>
                    <a:headEnd/>
                    <a:tailEnd/>
                  </a:ln>
                </p:spPr>
                <p:txBody>
                  <a:bodyPr/>
                  <a:lstStyle/>
                  <a:p>
                    <a:pPr>
                      <a:defRPr/>
                    </a:pPr>
                    <a:endParaRPr lang="en-US" sz="1050" b="1"/>
                  </a:p>
                </p:txBody>
              </p:sp>
              <p:sp>
                <p:nvSpPr>
                  <p:cNvPr id="425" name="Line 158"/>
                  <p:cNvSpPr>
                    <a:spLocks noChangeShapeType="1"/>
                  </p:cNvSpPr>
                  <p:nvPr/>
                </p:nvSpPr>
                <p:spPr bwMode="auto">
                  <a:xfrm>
                    <a:off x="3610" y="2545"/>
                    <a:ext cx="96" cy="0"/>
                  </a:xfrm>
                  <a:prstGeom prst="line">
                    <a:avLst/>
                  </a:prstGeom>
                  <a:noFill/>
                  <a:ln w="3175">
                    <a:solidFill>
                      <a:srgbClr val="CC0000"/>
                    </a:solidFill>
                    <a:round/>
                    <a:headEnd/>
                    <a:tailEnd/>
                  </a:ln>
                </p:spPr>
                <p:txBody>
                  <a:bodyPr/>
                  <a:lstStyle/>
                  <a:p>
                    <a:pPr>
                      <a:defRPr/>
                    </a:pPr>
                    <a:endParaRPr lang="en-US" sz="1050" b="1"/>
                  </a:p>
                </p:txBody>
              </p:sp>
              <p:sp>
                <p:nvSpPr>
                  <p:cNvPr id="426" name="Line 159"/>
                  <p:cNvSpPr>
                    <a:spLocks noChangeShapeType="1"/>
                  </p:cNvSpPr>
                  <p:nvPr/>
                </p:nvSpPr>
                <p:spPr bwMode="auto">
                  <a:xfrm>
                    <a:off x="4173" y="2545"/>
                    <a:ext cx="92" cy="0"/>
                  </a:xfrm>
                  <a:prstGeom prst="line">
                    <a:avLst/>
                  </a:prstGeom>
                  <a:noFill/>
                  <a:ln w="3175">
                    <a:solidFill>
                      <a:srgbClr val="CC0000"/>
                    </a:solidFill>
                    <a:round/>
                    <a:headEnd/>
                    <a:tailEnd/>
                  </a:ln>
                </p:spPr>
                <p:txBody>
                  <a:bodyPr/>
                  <a:lstStyle/>
                  <a:p>
                    <a:pPr>
                      <a:defRPr/>
                    </a:pPr>
                    <a:endParaRPr lang="en-US" sz="1050" b="1"/>
                  </a:p>
                </p:txBody>
              </p:sp>
              <p:sp>
                <p:nvSpPr>
                  <p:cNvPr id="427" name="Line 160"/>
                  <p:cNvSpPr>
                    <a:spLocks noChangeShapeType="1"/>
                  </p:cNvSpPr>
                  <p:nvPr/>
                </p:nvSpPr>
                <p:spPr bwMode="auto">
                  <a:xfrm>
                    <a:off x="1442" y="3209"/>
                    <a:ext cx="92" cy="0"/>
                  </a:xfrm>
                  <a:prstGeom prst="line">
                    <a:avLst/>
                  </a:prstGeom>
                  <a:noFill/>
                  <a:ln w="3175">
                    <a:solidFill>
                      <a:srgbClr val="CC0000"/>
                    </a:solidFill>
                    <a:round/>
                    <a:headEnd/>
                    <a:tailEnd/>
                  </a:ln>
                </p:spPr>
                <p:txBody>
                  <a:bodyPr/>
                  <a:lstStyle/>
                  <a:p>
                    <a:pPr>
                      <a:defRPr/>
                    </a:pPr>
                    <a:endParaRPr lang="en-US" sz="1050" b="1"/>
                  </a:p>
                </p:txBody>
              </p:sp>
              <p:sp>
                <p:nvSpPr>
                  <p:cNvPr id="428" name="Line 161"/>
                  <p:cNvSpPr>
                    <a:spLocks noChangeShapeType="1"/>
                  </p:cNvSpPr>
                  <p:nvPr/>
                </p:nvSpPr>
                <p:spPr bwMode="auto">
                  <a:xfrm>
                    <a:off x="2000" y="3209"/>
                    <a:ext cx="92" cy="0"/>
                  </a:xfrm>
                  <a:prstGeom prst="line">
                    <a:avLst/>
                  </a:prstGeom>
                  <a:noFill/>
                  <a:ln w="3175">
                    <a:solidFill>
                      <a:srgbClr val="CC0000"/>
                    </a:solidFill>
                    <a:round/>
                    <a:headEnd/>
                    <a:tailEnd/>
                  </a:ln>
                </p:spPr>
                <p:txBody>
                  <a:bodyPr/>
                  <a:lstStyle/>
                  <a:p>
                    <a:pPr>
                      <a:defRPr/>
                    </a:pPr>
                    <a:endParaRPr lang="en-US" sz="1050" b="1"/>
                  </a:p>
                </p:txBody>
              </p:sp>
              <p:sp>
                <p:nvSpPr>
                  <p:cNvPr id="429" name="Line 162"/>
                  <p:cNvSpPr>
                    <a:spLocks noChangeShapeType="1"/>
                  </p:cNvSpPr>
                  <p:nvPr/>
                </p:nvSpPr>
                <p:spPr bwMode="auto">
                  <a:xfrm>
                    <a:off x="2554" y="3214"/>
                    <a:ext cx="92" cy="0"/>
                  </a:xfrm>
                  <a:prstGeom prst="line">
                    <a:avLst/>
                  </a:prstGeom>
                  <a:noFill/>
                  <a:ln w="3175">
                    <a:solidFill>
                      <a:srgbClr val="CC0000"/>
                    </a:solidFill>
                    <a:round/>
                    <a:headEnd/>
                    <a:tailEnd/>
                  </a:ln>
                </p:spPr>
                <p:txBody>
                  <a:bodyPr/>
                  <a:lstStyle/>
                  <a:p>
                    <a:pPr>
                      <a:defRPr/>
                    </a:pPr>
                    <a:endParaRPr lang="en-US" sz="1050" b="1"/>
                  </a:p>
                </p:txBody>
              </p:sp>
              <p:sp>
                <p:nvSpPr>
                  <p:cNvPr id="430" name="Line 163"/>
                  <p:cNvSpPr>
                    <a:spLocks noChangeShapeType="1"/>
                  </p:cNvSpPr>
                  <p:nvPr/>
                </p:nvSpPr>
                <p:spPr bwMode="auto">
                  <a:xfrm>
                    <a:off x="3091" y="3214"/>
                    <a:ext cx="92" cy="0"/>
                  </a:xfrm>
                  <a:prstGeom prst="line">
                    <a:avLst/>
                  </a:prstGeom>
                  <a:noFill/>
                  <a:ln w="3175">
                    <a:solidFill>
                      <a:srgbClr val="CC0000"/>
                    </a:solidFill>
                    <a:round/>
                    <a:headEnd/>
                    <a:tailEnd/>
                  </a:ln>
                </p:spPr>
                <p:txBody>
                  <a:bodyPr/>
                  <a:lstStyle/>
                  <a:p>
                    <a:pPr>
                      <a:defRPr/>
                    </a:pPr>
                    <a:endParaRPr lang="en-US" sz="1050" b="1"/>
                  </a:p>
                </p:txBody>
              </p:sp>
              <p:sp>
                <p:nvSpPr>
                  <p:cNvPr id="431" name="Line 164"/>
                  <p:cNvSpPr>
                    <a:spLocks noChangeShapeType="1"/>
                  </p:cNvSpPr>
                  <p:nvPr/>
                </p:nvSpPr>
                <p:spPr bwMode="auto">
                  <a:xfrm>
                    <a:off x="3645" y="3214"/>
                    <a:ext cx="92" cy="0"/>
                  </a:xfrm>
                  <a:prstGeom prst="line">
                    <a:avLst/>
                  </a:prstGeom>
                  <a:noFill/>
                  <a:ln w="3175">
                    <a:solidFill>
                      <a:srgbClr val="CC0000"/>
                    </a:solidFill>
                    <a:round/>
                    <a:headEnd/>
                    <a:tailEnd/>
                  </a:ln>
                </p:spPr>
                <p:txBody>
                  <a:bodyPr/>
                  <a:lstStyle/>
                  <a:p>
                    <a:pPr>
                      <a:defRPr/>
                    </a:pPr>
                    <a:endParaRPr lang="en-US" sz="1050" b="1"/>
                  </a:p>
                </p:txBody>
              </p:sp>
              <p:sp>
                <p:nvSpPr>
                  <p:cNvPr id="432" name="Line 165"/>
                  <p:cNvSpPr>
                    <a:spLocks noChangeShapeType="1"/>
                  </p:cNvSpPr>
                  <p:nvPr/>
                </p:nvSpPr>
                <p:spPr bwMode="auto">
                  <a:xfrm>
                    <a:off x="4208" y="3214"/>
                    <a:ext cx="65" cy="0"/>
                  </a:xfrm>
                  <a:prstGeom prst="line">
                    <a:avLst/>
                  </a:prstGeom>
                  <a:noFill/>
                  <a:ln w="3175">
                    <a:solidFill>
                      <a:srgbClr val="CC0000"/>
                    </a:solidFill>
                    <a:round/>
                    <a:headEnd/>
                    <a:tailEnd/>
                  </a:ln>
                </p:spPr>
                <p:txBody>
                  <a:bodyPr/>
                  <a:lstStyle/>
                  <a:p>
                    <a:pPr>
                      <a:defRPr/>
                    </a:pPr>
                    <a:endParaRPr lang="en-US" sz="1050" b="1"/>
                  </a:p>
                </p:txBody>
              </p:sp>
              <p:sp>
                <p:nvSpPr>
                  <p:cNvPr id="433" name="Line 166"/>
                  <p:cNvSpPr>
                    <a:spLocks noChangeShapeType="1"/>
                  </p:cNvSpPr>
                  <p:nvPr/>
                </p:nvSpPr>
                <p:spPr bwMode="auto">
                  <a:xfrm>
                    <a:off x="1760" y="2878"/>
                    <a:ext cx="52" cy="2"/>
                  </a:xfrm>
                  <a:prstGeom prst="line">
                    <a:avLst/>
                  </a:prstGeom>
                  <a:noFill/>
                  <a:ln w="3175">
                    <a:solidFill>
                      <a:srgbClr val="CC0000"/>
                    </a:solidFill>
                    <a:round/>
                    <a:headEnd/>
                    <a:tailEnd/>
                  </a:ln>
                </p:spPr>
                <p:txBody>
                  <a:bodyPr/>
                  <a:lstStyle/>
                  <a:p>
                    <a:pPr>
                      <a:defRPr/>
                    </a:pPr>
                    <a:endParaRPr lang="en-US" sz="1050" b="1"/>
                  </a:p>
                </p:txBody>
              </p:sp>
              <p:sp>
                <p:nvSpPr>
                  <p:cNvPr id="434" name="Line 167"/>
                  <p:cNvSpPr>
                    <a:spLocks noChangeShapeType="1"/>
                  </p:cNvSpPr>
                  <p:nvPr/>
                </p:nvSpPr>
                <p:spPr bwMode="auto">
                  <a:xfrm>
                    <a:off x="2799" y="2878"/>
                    <a:ext cx="48" cy="2"/>
                  </a:xfrm>
                  <a:prstGeom prst="line">
                    <a:avLst/>
                  </a:prstGeom>
                  <a:noFill/>
                  <a:ln w="3175">
                    <a:solidFill>
                      <a:srgbClr val="CC0000"/>
                    </a:solidFill>
                    <a:round/>
                    <a:headEnd/>
                    <a:tailEnd/>
                  </a:ln>
                </p:spPr>
                <p:txBody>
                  <a:bodyPr/>
                  <a:lstStyle/>
                  <a:p>
                    <a:pPr>
                      <a:defRPr/>
                    </a:pPr>
                    <a:endParaRPr lang="en-US" sz="1050" b="1"/>
                  </a:p>
                </p:txBody>
              </p:sp>
              <p:sp>
                <p:nvSpPr>
                  <p:cNvPr id="435" name="Line 168"/>
                  <p:cNvSpPr>
                    <a:spLocks noChangeShapeType="1"/>
                  </p:cNvSpPr>
                  <p:nvPr/>
                </p:nvSpPr>
                <p:spPr bwMode="auto">
                  <a:xfrm>
                    <a:off x="3318" y="2878"/>
                    <a:ext cx="52" cy="2"/>
                  </a:xfrm>
                  <a:prstGeom prst="line">
                    <a:avLst/>
                  </a:prstGeom>
                  <a:noFill/>
                  <a:ln w="3175">
                    <a:solidFill>
                      <a:srgbClr val="CC0000"/>
                    </a:solidFill>
                    <a:round/>
                    <a:headEnd/>
                    <a:tailEnd/>
                  </a:ln>
                </p:spPr>
                <p:txBody>
                  <a:bodyPr/>
                  <a:lstStyle/>
                  <a:p>
                    <a:pPr>
                      <a:defRPr/>
                    </a:pPr>
                    <a:endParaRPr lang="en-US" sz="1050" b="1"/>
                  </a:p>
                </p:txBody>
              </p:sp>
              <p:sp>
                <p:nvSpPr>
                  <p:cNvPr id="436" name="Line 169"/>
                  <p:cNvSpPr>
                    <a:spLocks noChangeShapeType="1"/>
                  </p:cNvSpPr>
                  <p:nvPr/>
                </p:nvSpPr>
                <p:spPr bwMode="auto">
                  <a:xfrm>
                    <a:off x="3842" y="2878"/>
                    <a:ext cx="48" cy="2"/>
                  </a:xfrm>
                  <a:prstGeom prst="line">
                    <a:avLst/>
                  </a:prstGeom>
                  <a:noFill/>
                  <a:ln w="3175">
                    <a:solidFill>
                      <a:srgbClr val="CC0000"/>
                    </a:solidFill>
                    <a:round/>
                    <a:headEnd/>
                    <a:tailEnd/>
                  </a:ln>
                </p:spPr>
                <p:txBody>
                  <a:bodyPr/>
                  <a:lstStyle/>
                  <a:p>
                    <a:pPr>
                      <a:defRPr/>
                    </a:pPr>
                    <a:endParaRPr lang="en-US" sz="1050" b="1"/>
                  </a:p>
                </p:txBody>
              </p:sp>
              <p:sp>
                <p:nvSpPr>
                  <p:cNvPr id="437" name="Line 170"/>
                  <p:cNvSpPr>
                    <a:spLocks noChangeShapeType="1"/>
                  </p:cNvSpPr>
                  <p:nvPr/>
                </p:nvSpPr>
                <p:spPr bwMode="auto">
                  <a:xfrm flipH="1">
                    <a:off x="1616" y="2659"/>
                    <a:ext cx="22" cy="87"/>
                  </a:xfrm>
                  <a:prstGeom prst="line">
                    <a:avLst/>
                  </a:prstGeom>
                  <a:noFill/>
                  <a:ln w="3175">
                    <a:solidFill>
                      <a:srgbClr val="CC0000"/>
                    </a:solidFill>
                    <a:round/>
                    <a:headEnd/>
                    <a:tailEnd/>
                  </a:ln>
                </p:spPr>
                <p:txBody>
                  <a:bodyPr/>
                  <a:lstStyle/>
                  <a:p>
                    <a:pPr>
                      <a:defRPr/>
                    </a:pPr>
                    <a:endParaRPr lang="en-US" sz="1050" b="1"/>
                  </a:p>
                </p:txBody>
              </p:sp>
              <p:sp>
                <p:nvSpPr>
                  <p:cNvPr id="438" name="Line 171"/>
                  <p:cNvSpPr>
                    <a:spLocks noChangeShapeType="1"/>
                  </p:cNvSpPr>
                  <p:nvPr/>
                </p:nvSpPr>
                <p:spPr bwMode="auto">
                  <a:xfrm flipH="1">
                    <a:off x="2087" y="2654"/>
                    <a:ext cx="87" cy="92"/>
                  </a:xfrm>
                  <a:prstGeom prst="line">
                    <a:avLst/>
                  </a:prstGeom>
                  <a:noFill/>
                  <a:ln w="3175">
                    <a:solidFill>
                      <a:srgbClr val="CC0000"/>
                    </a:solidFill>
                    <a:round/>
                    <a:headEnd/>
                    <a:tailEnd/>
                  </a:ln>
                </p:spPr>
                <p:txBody>
                  <a:bodyPr/>
                  <a:lstStyle/>
                  <a:p>
                    <a:pPr>
                      <a:defRPr/>
                    </a:pPr>
                    <a:endParaRPr lang="en-US" sz="1050" b="1"/>
                  </a:p>
                </p:txBody>
              </p:sp>
              <p:sp>
                <p:nvSpPr>
                  <p:cNvPr id="439" name="Line 172"/>
                  <p:cNvSpPr>
                    <a:spLocks noChangeShapeType="1"/>
                  </p:cNvSpPr>
                  <p:nvPr/>
                </p:nvSpPr>
                <p:spPr bwMode="auto">
                  <a:xfrm>
                    <a:off x="1756" y="2654"/>
                    <a:ext cx="127" cy="116"/>
                  </a:xfrm>
                  <a:prstGeom prst="line">
                    <a:avLst/>
                  </a:prstGeom>
                  <a:noFill/>
                  <a:ln w="3175">
                    <a:solidFill>
                      <a:srgbClr val="CC0000"/>
                    </a:solidFill>
                    <a:round/>
                    <a:headEnd/>
                    <a:tailEnd/>
                  </a:ln>
                </p:spPr>
                <p:txBody>
                  <a:bodyPr/>
                  <a:lstStyle/>
                  <a:p>
                    <a:pPr>
                      <a:defRPr/>
                    </a:pPr>
                    <a:endParaRPr lang="en-US" sz="1050" b="1"/>
                  </a:p>
                </p:txBody>
              </p:sp>
              <p:sp>
                <p:nvSpPr>
                  <p:cNvPr id="440" name="Line 173"/>
                  <p:cNvSpPr>
                    <a:spLocks noChangeShapeType="1"/>
                  </p:cNvSpPr>
                  <p:nvPr/>
                </p:nvSpPr>
                <p:spPr bwMode="auto">
                  <a:xfrm>
                    <a:off x="1708" y="2654"/>
                    <a:ext cx="52" cy="425"/>
                  </a:xfrm>
                  <a:prstGeom prst="line">
                    <a:avLst/>
                  </a:prstGeom>
                  <a:noFill/>
                  <a:ln w="3175">
                    <a:solidFill>
                      <a:srgbClr val="CC0000"/>
                    </a:solidFill>
                    <a:round/>
                    <a:headEnd/>
                    <a:tailEnd/>
                  </a:ln>
                </p:spPr>
                <p:txBody>
                  <a:bodyPr/>
                  <a:lstStyle/>
                  <a:p>
                    <a:pPr>
                      <a:defRPr/>
                    </a:pPr>
                    <a:endParaRPr lang="en-US" sz="1050" b="1"/>
                  </a:p>
                </p:txBody>
              </p:sp>
              <p:sp>
                <p:nvSpPr>
                  <p:cNvPr id="441" name="Line 174"/>
                  <p:cNvSpPr>
                    <a:spLocks noChangeShapeType="1"/>
                  </p:cNvSpPr>
                  <p:nvPr/>
                </p:nvSpPr>
                <p:spPr bwMode="auto">
                  <a:xfrm flipH="1">
                    <a:off x="1813" y="2987"/>
                    <a:ext cx="113" cy="92"/>
                  </a:xfrm>
                  <a:prstGeom prst="line">
                    <a:avLst/>
                  </a:prstGeom>
                  <a:noFill/>
                  <a:ln w="3175">
                    <a:solidFill>
                      <a:srgbClr val="CC0000"/>
                    </a:solidFill>
                    <a:round/>
                    <a:headEnd/>
                    <a:tailEnd/>
                  </a:ln>
                </p:spPr>
                <p:txBody>
                  <a:bodyPr/>
                  <a:lstStyle/>
                  <a:p>
                    <a:pPr>
                      <a:defRPr/>
                    </a:pPr>
                    <a:endParaRPr lang="en-US" sz="1050" b="1"/>
                  </a:p>
                </p:txBody>
              </p:sp>
              <p:sp>
                <p:nvSpPr>
                  <p:cNvPr id="442" name="Line 175"/>
                  <p:cNvSpPr>
                    <a:spLocks noChangeShapeType="1"/>
                  </p:cNvSpPr>
                  <p:nvPr/>
                </p:nvSpPr>
                <p:spPr bwMode="auto">
                  <a:xfrm flipH="1">
                    <a:off x="2380" y="2987"/>
                    <a:ext cx="79" cy="92"/>
                  </a:xfrm>
                  <a:prstGeom prst="line">
                    <a:avLst/>
                  </a:prstGeom>
                  <a:noFill/>
                  <a:ln w="3175">
                    <a:solidFill>
                      <a:srgbClr val="CC0000"/>
                    </a:solidFill>
                    <a:round/>
                    <a:headEnd/>
                    <a:tailEnd/>
                  </a:ln>
                </p:spPr>
                <p:txBody>
                  <a:bodyPr/>
                  <a:lstStyle/>
                  <a:p>
                    <a:pPr>
                      <a:defRPr/>
                    </a:pPr>
                    <a:endParaRPr lang="en-US" sz="1050" b="1"/>
                  </a:p>
                </p:txBody>
              </p:sp>
              <p:sp>
                <p:nvSpPr>
                  <p:cNvPr id="443" name="Line 176"/>
                  <p:cNvSpPr>
                    <a:spLocks noChangeShapeType="1"/>
                  </p:cNvSpPr>
                  <p:nvPr/>
                </p:nvSpPr>
                <p:spPr bwMode="auto">
                  <a:xfrm>
                    <a:off x="2725" y="2977"/>
                    <a:ext cx="74" cy="92"/>
                  </a:xfrm>
                  <a:prstGeom prst="line">
                    <a:avLst/>
                  </a:prstGeom>
                  <a:noFill/>
                  <a:ln w="3175">
                    <a:solidFill>
                      <a:srgbClr val="CC0000"/>
                    </a:solidFill>
                    <a:round/>
                    <a:headEnd/>
                    <a:tailEnd/>
                  </a:ln>
                </p:spPr>
                <p:txBody>
                  <a:bodyPr/>
                  <a:lstStyle/>
                  <a:p>
                    <a:pPr>
                      <a:defRPr/>
                    </a:pPr>
                    <a:endParaRPr lang="en-US" sz="1050" b="1"/>
                  </a:p>
                </p:txBody>
              </p:sp>
              <p:sp>
                <p:nvSpPr>
                  <p:cNvPr id="444" name="Line 177"/>
                  <p:cNvSpPr>
                    <a:spLocks noChangeShapeType="1"/>
                  </p:cNvSpPr>
                  <p:nvPr/>
                </p:nvSpPr>
                <p:spPr bwMode="auto">
                  <a:xfrm flipH="1">
                    <a:off x="2943" y="2987"/>
                    <a:ext cx="61" cy="92"/>
                  </a:xfrm>
                  <a:prstGeom prst="line">
                    <a:avLst/>
                  </a:prstGeom>
                  <a:noFill/>
                  <a:ln w="3175">
                    <a:solidFill>
                      <a:srgbClr val="CC0000"/>
                    </a:solidFill>
                    <a:round/>
                    <a:headEnd/>
                    <a:tailEnd/>
                  </a:ln>
                </p:spPr>
                <p:txBody>
                  <a:bodyPr/>
                  <a:lstStyle/>
                  <a:p>
                    <a:pPr>
                      <a:defRPr/>
                    </a:pPr>
                    <a:endParaRPr lang="en-US" sz="1050" b="1"/>
                  </a:p>
                </p:txBody>
              </p:sp>
              <p:sp>
                <p:nvSpPr>
                  <p:cNvPr id="445" name="Line 178"/>
                  <p:cNvSpPr>
                    <a:spLocks noChangeShapeType="1"/>
                  </p:cNvSpPr>
                  <p:nvPr/>
                </p:nvSpPr>
                <p:spPr bwMode="auto">
                  <a:xfrm>
                    <a:off x="3222" y="2987"/>
                    <a:ext cx="79" cy="118"/>
                  </a:xfrm>
                  <a:prstGeom prst="line">
                    <a:avLst/>
                  </a:prstGeom>
                  <a:noFill/>
                  <a:ln w="3175">
                    <a:solidFill>
                      <a:srgbClr val="CC0000"/>
                    </a:solidFill>
                    <a:round/>
                    <a:headEnd/>
                    <a:tailEnd/>
                  </a:ln>
                </p:spPr>
                <p:txBody>
                  <a:bodyPr/>
                  <a:lstStyle/>
                  <a:p>
                    <a:pPr>
                      <a:defRPr/>
                    </a:pPr>
                    <a:endParaRPr lang="en-US" sz="1050" b="1"/>
                  </a:p>
                </p:txBody>
              </p:sp>
              <p:sp>
                <p:nvSpPr>
                  <p:cNvPr id="446" name="Line 179"/>
                  <p:cNvSpPr>
                    <a:spLocks noChangeShapeType="1"/>
                  </p:cNvSpPr>
                  <p:nvPr/>
                </p:nvSpPr>
                <p:spPr bwMode="auto">
                  <a:xfrm flipH="1">
                    <a:off x="3462" y="2992"/>
                    <a:ext cx="57" cy="87"/>
                  </a:xfrm>
                  <a:prstGeom prst="line">
                    <a:avLst/>
                  </a:prstGeom>
                  <a:noFill/>
                  <a:ln w="3175">
                    <a:solidFill>
                      <a:srgbClr val="CC0000"/>
                    </a:solidFill>
                    <a:round/>
                    <a:headEnd/>
                    <a:tailEnd/>
                  </a:ln>
                </p:spPr>
                <p:txBody>
                  <a:bodyPr/>
                  <a:lstStyle/>
                  <a:p>
                    <a:pPr>
                      <a:defRPr/>
                    </a:pPr>
                    <a:endParaRPr lang="en-US" sz="1050" b="1"/>
                  </a:p>
                </p:txBody>
              </p:sp>
              <p:sp>
                <p:nvSpPr>
                  <p:cNvPr id="447" name="Line 180"/>
                  <p:cNvSpPr>
                    <a:spLocks noChangeShapeType="1"/>
                  </p:cNvSpPr>
                  <p:nvPr/>
                </p:nvSpPr>
                <p:spPr bwMode="auto">
                  <a:xfrm>
                    <a:off x="2973" y="2637"/>
                    <a:ext cx="83" cy="109"/>
                  </a:xfrm>
                  <a:prstGeom prst="line">
                    <a:avLst/>
                  </a:prstGeom>
                  <a:noFill/>
                  <a:ln w="3175">
                    <a:solidFill>
                      <a:srgbClr val="CC0000"/>
                    </a:solidFill>
                    <a:round/>
                    <a:headEnd/>
                    <a:tailEnd/>
                  </a:ln>
                </p:spPr>
                <p:txBody>
                  <a:bodyPr/>
                  <a:lstStyle/>
                  <a:p>
                    <a:pPr>
                      <a:defRPr/>
                    </a:pPr>
                    <a:endParaRPr lang="en-US" sz="1050" b="1"/>
                  </a:p>
                </p:txBody>
              </p:sp>
              <p:sp>
                <p:nvSpPr>
                  <p:cNvPr id="448" name="Line 181"/>
                  <p:cNvSpPr>
                    <a:spLocks noChangeShapeType="1"/>
                  </p:cNvSpPr>
                  <p:nvPr/>
                </p:nvSpPr>
                <p:spPr bwMode="auto">
                  <a:xfrm flipH="1">
                    <a:off x="3148" y="2637"/>
                    <a:ext cx="74" cy="109"/>
                  </a:xfrm>
                  <a:prstGeom prst="line">
                    <a:avLst/>
                  </a:prstGeom>
                  <a:noFill/>
                  <a:ln w="3175">
                    <a:solidFill>
                      <a:srgbClr val="CC0000"/>
                    </a:solidFill>
                    <a:round/>
                    <a:headEnd/>
                    <a:tailEnd/>
                  </a:ln>
                </p:spPr>
                <p:txBody>
                  <a:bodyPr/>
                  <a:lstStyle/>
                  <a:p>
                    <a:pPr>
                      <a:defRPr/>
                    </a:pPr>
                    <a:endParaRPr lang="en-US" sz="1050" b="1"/>
                  </a:p>
                </p:txBody>
              </p:sp>
              <p:sp>
                <p:nvSpPr>
                  <p:cNvPr id="449" name="Line 182"/>
                  <p:cNvSpPr>
                    <a:spLocks noChangeShapeType="1"/>
                  </p:cNvSpPr>
                  <p:nvPr/>
                </p:nvSpPr>
                <p:spPr bwMode="auto">
                  <a:xfrm>
                    <a:off x="3436" y="2654"/>
                    <a:ext cx="79" cy="92"/>
                  </a:xfrm>
                  <a:prstGeom prst="line">
                    <a:avLst/>
                  </a:prstGeom>
                  <a:noFill/>
                  <a:ln w="3175">
                    <a:solidFill>
                      <a:srgbClr val="CC0000"/>
                    </a:solidFill>
                    <a:round/>
                    <a:headEnd/>
                    <a:tailEnd/>
                  </a:ln>
                </p:spPr>
                <p:txBody>
                  <a:bodyPr/>
                  <a:lstStyle/>
                  <a:p>
                    <a:pPr>
                      <a:defRPr/>
                    </a:pPr>
                    <a:endParaRPr lang="en-US" sz="1050" b="1"/>
                  </a:p>
                </p:txBody>
              </p:sp>
              <p:sp>
                <p:nvSpPr>
                  <p:cNvPr id="450" name="Line 183"/>
                  <p:cNvSpPr>
                    <a:spLocks noChangeShapeType="1"/>
                  </p:cNvSpPr>
                  <p:nvPr/>
                </p:nvSpPr>
                <p:spPr bwMode="auto">
                  <a:xfrm flipH="1">
                    <a:off x="3702" y="2637"/>
                    <a:ext cx="79" cy="109"/>
                  </a:xfrm>
                  <a:prstGeom prst="line">
                    <a:avLst/>
                  </a:prstGeom>
                  <a:noFill/>
                  <a:ln w="3175">
                    <a:solidFill>
                      <a:srgbClr val="CC0000"/>
                    </a:solidFill>
                    <a:round/>
                    <a:headEnd/>
                    <a:tailEnd/>
                  </a:ln>
                </p:spPr>
                <p:txBody>
                  <a:bodyPr/>
                  <a:lstStyle/>
                  <a:p>
                    <a:pPr>
                      <a:defRPr/>
                    </a:pPr>
                    <a:endParaRPr lang="en-US" sz="1050" b="1"/>
                  </a:p>
                </p:txBody>
              </p:sp>
              <p:sp>
                <p:nvSpPr>
                  <p:cNvPr id="451" name="Line 184"/>
                  <p:cNvSpPr>
                    <a:spLocks noChangeShapeType="1"/>
                  </p:cNvSpPr>
                  <p:nvPr/>
                </p:nvSpPr>
                <p:spPr bwMode="auto">
                  <a:xfrm>
                    <a:off x="2410" y="2637"/>
                    <a:ext cx="96" cy="109"/>
                  </a:xfrm>
                  <a:prstGeom prst="line">
                    <a:avLst/>
                  </a:prstGeom>
                  <a:noFill/>
                  <a:ln w="3175">
                    <a:solidFill>
                      <a:srgbClr val="CC0000"/>
                    </a:solidFill>
                    <a:round/>
                    <a:headEnd/>
                    <a:tailEnd/>
                  </a:ln>
                </p:spPr>
                <p:txBody>
                  <a:bodyPr/>
                  <a:lstStyle/>
                  <a:p>
                    <a:pPr>
                      <a:defRPr/>
                    </a:pPr>
                    <a:endParaRPr lang="en-US" sz="1050" b="1"/>
                  </a:p>
                </p:txBody>
              </p:sp>
              <p:sp>
                <p:nvSpPr>
                  <p:cNvPr id="452" name="Line 185"/>
                  <p:cNvSpPr>
                    <a:spLocks noChangeShapeType="1"/>
                  </p:cNvSpPr>
                  <p:nvPr/>
                </p:nvSpPr>
                <p:spPr bwMode="auto">
                  <a:xfrm flipH="1">
                    <a:off x="2646" y="2637"/>
                    <a:ext cx="65" cy="109"/>
                  </a:xfrm>
                  <a:prstGeom prst="line">
                    <a:avLst/>
                  </a:prstGeom>
                  <a:noFill/>
                  <a:ln w="3175">
                    <a:solidFill>
                      <a:srgbClr val="CC0000"/>
                    </a:solidFill>
                    <a:round/>
                    <a:headEnd/>
                    <a:tailEnd/>
                  </a:ln>
                </p:spPr>
                <p:txBody>
                  <a:bodyPr/>
                  <a:lstStyle/>
                  <a:p>
                    <a:pPr>
                      <a:defRPr/>
                    </a:pPr>
                    <a:endParaRPr lang="en-US" sz="1050" b="1"/>
                  </a:p>
                </p:txBody>
              </p:sp>
              <p:sp>
                <p:nvSpPr>
                  <p:cNvPr id="453" name="Line 186"/>
                  <p:cNvSpPr>
                    <a:spLocks noChangeShapeType="1"/>
                  </p:cNvSpPr>
                  <p:nvPr/>
                </p:nvSpPr>
                <p:spPr bwMode="auto">
                  <a:xfrm>
                    <a:off x="2306" y="2654"/>
                    <a:ext cx="0" cy="415"/>
                  </a:xfrm>
                  <a:prstGeom prst="line">
                    <a:avLst/>
                  </a:prstGeom>
                  <a:noFill/>
                  <a:ln w="3175">
                    <a:solidFill>
                      <a:srgbClr val="CC0000"/>
                    </a:solidFill>
                    <a:round/>
                    <a:headEnd/>
                    <a:tailEnd/>
                  </a:ln>
                </p:spPr>
                <p:txBody>
                  <a:bodyPr/>
                  <a:lstStyle/>
                  <a:p>
                    <a:pPr>
                      <a:defRPr/>
                    </a:pPr>
                    <a:endParaRPr lang="en-US" sz="1050" b="1"/>
                  </a:p>
                </p:txBody>
              </p:sp>
              <p:sp>
                <p:nvSpPr>
                  <p:cNvPr id="454" name="Line 187"/>
                  <p:cNvSpPr>
                    <a:spLocks noChangeShapeType="1"/>
                  </p:cNvSpPr>
                  <p:nvPr/>
                </p:nvSpPr>
                <p:spPr bwMode="auto">
                  <a:xfrm>
                    <a:off x="3781" y="2958"/>
                    <a:ext cx="70" cy="128"/>
                  </a:xfrm>
                  <a:prstGeom prst="line">
                    <a:avLst/>
                  </a:prstGeom>
                  <a:noFill/>
                  <a:ln w="3175">
                    <a:solidFill>
                      <a:srgbClr val="CC0000"/>
                    </a:solidFill>
                    <a:round/>
                    <a:headEnd/>
                    <a:tailEnd/>
                  </a:ln>
                </p:spPr>
                <p:txBody>
                  <a:bodyPr/>
                  <a:lstStyle/>
                  <a:p>
                    <a:pPr>
                      <a:defRPr/>
                    </a:pPr>
                    <a:endParaRPr lang="en-US" sz="1050" b="1"/>
                  </a:p>
                </p:txBody>
              </p:sp>
              <p:sp>
                <p:nvSpPr>
                  <p:cNvPr id="455" name="Line 188"/>
                  <p:cNvSpPr>
                    <a:spLocks noChangeShapeType="1"/>
                  </p:cNvSpPr>
                  <p:nvPr/>
                </p:nvSpPr>
                <p:spPr bwMode="auto">
                  <a:xfrm>
                    <a:off x="1324" y="2605"/>
                    <a:ext cx="87" cy="164"/>
                  </a:xfrm>
                  <a:prstGeom prst="line">
                    <a:avLst/>
                  </a:prstGeom>
                  <a:noFill/>
                  <a:ln w="3175">
                    <a:solidFill>
                      <a:srgbClr val="CC0000"/>
                    </a:solidFill>
                    <a:round/>
                    <a:headEnd/>
                    <a:tailEnd/>
                  </a:ln>
                </p:spPr>
                <p:txBody>
                  <a:bodyPr/>
                  <a:lstStyle/>
                  <a:p>
                    <a:pPr>
                      <a:defRPr/>
                    </a:pPr>
                    <a:endParaRPr lang="en-US" sz="1050" b="1"/>
                  </a:p>
                </p:txBody>
              </p:sp>
              <p:sp>
                <p:nvSpPr>
                  <p:cNvPr id="456" name="Line 189"/>
                  <p:cNvSpPr>
                    <a:spLocks noChangeShapeType="1"/>
                  </p:cNvSpPr>
                  <p:nvPr/>
                </p:nvSpPr>
                <p:spPr bwMode="auto">
                  <a:xfrm flipH="1">
                    <a:off x="1367" y="2987"/>
                    <a:ext cx="44" cy="118"/>
                  </a:xfrm>
                  <a:prstGeom prst="line">
                    <a:avLst/>
                  </a:prstGeom>
                  <a:noFill/>
                  <a:ln w="3175">
                    <a:solidFill>
                      <a:srgbClr val="CC0000"/>
                    </a:solidFill>
                    <a:round/>
                    <a:headEnd/>
                    <a:tailEnd/>
                  </a:ln>
                </p:spPr>
                <p:txBody>
                  <a:bodyPr/>
                  <a:lstStyle/>
                  <a:p>
                    <a:pPr>
                      <a:defRPr/>
                    </a:pPr>
                    <a:endParaRPr lang="en-US" sz="1050" b="1"/>
                  </a:p>
                </p:txBody>
              </p:sp>
              <p:sp>
                <p:nvSpPr>
                  <p:cNvPr id="457" name="Line 190"/>
                  <p:cNvSpPr>
                    <a:spLocks noChangeShapeType="1"/>
                  </p:cNvSpPr>
                  <p:nvPr/>
                </p:nvSpPr>
                <p:spPr bwMode="auto">
                  <a:xfrm>
                    <a:off x="1673" y="2977"/>
                    <a:ext cx="44" cy="101"/>
                  </a:xfrm>
                  <a:prstGeom prst="line">
                    <a:avLst/>
                  </a:prstGeom>
                  <a:noFill/>
                  <a:ln w="3175">
                    <a:solidFill>
                      <a:srgbClr val="CC0000"/>
                    </a:solidFill>
                    <a:round/>
                    <a:headEnd/>
                    <a:tailEnd/>
                  </a:ln>
                </p:spPr>
                <p:txBody>
                  <a:bodyPr/>
                  <a:lstStyle/>
                  <a:p>
                    <a:pPr>
                      <a:defRPr/>
                    </a:pPr>
                    <a:endParaRPr lang="en-US" sz="1050" b="1"/>
                  </a:p>
                </p:txBody>
              </p:sp>
              <p:sp>
                <p:nvSpPr>
                  <p:cNvPr id="458" name="Line 191"/>
                  <p:cNvSpPr>
                    <a:spLocks noChangeShapeType="1"/>
                  </p:cNvSpPr>
                  <p:nvPr/>
                </p:nvSpPr>
                <p:spPr bwMode="auto">
                  <a:xfrm>
                    <a:off x="2175" y="2977"/>
                    <a:ext cx="61" cy="101"/>
                  </a:xfrm>
                  <a:prstGeom prst="line">
                    <a:avLst/>
                  </a:prstGeom>
                  <a:noFill/>
                  <a:ln w="3175">
                    <a:solidFill>
                      <a:srgbClr val="CC0000"/>
                    </a:solidFill>
                    <a:round/>
                    <a:headEnd/>
                    <a:tailEnd/>
                  </a:ln>
                </p:spPr>
                <p:txBody>
                  <a:bodyPr/>
                  <a:lstStyle/>
                  <a:p>
                    <a:pPr>
                      <a:defRPr/>
                    </a:pPr>
                    <a:endParaRPr lang="en-US" sz="1050" b="1"/>
                  </a:p>
                </p:txBody>
              </p:sp>
              <p:sp>
                <p:nvSpPr>
                  <p:cNvPr id="459" name="Line 192"/>
                  <p:cNvSpPr>
                    <a:spLocks noChangeShapeType="1"/>
                  </p:cNvSpPr>
                  <p:nvPr/>
                </p:nvSpPr>
                <p:spPr bwMode="auto">
                  <a:xfrm>
                    <a:off x="3981" y="2654"/>
                    <a:ext cx="39" cy="116"/>
                  </a:xfrm>
                  <a:prstGeom prst="line">
                    <a:avLst/>
                  </a:prstGeom>
                  <a:noFill/>
                  <a:ln w="3175">
                    <a:solidFill>
                      <a:srgbClr val="CC0000"/>
                    </a:solidFill>
                    <a:round/>
                    <a:headEnd/>
                    <a:tailEnd/>
                  </a:ln>
                </p:spPr>
                <p:txBody>
                  <a:bodyPr/>
                  <a:lstStyle/>
                  <a:p>
                    <a:pPr>
                      <a:defRPr/>
                    </a:pPr>
                    <a:endParaRPr lang="en-US" sz="1050" b="1"/>
                  </a:p>
                </p:txBody>
              </p:sp>
              <p:sp>
                <p:nvSpPr>
                  <p:cNvPr id="460" name="Line 193"/>
                  <p:cNvSpPr>
                    <a:spLocks noChangeShapeType="1"/>
                  </p:cNvSpPr>
                  <p:nvPr/>
                </p:nvSpPr>
                <p:spPr bwMode="auto">
                  <a:xfrm flipH="1">
                    <a:off x="4309" y="2654"/>
                    <a:ext cx="100" cy="135"/>
                  </a:xfrm>
                  <a:prstGeom prst="line">
                    <a:avLst/>
                  </a:prstGeom>
                  <a:noFill/>
                  <a:ln w="3175">
                    <a:solidFill>
                      <a:srgbClr val="CC0000"/>
                    </a:solidFill>
                    <a:round/>
                    <a:headEnd/>
                    <a:tailEnd/>
                  </a:ln>
                </p:spPr>
                <p:txBody>
                  <a:bodyPr/>
                  <a:lstStyle/>
                  <a:p>
                    <a:pPr>
                      <a:defRPr/>
                    </a:pPr>
                    <a:endParaRPr lang="en-US" sz="1050" b="1"/>
                  </a:p>
                </p:txBody>
              </p:sp>
              <p:sp>
                <p:nvSpPr>
                  <p:cNvPr id="461" name="Line 194"/>
                  <p:cNvSpPr>
                    <a:spLocks noChangeShapeType="1"/>
                  </p:cNvSpPr>
                  <p:nvPr/>
                </p:nvSpPr>
                <p:spPr bwMode="auto">
                  <a:xfrm>
                    <a:off x="4309" y="2958"/>
                    <a:ext cx="100" cy="128"/>
                  </a:xfrm>
                  <a:prstGeom prst="line">
                    <a:avLst/>
                  </a:prstGeom>
                  <a:noFill/>
                  <a:ln w="3175">
                    <a:solidFill>
                      <a:srgbClr val="CC0000"/>
                    </a:solidFill>
                    <a:round/>
                    <a:headEnd/>
                    <a:tailEnd/>
                  </a:ln>
                </p:spPr>
                <p:txBody>
                  <a:bodyPr/>
                  <a:lstStyle/>
                  <a:p>
                    <a:pPr>
                      <a:defRPr/>
                    </a:pPr>
                    <a:endParaRPr lang="en-US" sz="1050" b="1"/>
                  </a:p>
                </p:txBody>
              </p:sp>
            </p:grpSp>
            <p:sp>
              <p:nvSpPr>
                <p:cNvPr id="420" name="Line 195"/>
                <p:cNvSpPr>
                  <a:spLocks noChangeShapeType="1"/>
                </p:cNvSpPr>
                <p:nvPr/>
              </p:nvSpPr>
              <p:spPr bwMode="auto">
                <a:xfrm flipH="1">
                  <a:off x="4064" y="3001"/>
                  <a:ext cx="61" cy="82"/>
                </a:xfrm>
                <a:prstGeom prst="line">
                  <a:avLst/>
                </a:prstGeom>
                <a:noFill/>
                <a:ln w="3175">
                  <a:solidFill>
                    <a:srgbClr val="CC0000"/>
                  </a:solidFill>
                  <a:round/>
                  <a:headEnd/>
                  <a:tailEnd/>
                </a:ln>
              </p:spPr>
              <p:txBody>
                <a:bodyPr/>
                <a:lstStyle/>
                <a:p>
                  <a:pPr>
                    <a:defRPr/>
                  </a:pPr>
                  <a:endParaRPr lang="en-US" sz="1050" b="1"/>
                </a:p>
              </p:txBody>
            </p:sp>
          </p:grpSp>
          <p:sp>
            <p:nvSpPr>
              <p:cNvPr id="290" name="Line 27"/>
              <p:cNvSpPr>
                <a:spLocks noChangeShapeType="1"/>
              </p:cNvSpPr>
              <p:nvPr/>
            </p:nvSpPr>
            <p:spPr bwMode="auto">
              <a:xfrm>
                <a:off x="4686300" y="2239963"/>
                <a:ext cx="165100" cy="563562"/>
              </a:xfrm>
              <a:prstGeom prst="line">
                <a:avLst/>
              </a:prstGeom>
              <a:noFill/>
              <a:ln w="3175">
                <a:solidFill>
                  <a:srgbClr val="339933"/>
                </a:solidFill>
                <a:round/>
                <a:headEnd/>
                <a:tailEnd/>
              </a:ln>
            </p:spPr>
            <p:txBody>
              <a:bodyPr/>
              <a:lstStyle/>
              <a:p>
                <a:pPr>
                  <a:defRPr/>
                </a:pPr>
                <a:endParaRPr lang="en-US" sz="1050" b="1"/>
              </a:p>
            </p:txBody>
          </p:sp>
          <p:sp>
            <p:nvSpPr>
              <p:cNvPr id="291" name="Line 19"/>
              <p:cNvSpPr>
                <a:spLocks noChangeShapeType="1"/>
              </p:cNvSpPr>
              <p:nvPr/>
            </p:nvSpPr>
            <p:spPr bwMode="auto">
              <a:xfrm>
                <a:off x="4452938" y="2346325"/>
                <a:ext cx="0" cy="0"/>
              </a:xfrm>
              <a:prstGeom prst="line">
                <a:avLst/>
              </a:prstGeom>
              <a:noFill/>
              <a:ln w="3175">
                <a:solidFill>
                  <a:schemeClr val="tx1"/>
                </a:solidFill>
                <a:round/>
                <a:headEnd/>
                <a:tailEnd/>
              </a:ln>
            </p:spPr>
            <p:txBody>
              <a:bodyPr/>
              <a:lstStyle/>
              <a:p>
                <a:pPr>
                  <a:defRPr/>
                </a:pPr>
                <a:endParaRPr lang="en-US" sz="1050" b="1"/>
              </a:p>
            </p:txBody>
          </p:sp>
          <p:sp>
            <p:nvSpPr>
              <p:cNvPr id="292" name="Line 24"/>
              <p:cNvSpPr>
                <a:spLocks noChangeShapeType="1"/>
              </p:cNvSpPr>
              <p:nvPr/>
            </p:nvSpPr>
            <p:spPr bwMode="auto">
              <a:xfrm>
                <a:off x="4540250" y="2347913"/>
                <a:ext cx="0" cy="161925"/>
              </a:xfrm>
              <a:prstGeom prst="line">
                <a:avLst/>
              </a:prstGeom>
              <a:noFill/>
              <a:ln w="3175">
                <a:solidFill>
                  <a:srgbClr val="339933"/>
                </a:solidFill>
                <a:round/>
                <a:headEnd/>
                <a:tailEnd/>
              </a:ln>
            </p:spPr>
            <p:txBody>
              <a:bodyPr/>
              <a:lstStyle/>
              <a:p>
                <a:pPr>
                  <a:defRPr/>
                </a:pPr>
                <a:endParaRPr lang="en-US" sz="1050" b="1"/>
              </a:p>
            </p:txBody>
          </p:sp>
          <p:sp>
            <p:nvSpPr>
              <p:cNvPr id="293" name="Line 25"/>
              <p:cNvSpPr>
                <a:spLocks noChangeShapeType="1"/>
              </p:cNvSpPr>
              <p:nvPr/>
            </p:nvSpPr>
            <p:spPr bwMode="auto">
              <a:xfrm flipH="1">
                <a:off x="4238625" y="2247900"/>
                <a:ext cx="165100" cy="563563"/>
              </a:xfrm>
              <a:prstGeom prst="line">
                <a:avLst/>
              </a:prstGeom>
              <a:noFill/>
              <a:ln w="3175">
                <a:solidFill>
                  <a:srgbClr val="339933"/>
                </a:solidFill>
                <a:round/>
                <a:headEnd/>
                <a:tailEnd/>
              </a:ln>
            </p:spPr>
            <p:txBody>
              <a:bodyPr/>
              <a:lstStyle/>
              <a:p>
                <a:pPr>
                  <a:defRPr/>
                </a:pPr>
                <a:endParaRPr lang="en-US" sz="1050" b="1"/>
              </a:p>
            </p:txBody>
          </p:sp>
          <p:sp>
            <p:nvSpPr>
              <p:cNvPr id="294" name="Line 26"/>
              <p:cNvSpPr>
                <a:spLocks noChangeShapeType="1"/>
              </p:cNvSpPr>
              <p:nvPr/>
            </p:nvSpPr>
            <p:spPr bwMode="auto">
              <a:xfrm flipH="1">
                <a:off x="4294188" y="2316163"/>
                <a:ext cx="163512" cy="930275"/>
              </a:xfrm>
              <a:prstGeom prst="line">
                <a:avLst/>
              </a:prstGeom>
              <a:noFill/>
              <a:ln w="3175">
                <a:solidFill>
                  <a:srgbClr val="339933"/>
                </a:solidFill>
                <a:round/>
                <a:headEnd/>
                <a:tailEnd/>
              </a:ln>
            </p:spPr>
            <p:txBody>
              <a:bodyPr/>
              <a:lstStyle/>
              <a:p>
                <a:pPr>
                  <a:defRPr/>
                </a:pPr>
                <a:endParaRPr lang="en-US" sz="1050" b="1"/>
              </a:p>
            </p:txBody>
          </p:sp>
          <p:sp>
            <p:nvSpPr>
              <p:cNvPr id="295" name="Line 28"/>
              <p:cNvSpPr>
                <a:spLocks noChangeShapeType="1"/>
              </p:cNvSpPr>
              <p:nvPr/>
            </p:nvSpPr>
            <p:spPr bwMode="auto">
              <a:xfrm>
                <a:off x="4646613" y="2316163"/>
                <a:ext cx="150812" cy="917575"/>
              </a:xfrm>
              <a:prstGeom prst="line">
                <a:avLst/>
              </a:prstGeom>
              <a:noFill/>
              <a:ln w="3175">
                <a:solidFill>
                  <a:srgbClr val="339933"/>
                </a:solidFill>
                <a:round/>
                <a:headEnd/>
                <a:tailEnd/>
              </a:ln>
            </p:spPr>
            <p:txBody>
              <a:bodyPr/>
              <a:lstStyle/>
              <a:p>
                <a:pPr>
                  <a:defRPr/>
                </a:pPr>
                <a:endParaRPr lang="en-US" sz="1050" b="1"/>
              </a:p>
            </p:txBody>
          </p:sp>
          <p:sp>
            <p:nvSpPr>
              <p:cNvPr id="296" name="Line 30"/>
              <p:cNvSpPr>
                <a:spLocks noChangeShapeType="1"/>
              </p:cNvSpPr>
              <p:nvPr/>
            </p:nvSpPr>
            <p:spPr bwMode="auto">
              <a:xfrm flipH="1">
                <a:off x="4010025" y="3008313"/>
                <a:ext cx="117475" cy="260350"/>
              </a:xfrm>
              <a:prstGeom prst="line">
                <a:avLst/>
              </a:prstGeom>
              <a:noFill/>
              <a:ln w="3175">
                <a:solidFill>
                  <a:srgbClr val="800080"/>
                </a:solidFill>
                <a:round/>
                <a:headEnd/>
                <a:tailEnd/>
              </a:ln>
            </p:spPr>
            <p:txBody>
              <a:bodyPr/>
              <a:lstStyle/>
              <a:p>
                <a:pPr>
                  <a:defRPr/>
                </a:pPr>
                <a:endParaRPr lang="en-US" sz="1050" b="1"/>
              </a:p>
            </p:txBody>
          </p:sp>
          <p:sp>
            <p:nvSpPr>
              <p:cNvPr id="297" name="Line 31"/>
              <p:cNvSpPr>
                <a:spLocks noChangeShapeType="1"/>
              </p:cNvSpPr>
              <p:nvPr/>
            </p:nvSpPr>
            <p:spPr bwMode="auto">
              <a:xfrm>
                <a:off x="4275138" y="3049588"/>
                <a:ext cx="15875" cy="419100"/>
              </a:xfrm>
              <a:prstGeom prst="line">
                <a:avLst/>
              </a:prstGeom>
              <a:noFill/>
              <a:ln w="3175">
                <a:solidFill>
                  <a:srgbClr val="800080"/>
                </a:solidFill>
                <a:round/>
                <a:headEnd/>
                <a:tailEnd/>
              </a:ln>
            </p:spPr>
            <p:txBody>
              <a:bodyPr/>
              <a:lstStyle/>
              <a:p>
                <a:pPr>
                  <a:defRPr/>
                </a:pPr>
                <a:endParaRPr lang="en-US" sz="1050" b="1"/>
              </a:p>
            </p:txBody>
          </p:sp>
          <p:sp>
            <p:nvSpPr>
              <p:cNvPr id="298" name="Line 32"/>
              <p:cNvSpPr>
                <a:spLocks noChangeShapeType="1"/>
              </p:cNvSpPr>
              <p:nvPr/>
            </p:nvSpPr>
            <p:spPr bwMode="auto">
              <a:xfrm>
                <a:off x="4379913" y="2938463"/>
                <a:ext cx="336550" cy="330200"/>
              </a:xfrm>
              <a:prstGeom prst="line">
                <a:avLst/>
              </a:prstGeom>
              <a:noFill/>
              <a:ln w="3175">
                <a:solidFill>
                  <a:srgbClr val="800080"/>
                </a:solidFill>
                <a:round/>
                <a:headEnd/>
                <a:tailEnd/>
              </a:ln>
            </p:spPr>
            <p:txBody>
              <a:bodyPr/>
              <a:lstStyle/>
              <a:p>
                <a:pPr>
                  <a:defRPr/>
                </a:pPr>
                <a:endParaRPr lang="en-US" sz="1050" b="1"/>
              </a:p>
            </p:txBody>
          </p:sp>
          <p:sp>
            <p:nvSpPr>
              <p:cNvPr id="299" name="Line 33"/>
              <p:cNvSpPr>
                <a:spLocks noChangeShapeType="1"/>
              </p:cNvSpPr>
              <p:nvPr/>
            </p:nvSpPr>
            <p:spPr bwMode="auto">
              <a:xfrm>
                <a:off x="4325938" y="3019425"/>
                <a:ext cx="269875" cy="485775"/>
              </a:xfrm>
              <a:prstGeom prst="line">
                <a:avLst/>
              </a:prstGeom>
              <a:noFill/>
              <a:ln w="3175">
                <a:solidFill>
                  <a:srgbClr val="800080"/>
                </a:solidFill>
                <a:round/>
                <a:headEnd/>
                <a:tailEnd/>
              </a:ln>
            </p:spPr>
            <p:txBody>
              <a:bodyPr/>
              <a:lstStyle/>
              <a:p>
                <a:pPr>
                  <a:defRPr/>
                </a:pPr>
                <a:endParaRPr lang="en-US" sz="1050" b="1"/>
              </a:p>
            </p:txBody>
          </p:sp>
          <p:sp>
            <p:nvSpPr>
              <p:cNvPr id="300" name="Line 34"/>
              <p:cNvSpPr>
                <a:spLocks noChangeShapeType="1"/>
              </p:cNvSpPr>
              <p:nvPr/>
            </p:nvSpPr>
            <p:spPr bwMode="auto">
              <a:xfrm flipH="1">
                <a:off x="4648200" y="3055938"/>
                <a:ext cx="217488" cy="657225"/>
              </a:xfrm>
              <a:prstGeom prst="line">
                <a:avLst/>
              </a:prstGeom>
              <a:noFill/>
              <a:ln w="3175">
                <a:solidFill>
                  <a:srgbClr val="800080"/>
                </a:solidFill>
                <a:round/>
                <a:headEnd/>
                <a:tailEnd/>
              </a:ln>
            </p:spPr>
            <p:txBody>
              <a:bodyPr/>
              <a:lstStyle/>
              <a:p>
                <a:pPr>
                  <a:defRPr/>
                </a:pPr>
                <a:endParaRPr lang="en-US" sz="1050" b="1"/>
              </a:p>
            </p:txBody>
          </p:sp>
          <p:sp>
            <p:nvSpPr>
              <p:cNvPr id="301" name="Line 35"/>
              <p:cNvSpPr>
                <a:spLocks noChangeShapeType="1"/>
              </p:cNvSpPr>
              <p:nvPr/>
            </p:nvSpPr>
            <p:spPr bwMode="auto">
              <a:xfrm flipH="1">
                <a:off x="4889500" y="3052763"/>
                <a:ext cx="17463" cy="166687"/>
              </a:xfrm>
              <a:prstGeom prst="line">
                <a:avLst/>
              </a:prstGeom>
              <a:noFill/>
              <a:ln w="3175">
                <a:solidFill>
                  <a:srgbClr val="800080"/>
                </a:solidFill>
                <a:round/>
                <a:headEnd/>
                <a:tailEnd/>
              </a:ln>
            </p:spPr>
            <p:txBody>
              <a:bodyPr/>
              <a:lstStyle/>
              <a:p>
                <a:pPr>
                  <a:defRPr/>
                </a:pPr>
                <a:endParaRPr lang="en-US" sz="1050" b="1"/>
              </a:p>
            </p:txBody>
          </p:sp>
          <p:sp>
            <p:nvSpPr>
              <p:cNvPr id="302" name="Line 36"/>
              <p:cNvSpPr>
                <a:spLocks noChangeShapeType="1"/>
              </p:cNvSpPr>
              <p:nvPr/>
            </p:nvSpPr>
            <p:spPr bwMode="auto">
              <a:xfrm>
                <a:off x="4987925" y="3008313"/>
                <a:ext cx="277813" cy="685800"/>
              </a:xfrm>
              <a:prstGeom prst="line">
                <a:avLst/>
              </a:prstGeom>
              <a:noFill/>
              <a:ln w="3175">
                <a:solidFill>
                  <a:srgbClr val="800080"/>
                </a:solidFill>
                <a:round/>
                <a:headEnd/>
                <a:tailEnd/>
              </a:ln>
            </p:spPr>
            <p:txBody>
              <a:bodyPr/>
              <a:lstStyle/>
              <a:p>
                <a:pPr>
                  <a:defRPr/>
                </a:pPr>
                <a:endParaRPr lang="en-US" sz="1050" b="1"/>
              </a:p>
            </p:txBody>
          </p:sp>
          <p:sp>
            <p:nvSpPr>
              <p:cNvPr id="303" name="Line 37"/>
              <p:cNvSpPr>
                <a:spLocks noChangeShapeType="1"/>
              </p:cNvSpPr>
              <p:nvPr/>
            </p:nvSpPr>
            <p:spPr bwMode="auto">
              <a:xfrm flipH="1">
                <a:off x="4330700" y="2938463"/>
                <a:ext cx="414338" cy="538162"/>
              </a:xfrm>
              <a:prstGeom prst="line">
                <a:avLst/>
              </a:prstGeom>
              <a:noFill/>
              <a:ln w="3175">
                <a:solidFill>
                  <a:srgbClr val="800080"/>
                </a:solidFill>
                <a:round/>
                <a:headEnd/>
                <a:tailEnd/>
              </a:ln>
            </p:spPr>
            <p:txBody>
              <a:bodyPr/>
              <a:lstStyle/>
              <a:p>
                <a:pPr>
                  <a:defRPr/>
                </a:pPr>
                <a:endParaRPr lang="en-US" sz="1050" b="1"/>
              </a:p>
            </p:txBody>
          </p:sp>
          <p:sp>
            <p:nvSpPr>
              <p:cNvPr id="304" name="Line 38"/>
              <p:cNvSpPr>
                <a:spLocks noChangeShapeType="1"/>
              </p:cNvSpPr>
              <p:nvPr/>
            </p:nvSpPr>
            <p:spPr bwMode="auto">
              <a:xfrm flipH="1">
                <a:off x="4035425" y="3046413"/>
                <a:ext cx="171450" cy="639762"/>
              </a:xfrm>
              <a:prstGeom prst="line">
                <a:avLst/>
              </a:prstGeom>
              <a:noFill/>
              <a:ln w="3175">
                <a:solidFill>
                  <a:srgbClr val="800080"/>
                </a:solidFill>
                <a:round/>
                <a:headEnd/>
                <a:tailEnd/>
              </a:ln>
            </p:spPr>
            <p:txBody>
              <a:bodyPr/>
              <a:lstStyle/>
              <a:p>
                <a:pPr>
                  <a:defRPr/>
                </a:pPr>
                <a:endParaRPr lang="en-US" sz="1050" b="1"/>
              </a:p>
            </p:txBody>
          </p:sp>
          <p:sp>
            <p:nvSpPr>
              <p:cNvPr id="305" name="Line 39"/>
              <p:cNvSpPr>
                <a:spLocks noChangeShapeType="1"/>
              </p:cNvSpPr>
              <p:nvPr/>
            </p:nvSpPr>
            <p:spPr bwMode="auto">
              <a:xfrm>
                <a:off x="5018088" y="2940050"/>
                <a:ext cx="414337" cy="373063"/>
              </a:xfrm>
              <a:prstGeom prst="line">
                <a:avLst/>
              </a:prstGeom>
              <a:noFill/>
              <a:ln w="3175">
                <a:solidFill>
                  <a:srgbClr val="800080"/>
                </a:solidFill>
                <a:round/>
                <a:headEnd/>
                <a:tailEnd/>
              </a:ln>
            </p:spPr>
            <p:txBody>
              <a:bodyPr/>
              <a:lstStyle/>
              <a:p>
                <a:pPr>
                  <a:defRPr/>
                </a:pPr>
                <a:endParaRPr lang="en-US" sz="1050" b="1"/>
              </a:p>
            </p:txBody>
          </p:sp>
          <p:sp>
            <p:nvSpPr>
              <p:cNvPr id="306" name="Line 41"/>
              <p:cNvSpPr>
                <a:spLocks noChangeShapeType="1"/>
              </p:cNvSpPr>
              <p:nvPr/>
            </p:nvSpPr>
            <p:spPr bwMode="auto">
              <a:xfrm flipH="1">
                <a:off x="4297363" y="2706688"/>
                <a:ext cx="131762" cy="107950"/>
              </a:xfrm>
              <a:prstGeom prst="line">
                <a:avLst/>
              </a:prstGeom>
              <a:noFill/>
              <a:ln w="3175">
                <a:solidFill>
                  <a:srgbClr val="008080"/>
                </a:solidFill>
                <a:round/>
                <a:headEnd/>
                <a:tailEnd/>
              </a:ln>
            </p:spPr>
            <p:txBody>
              <a:bodyPr/>
              <a:lstStyle/>
              <a:p>
                <a:pPr>
                  <a:defRPr/>
                </a:pPr>
                <a:endParaRPr lang="en-US" sz="1050" b="1"/>
              </a:p>
            </p:txBody>
          </p:sp>
          <p:sp>
            <p:nvSpPr>
              <p:cNvPr id="307" name="Line 42"/>
              <p:cNvSpPr>
                <a:spLocks noChangeShapeType="1"/>
              </p:cNvSpPr>
              <p:nvPr/>
            </p:nvSpPr>
            <p:spPr bwMode="auto">
              <a:xfrm>
                <a:off x="4664075" y="2703513"/>
                <a:ext cx="155575" cy="111125"/>
              </a:xfrm>
              <a:prstGeom prst="line">
                <a:avLst/>
              </a:prstGeom>
              <a:noFill/>
              <a:ln w="3175">
                <a:solidFill>
                  <a:srgbClr val="008080"/>
                </a:solidFill>
                <a:round/>
                <a:headEnd/>
                <a:tailEnd/>
              </a:ln>
            </p:spPr>
            <p:txBody>
              <a:bodyPr/>
              <a:lstStyle/>
              <a:p>
                <a:pPr>
                  <a:defRPr/>
                </a:pPr>
                <a:endParaRPr lang="en-US" sz="1050" b="1"/>
              </a:p>
            </p:txBody>
          </p:sp>
          <p:sp>
            <p:nvSpPr>
              <p:cNvPr id="308" name="Line 43"/>
              <p:cNvSpPr>
                <a:spLocks noChangeShapeType="1"/>
              </p:cNvSpPr>
              <p:nvPr/>
            </p:nvSpPr>
            <p:spPr bwMode="auto">
              <a:xfrm flipH="1">
                <a:off x="4394200" y="2754313"/>
                <a:ext cx="131763" cy="498475"/>
              </a:xfrm>
              <a:prstGeom prst="line">
                <a:avLst/>
              </a:prstGeom>
              <a:noFill/>
              <a:ln w="3175">
                <a:solidFill>
                  <a:srgbClr val="008080"/>
                </a:solidFill>
                <a:round/>
                <a:headEnd/>
                <a:tailEnd/>
              </a:ln>
            </p:spPr>
            <p:txBody>
              <a:bodyPr/>
              <a:lstStyle/>
              <a:p>
                <a:pPr>
                  <a:defRPr/>
                </a:pPr>
                <a:endParaRPr lang="en-US" sz="1050" b="1"/>
              </a:p>
            </p:txBody>
          </p:sp>
          <p:sp>
            <p:nvSpPr>
              <p:cNvPr id="309" name="Line 44"/>
              <p:cNvSpPr>
                <a:spLocks noChangeShapeType="1"/>
              </p:cNvSpPr>
              <p:nvPr/>
            </p:nvSpPr>
            <p:spPr bwMode="auto">
              <a:xfrm>
                <a:off x="4594225" y="2751138"/>
                <a:ext cx="188913" cy="500062"/>
              </a:xfrm>
              <a:prstGeom prst="line">
                <a:avLst/>
              </a:prstGeom>
              <a:noFill/>
              <a:ln w="3175">
                <a:solidFill>
                  <a:srgbClr val="008080"/>
                </a:solidFill>
                <a:round/>
                <a:headEnd/>
                <a:tailEnd/>
              </a:ln>
            </p:spPr>
            <p:txBody>
              <a:bodyPr/>
              <a:lstStyle/>
              <a:p>
                <a:pPr>
                  <a:defRPr/>
                </a:pPr>
                <a:endParaRPr lang="en-US" sz="1050" b="1"/>
              </a:p>
            </p:txBody>
          </p:sp>
          <p:sp>
            <p:nvSpPr>
              <p:cNvPr id="310" name="Line 45"/>
              <p:cNvSpPr>
                <a:spLocks noChangeShapeType="1"/>
              </p:cNvSpPr>
              <p:nvPr/>
            </p:nvSpPr>
            <p:spPr bwMode="auto">
              <a:xfrm flipH="1">
                <a:off x="4225925" y="2740025"/>
                <a:ext cx="250825" cy="733425"/>
              </a:xfrm>
              <a:prstGeom prst="line">
                <a:avLst/>
              </a:prstGeom>
              <a:noFill/>
              <a:ln w="3175">
                <a:solidFill>
                  <a:srgbClr val="008080"/>
                </a:solidFill>
                <a:round/>
                <a:headEnd/>
                <a:tailEnd/>
              </a:ln>
            </p:spPr>
            <p:txBody>
              <a:bodyPr/>
              <a:lstStyle/>
              <a:p>
                <a:pPr>
                  <a:defRPr/>
                </a:pPr>
                <a:endParaRPr lang="en-US" sz="1050" b="1"/>
              </a:p>
            </p:txBody>
          </p:sp>
          <p:sp>
            <p:nvSpPr>
              <p:cNvPr id="311" name="Line 46"/>
              <p:cNvSpPr>
                <a:spLocks noChangeShapeType="1"/>
              </p:cNvSpPr>
              <p:nvPr/>
            </p:nvSpPr>
            <p:spPr bwMode="auto">
              <a:xfrm flipH="1">
                <a:off x="4487863" y="2752725"/>
                <a:ext cx="58737" cy="471488"/>
              </a:xfrm>
              <a:prstGeom prst="line">
                <a:avLst/>
              </a:prstGeom>
              <a:noFill/>
              <a:ln w="3175">
                <a:solidFill>
                  <a:srgbClr val="008080"/>
                </a:solidFill>
                <a:round/>
                <a:headEnd/>
                <a:tailEnd/>
              </a:ln>
            </p:spPr>
            <p:txBody>
              <a:bodyPr/>
              <a:lstStyle/>
              <a:p>
                <a:pPr>
                  <a:defRPr/>
                </a:pPr>
                <a:endParaRPr lang="en-US" sz="1050" b="1"/>
              </a:p>
            </p:txBody>
          </p:sp>
          <p:sp>
            <p:nvSpPr>
              <p:cNvPr id="312" name="Line 47"/>
              <p:cNvSpPr>
                <a:spLocks noChangeShapeType="1"/>
              </p:cNvSpPr>
              <p:nvPr/>
            </p:nvSpPr>
            <p:spPr bwMode="auto">
              <a:xfrm>
                <a:off x="4583113" y="2752725"/>
                <a:ext cx="195262" cy="949325"/>
              </a:xfrm>
              <a:prstGeom prst="line">
                <a:avLst/>
              </a:prstGeom>
              <a:noFill/>
              <a:ln w="3175">
                <a:solidFill>
                  <a:srgbClr val="008080"/>
                </a:solidFill>
                <a:round/>
                <a:headEnd/>
                <a:tailEnd/>
              </a:ln>
            </p:spPr>
            <p:txBody>
              <a:bodyPr/>
              <a:lstStyle/>
              <a:p>
                <a:pPr>
                  <a:defRPr/>
                </a:pPr>
                <a:endParaRPr lang="en-US" sz="1050" b="1"/>
              </a:p>
            </p:txBody>
          </p:sp>
          <p:sp>
            <p:nvSpPr>
              <p:cNvPr id="313" name="Line 48"/>
              <p:cNvSpPr>
                <a:spLocks noChangeShapeType="1"/>
              </p:cNvSpPr>
              <p:nvPr/>
            </p:nvSpPr>
            <p:spPr bwMode="auto">
              <a:xfrm>
                <a:off x="4656138" y="2705100"/>
                <a:ext cx="368300" cy="531813"/>
              </a:xfrm>
              <a:prstGeom prst="line">
                <a:avLst/>
              </a:prstGeom>
              <a:noFill/>
              <a:ln w="3175">
                <a:solidFill>
                  <a:srgbClr val="008080"/>
                </a:solidFill>
                <a:round/>
                <a:headEnd/>
                <a:tailEnd/>
              </a:ln>
            </p:spPr>
            <p:txBody>
              <a:bodyPr/>
              <a:lstStyle/>
              <a:p>
                <a:pPr>
                  <a:defRPr/>
                </a:pPr>
                <a:endParaRPr lang="en-US" sz="1050" b="1"/>
              </a:p>
            </p:txBody>
          </p:sp>
          <p:sp>
            <p:nvSpPr>
              <p:cNvPr id="314" name="Line 49"/>
              <p:cNvSpPr>
                <a:spLocks noChangeShapeType="1"/>
              </p:cNvSpPr>
              <p:nvPr/>
            </p:nvSpPr>
            <p:spPr bwMode="auto">
              <a:xfrm flipH="1">
                <a:off x="4516438" y="2746375"/>
                <a:ext cx="47625" cy="941388"/>
              </a:xfrm>
              <a:prstGeom prst="line">
                <a:avLst/>
              </a:prstGeom>
              <a:noFill/>
              <a:ln w="3175">
                <a:solidFill>
                  <a:srgbClr val="008080"/>
                </a:solidFill>
                <a:round/>
                <a:headEnd/>
                <a:tailEnd/>
              </a:ln>
            </p:spPr>
            <p:txBody>
              <a:bodyPr/>
              <a:lstStyle/>
              <a:p>
                <a:pPr>
                  <a:defRPr/>
                </a:pPr>
                <a:endParaRPr lang="en-US" sz="1050" b="1"/>
              </a:p>
            </p:txBody>
          </p:sp>
          <p:grpSp>
            <p:nvGrpSpPr>
              <p:cNvPr id="315" name="Group 52"/>
              <p:cNvGrpSpPr>
                <a:grpSpLocks/>
              </p:cNvGrpSpPr>
              <p:nvPr/>
            </p:nvGrpSpPr>
            <p:grpSpPr bwMode="auto">
              <a:xfrm>
                <a:off x="4405149" y="2508154"/>
                <a:ext cx="279376" cy="240693"/>
                <a:chOff x="1778" y="3172"/>
                <a:chExt cx="749" cy="413"/>
              </a:xfrm>
            </p:grpSpPr>
            <p:sp>
              <p:nvSpPr>
                <p:cNvPr id="415" name="Oval 53"/>
                <p:cNvSpPr>
                  <a:spLocks noChangeArrowheads="1"/>
                </p:cNvSpPr>
                <p:nvPr/>
              </p:nvSpPr>
              <p:spPr bwMode="auto">
                <a:xfrm>
                  <a:off x="1778" y="3172"/>
                  <a:ext cx="749" cy="414"/>
                </a:xfrm>
                <a:prstGeom prst="ellipse">
                  <a:avLst/>
                </a:prstGeom>
                <a:solidFill>
                  <a:srgbClr val="00FFCC"/>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416" name="Line 54"/>
                <p:cNvSpPr>
                  <a:spLocks noChangeShapeType="1"/>
                </p:cNvSpPr>
                <p:nvPr/>
              </p:nvSpPr>
              <p:spPr bwMode="auto">
                <a:xfrm>
                  <a:off x="1906" y="3586"/>
                  <a:ext cx="0" cy="0"/>
                </a:xfrm>
                <a:prstGeom prst="line">
                  <a:avLst/>
                </a:prstGeom>
                <a:noFill/>
                <a:ln w="3175">
                  <a:solidFill>
                    <a:schemeClr val="tx1"/>
                  </a:solidFill>
                  <a:round/>
                  <a:headEnd/>
                  <a:tailEnd/>
                </a:ln>
              </p:spPr>
              <p:txBody>
                <a:bodyPr/>
                <a:lstStyle/>
                <a:p>
                  <a:pPr>
                    <a:defRPr/>
                  </a:pPr>
                  <a:endParaRPr lang="en-US" sz="1050" b="1"/>
                </a:p>
              </p:txBody>
            </p:sp>
            <p:sp>
              <p:nvSpPr>
                <p:cNvPr id="417" name="Text Box 55"/>
                <p:cNvSpPr txBox="1">
                  <a:spLocks noChangeArrowheads="1"/>
                </p:cNvSpPr>
                <p:nvPr/>
              </p:nvSpPr>
              <p:spPr bwMode="auto">
                <a:xfrm>
                  <a:off x="1906" y="3275"/>
                  <a:ext cx="262" cy="217"/>
                </a:xfrm>
                <a:prstGeom prst="rect">
                  <a:avLst/>
                </a:prstGeom>
                <a:noFill/>
                <a:ln w="3175">
                  <a:solidFill>
                    <a:schemeClr val="tx1"/>
                  </a:solidFill>
                  <a:miter lim="800000"/>
                  <a:headEnd/>
                  <a:tailEnd/>
                </a:ln>
              </p:spPr>
              <p:txBody>
                <a:bodyPr wrap="none">
                  <a:spAutoFit/>
                </a:bodyPr>
                <a:lstStyle/>
                <a:p>
                  <a:endParaRPr lang="en-US" sz="1200" b="1">
                    <a:solidFill>
                      <a:srgbClr val="000099"/>
                    </a:solidFill>
                    <a:latin typeface="Times New Roman" pitchFamily="18" charset="0"/>
                  </a:endParaRPr>
                </a:p>
              </p:txBody>
            </p:sp>
          </p:grpSp>
          <p:grpSp>
            <p:nvGrpSpPr>
              <p:cNvPr id="316" name="Group 56"/>
              <p:cNvGrpSpPr>
                <a:grpSpLocks/>
              </p:cNvGrpSpPr>
              <p:nvPr/>
            </p:nvGrpSpPr>
            <p:grpSpPr bwMode="auto">
              <a:xfrm>
                <a:off x="4100673" y="2805403"/>
                <a:ext cx="920340" cy="240036"/>
                <a:chOff x="1579" y="1844"/>
                <a:chExt cx="2530" cy="365"/>
              </a:xfrm>
            </p:grpSpPr>
            <p:grpSp>
              <p:nvGrpSpPr>
                <p:cNvPr id="405" name="Group 57"/>
                <p:cNvGrpSpPr>
                  <a:grpSpLocks/>
                </p:cNvGrpSpPr>
                <p:nvPr/>
              </p:nvGrpSpPr>
              <p:grpSpPr bwMode="auto">
                <a:xfrm>
                  <a:off x="1579" y="1844"/>
                  <a:ext cx="2530" cy="365"/>
                  <a:chOff x="1543" y="1736"/>
                  <a:chExt cx="2530" cy="365"/>
                </a:xfrm>
              </p:grpSpPr>
              <p:grpSp>
                <p:nvGrpSpPr>
                  <p:cNvPr id="407" name="Group 58"/>
                  <p:cNvGrpSpPr>
                    <a:grpSpLocks/>
                  </p:cNvGrpSpPr>
                  <p:nvPr/>
                </p:nvGrpSpPr>
                <p:grpSpPr bwMode="auto">
                  <a:xfrm>
                    <a:off x="1543" y="1736"/>
                    <a:ext cx="768" cy="365"/>
                    <a:chOff x="1778" y="3172"/>
                    <a:chExt cx="749" cy="413"/>
                  </a:xfrm>
                </p:grpSpPr>
                <p:sp>
                  <p:nvSpPr>
                    <p:cNvPr id="412" name="Oval 59"/>
                    <p:cNvSpPr>
                      <a:spLocks noChangeArrowheads="1"/>
                    </p:cNvSpPr>
                    <p:nvPr/>
                  </p:nvSpPr>
                  <p:spPr bwMode="auto">
                    <a:xfrm>
                      <a:off x="1778" y="3172"/>
                      <a:ext cx="749" cy="418"/>
                    </a:xfrm>
                    <a:prstGeom prst="ellipse">
                      <a:avLst/>
                    </a:prstGeom>
                    <a:solidFill>
                      <a:srgbClr val="80008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413" name="Line 60"/>
                    <p:cNvSpPr>
                      <a:spLocks noChangeShapeType="1"/>
                    </p:cNvSpPr>
                    <p:nvPr/>
                  </p:nvSpPr>
                  <p:spPr bwMode="auto">
                    <a:xfrm>
                      <a:off x="1905" y="3587"/>
                      <a:ext cx="0" cy="0"/>
                    </a:xfrm>
                    <a:prstGeom prst="line">
                      <a:avLst/>
                    </a:prstGeom>
                    <a:noFill/>
                    <a:ln w="3175">
                      <a:solidFill>
                        <a:schemeClr val="tx1"/>
                      </a:solidFill>
                      <a:round/>
                      <a:headEnd/>
                      <a:tailEnd/>
                    </a:ln>
                  </p:spPr>
                  <p:txBody>
                    <a:bodyPr/>
                    <a:lstStyle/>
                    <a:p>
                      <a:pPr>
                        <a:defRPr/>
                      </a:pPr>
                      <a:endParaRPr lang="en-US" sz="1050" b="1"/>
                    </a:p>
                  </p:txBody>
                </p:sp>
                <p:sp>
                  <p:nvSpPr>
                    <p:cNvPr id="414" name="Text Box 61"/>
                    <p:cNvSpPr txBox="1">
                      <a:spLocks noChangeArrowheads="1"/>
                    </p:cNvSpPr>
                    <p:nvPr/>
                  </p:nvSpPr>
                  <p:spPr bwMode="auto">
                    <a:xfrm>
                      <a:off x="1877" y="3200"/>
                      <a:ext cx="262" cy="290"/>
                    </a:xfrm>
                    <a:prstGeom prst="rect">
                      <a:avLst/>
                    </a:prstGeom>
                    <a:noFill/>
                    <a:ln w="3175">
                      <a:solidFill>
                        <a:schemeClr val="tx1"/>
                      </a:solidFill>
                      <a:miter lim="800000"/>
                      <a:headEnd/>
                      <a:tailEnd/>
                    </a:ln>
                  </p:spPr>
                  <p:txBody>
                    <a:bodyPr wrap="none">
                      <a:spAutoFit/>
                    </a:bodyPr>
                    <a:lstStyle/>
                    <a:p>
                      <a:endParaRPr lang="en-US" b="1">
                        <a:solidFill>
                          <a:srgbClr val="92D050"/>
                        </a:solidFill>
                        <a:latin typeface="Times New Roman" pitchFamily="18" charset="0"/>
                      </a:endParaRPr>
                    </a:p>
                  </p:txBody>
                </p:sp>
              </p:grpSp>
              <p:grpSp>
                <p:nvGrpSpPr>
                  <p:cNvPr id="408" name="Group 62"/>
                  <p:cNvGrpSpPr>
                    <a:grpSpLocks/>
                  </p:cNvGrpSpPr>
                  <p:nvPr/>
                </p:nvGrpSpPr>
                <p:grpSpPr bwMode="auto">
                  <a:xfrm>
                    <a:off x="3305" y="1736"/>
                    <a:ext cx="768" cy="365"/>
                    <a:chOff x="1778" y="3172"/>
                    <a:chExt cx="749" cy="413"/>
                  </a:xfrm>
                </p:grpSpPr>
                <p:sp>
                  <p:nvSpPr>
                    <p:cNvPr id="409" name="Oval 63"/>
                    <p:cNvSpPr>
                      <a:spLocks noChangeArrowheads="1"/>
                    </p:cNvSpPr>
                    <p:nvPr/>
                  </p:nvSpPr>
                  <p:spPr bwMode="auto">
                    <a:xfrm>
                      <a:off x="1779" y="3172"/>
                      <a:ext cx="749" cy="418"/>
                    </a:xfrm>
                    <a:prstGeom prst="ellipse">
                      <a:avLst/>
                    </a:prstGeom>
                    <a:solidFill>
                      <a:srgbClr val="80008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410" name="Line 64"/>
                    <p:cNvSpPr>
                      <a:spLocks noChangeShapeType="1"/>
                    </p:cNvSpPr>
                    <p:nvPr/>
                  </p:nvSpPr>
                  <p:spPr bwMode="auto">
                    <a:xfrm>
                      <a:off x="1906" y="3587"/>
                      <a:ext cx="0" cy="0"/>
                    </a:xfrm>
                    <a:prstGeom prst="line">
                      <a:avLst/>
                    </a:prstGeom>
                    <a:noFill/>
                    <a:ln w="3175">
                      <a:solidFill>
                        <a:schemeClr val="tx1"/>
                      </a:solidFill>
                      <a:round/>
                      <a:headEnd/>
                      <a:tailEnd/>
                    </a:ln>
                  </p:spPr>
                  <p:txBody>
                    <a:bodyPr/>
                    <a:lstStyle/>
                    <a:p>
                      <a:pPr>
                        <a:defRPr/>
                      </a:pPr>
                      <a:endParaRPr lang="en-US" sz="1050" b="1"/>
                    </a:p>
                  </p:txBody>
                </p:sp>
                <p:sp>
                  <p:nvSpPr>
                    <p:cNvPr id="411" name="Text Box 65"/>
                    <p:cNvSpPr txBox="1">
                      <a:spLocks noChangeArrowheads="1"/>
                    </p:cNvSpPr>
                    <p:nvPr/>
                  </p:nvSpPr>
                  <p:spPr bwMode="auto">
                    <a:xfrm>
                      <a:off x="1918" y="3200"/>
                      <a:ext cx="262" cy="290"/>
                    </a:xfrm>
                    <a:prstGeom prst="rect">
                      <a:avLst/>
                    </a:prstGeom>
                    <a:noFill/>
                    <a:ln w="3175">
                      <a:solidFill>
                        <a:schemeClr val="tx1"/>
                      </a:solidFill>
                      <a:miter lim="800000"/>
                      <a:headEnd/>
                      <a:tailEnd/>
                    </a:ln>
                  </p:spPr>
                  <p:txBody>
                    <a:bodyPr wrap="none">
                      <a:spAutoFit/>
                    </a:bodyPr>
                    <a:lstStyle/>
                    <a:p>
                      <a:endParaRPr lang="en-US" b="1">
                        <a:solidFill>
                          <a:srgbClr val="92D050"/>
                        </a:solidFill>
                        <a:latin typeface="Times New Roman" pitchFamily="18" charset="0"/>
                      </a:endParaRPr>
                    </a:p>
                  </p:txBody>
                </p:sp>
              </p:grpSp>
            </p:grpSp>
            <p:sp>
              <p:nvSpPr>
                <p:cNvPr id="406" name="Line 66"/>
                <p:cNvSpPr>
                  <a:spLocks noChangeShapeType="1"/>
                </p:cNvSpPr>
                <p:nvPr/>
              </p:nvSpPr>
              <p:spPr bwMode="auto">
                <a:xfrm>
                  <a:off x="2347" y="2039"/>
                  <a:ext cx="1004" cy="0"/>
                </a:xfrm>
                <a:prstGeom prst="line">
                  <a:avLst/>
                </a:prstGeom>
                <a:noFill/>
                <a:ln w="3175">
                  <a:solidFill>
                    <a:srgbClr val="800080"/>
                  </a:solidFill>
                  <a:round/>
                  <a:headEnd/>
                  <a:tailEnd/>
                </a:ln>
              </p:spPr>
              <p:txBody>
                <a:bodyPr/>
                <a:lstStyle/>
                <a:p>
                  <a:pPr>
                    <a:defRPr/>
                  </a:pPr>
                  <a:endParaRPr lang="en-US" sz="1050" b="1"/>
                </a:p>
              </p:txBody>
            </p:sp>
          </p:grpSp>
          <p:sp>
            <p:nvSpPr>
              <p:cNvPr id="317" name="Oval 84"/>
              <p:cNvSpPr>
                <a:spLocks noChangeArrowheads="1"/>
              </p:cNvSpPr>
              <p:nvPr/>
            </p:nvSpPr>
            <p:spPr bwMode="auto">
              <a:xfrm>
                <a:off x="3741738" y="322262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18" name="Line 85"/>
              <p:cNvSpPr>
                <a:spLocks noChangeShapeType="1"/>
              </p:cNvSpPr>
              <p:nvPr/>
            </p:nvSpPr>
            <p:spPr bwMode="auto">
              <a:xfrm>
                <a:off x="3771900" y="3389313"/>
                <a:ext cx="0" cy="0"/>
              </a:xfrm>
              <a:prstGeom prst="line">
                <a:avLst/>
              </a:prstGeom>
              <a:noFill/>
              <a:ln w="3175">
                <a:solidFill>
                  <a:schemeClr val="tx1"/>
                </a:solidFill>
                <a:round/>
                <a:headEnd/>
                <a:tailEnd/>
              </a:ln>
            </p:spPr>
            <p:txBody>
              <a:bodyPr/>
              <a:lstStyle/>
              <a:p>
                <a:pPr>
                  <a:defRPr/>
                </a:pPr>
                <a:endParaRPr lang="en-US" sz="1050" b="1"/>
              </a:p>
            </p:txBody>
          </p:sp>
          <p:sp>
            <p:nvSpPr>
              <p:cNvPr id="319" name="Oval 86"/>
              <p:cNvSpPr>
                <a:spLocks noChangeArrowheads="1"/>
              </p:cNvSpPr>
              <p:nvPr/>
            </p:nvSpPr>
            <p:spPr bwMode="auto">
              <a:xfrm>
                <a:off x="4262438" y="344487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0" name="Line 87"/>
              <p:cNvSpPr>
                <a:spLocks noChangeShapeType="1"/>
              </p:cNvSpPr>
              <p:nvPr/>
            </p:nvSpPr>
            <p:spPr bwMode="auto">
              <a:xfrm>
                <a:off x="4291013" y="3611563"/>
                <a:ext cx="0" cy="0"/>
              </a:xfrm>
              <a:prstGeom prst="line">
                <a:avLst/>
              </a:prstGeom>
              <a:noFill/>
              <a:ln w="3175">
                <a:solidFill>
                  <a:schemeClr val="tx1"/>
                </a:solidFill>
                <a:round/>
                <a:headEnd/>
                <a:tailEnd/>
              </a:ln>
            </p:spPr>
            <p:txBody>
              <a:bodyPr/>
              <a:lstStyle/>
              <a:p>
                <a:pPr>
                  <a:defRPr/>
                </a:pPr>
                <a:endParaRPr lang="en-US" sz="1050" b="1"/>
              </a:p>
            </p:txBody>
          </p:sp>
          <p:sp>
            <p:nvSpPr>
              <p:cNvPr id="321" name="Oval 88"/>
              <p:cNvSpPr>
                <a:spLocks noChangeArrowheads="1"/>
              </p:cNvSpPr>
              <p:nvPr/>
            </p:nvSpPr>
            <p:spPr bwMode="auto">
              <a:xfrm>
                <a:off x="4073525" y="344487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2" name="Line 89"/>
              <p:cNvSpPr>
                <a:spLocks noChangeShapeType="1"/>
              </p:cNvSpPr>
              <p:nvPr/>
            </p:nvSpPr>
            <p:spPr bwMode="auto">
              <a:xfrm>
                <a:off x="4103688" y="3611563"/>
                <a:ext cx="0" cy="0"/>
              </a:xfrm>
              <a:prstGeom prst="line">
                <a:avLst/>
              </a:prstGeom>
              <a:noFill/>
              <a:ln w="3175">
                <a:solidFill>
                  <a:schemeClr val="tx1"/>
                </a:solidFill>
                <a:round/>
                <a:headEnd/>
                <a:tailEnd/>
              </a:ln>
            </p:spPr>
            <p:txBody>
              <a:bodyPr/>
              <a:lstStyle/>
              <a:p>
                <a:pPr>
                  <a:defRPr/>
                </a:pPr>
                <a:endParaRPr lang="en-US" sz="1050" b="1"/>
              </a:p>
            </p:txBody>
          </p:sp>
          <p:sp>
            <p:nvSpPr>
              <p:cNvPr id="323" name="Oval 90"/>
              <p:cNvSpPr>
                <a:spLocks noChangeArrowheads="1"/>
              </p:cNvSpPr>
              <p:nvPr/>
            </p:nvSpPr>
            <p:spPr bwMode="auto">
              <a:xfrm>
                <a:off x="3952875" y="322262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4" name="Line 91"/>
              <p:cNvSpPr>
                <a:spLocks noChangeShapeType="1"/>
              </p:cNvSpPr>
              <p:nvPr/>
            </p:nvSpPr>
            <p:spPr bwMode="auto">
              <a:xfrm>
                <a:off x="3983038" y="3389313"/>
                <a:ext cx="0" cy="0"/>
              </a:xfrm>
              <a:prstGeom prst="line">
                <a:avLst/>
              </a:prstGeom>
              <a:noFill/>
              <a:ln w="3175">
                <a:solidFill>
                  <a:schemeClr val="tx1"/>
                </a:solidFill>
                <a:round/>
                <a:headEnd/>
                <a:tailEnd/>
              </a:ln>
            </p:spPr>
            <p:txBody>
              <a:bodyPr/>
              <a:lstStyle/>
              <a:p>
                <a:pPr>
                  <a:defRPr/>
                </a:pPr>
                <a:endParaRPr lang="en-US" sz="1050" b="1"/>
              </a:p>
            </p:txBody>
          </p:sp>
          <p:sp>
            <p:nvSpPr>
              <p:cNvPr id="325" name="Oval 92"/>
              <p:cNvSpPr>
                <a:spLocks noChangeArrowheads="1"/>
              </p:cNvSpPr>
              <p:nvPr/>
            </p:nvSpPr>
            <p:spPr bwMode="auto">
              <a:xfrm>
                <a:off x="3886200" y="344487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6" name="Line 93"/>
              <p:cNvSpPr>
                <a:spLocks noChangeShapeType="1"/>
              </p:cNvSpPr>
              <p:nvPr/>
            </p:nvSpPr>
            <p:spPr bwMode="auto">
              <a:xfrm>
                <a:off x="3914775" y="3611563"/>
                <a:ext cx="0" cy="0"/>
              </a:xfrm>
              <a:prstGeom prst="line">
                <a:avLst/>
              </a:prstGeom>
              <a:noFill/>
              <a:ln w="3175">
                <a:solidFill>
                  <a:schemeClr val="tx1"/>
                </a:solidFill>
                <a:round/>
                <a:headEnd/>
                <a:tailEnd/>
              </a:ln>
            </p:spPr>
            <p:txBody>
              <a:bodyPr/>
              <a:lstStyle/>
              <a:p>
                <a:pPr>
                  <a:defRPr/>
                </a:pPr>
                <a:endParaRPr lang="en-US" sz="1050" b="1"/>
              </a:p>
            </p:txBody>
          </p:sp>
          <p:sp>
            <p:nvSpPr>
              <p:cNvPr id="327" name="Oval 94"/>
              <p:cNvSpPr>
                <a:spLocks noChangeArrowheads="1"/>
              </p:cNvSpPr>
              <p:nvPr/>
            </p:nvSpPr>
            <p:spPr bwMode="auto">
              <a:xfrm>
                <a:off x="4156075" y="3222625"/>
                <a:ext cx="171450"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8" name="Line 95"/>
              <p:cNvSpPr>
                <a:spLocks noChangeShapeType="1"/>
              </p:cNvSpPr>
              <p:nvPr/>
            </p:nvSpPr>
            <p:spPr bwMode="auto">
              <a:xfrm>
                <a:off x="4186238" y="3389313"/>
                <a:ext cx="0" cy="0"/>
              </a:xfrm>
              <a:prstGeom prst="line">
                <a:avLst/>
              </a:prstGeom>
              <a:noFill/>
              <a:ln w="3175">
                <a:solidFill>
                  <a:schemeClr val="tx1"/>
                </a:solidFill>
                <a:round/>
                <a:headEnd/>
                <a:tailEnd/>
              </a:ln>
            </p:spPr>
            <p:txBody>
              <a:bodyPr/>
              <a:lstStyle/>
              <a:p>
                <a:pPr>
                  <a:defRPr/>
                </a:pPr>
                <a:endParaRPr lang="en-US" sz="1050" b="1"/>
              </a:p>
            </p:txBody>
          </p:sp>
          <p:sp>
            <p:nvSpPr>
              <p:cNvPr id="329" name="Oval 96"/>
              <p:cNvSpPr>
                <a:spLocks noChangeArrowheads="1"/>
              </p:cNvSpPr>
              <p:nvPr/>
            </p:nvSpPr>
            <p:spPr bwMode="auto">
              <a:xfrm>
                <a:off x="4360863" y="322262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0" name="Line 97"/>
              <p:cNvSpPr>
                <a:spLocks noChangeShapeType="1"/>
              </p:cNvSpPr>
              <p:nvPr/>
            </p:nvSpPr>
            <p:spPr bwMode="auto">
              <a:xfrm>
                <a:off x="4389438" y="3389313"/>
                <a:ext cx="0" cy="0"/>
              </a:xfrm>
              <a:prstGeom prst="line">
                <a:avLst/>
              </a:prstGeom>
              <a:noFill/>
              <a:ln w="3175">
                <a:solidFill>
                  <a:schemeClr val="tx1"/>
                </a:solidFill>
                <a:round/>
                <a:headEnd/>
                <a:tailEnd/>
              </a:ln>
            </p:spPr>
            <p:txBody>
              <a:bodyPr/>
              <a:lstStyle/>
              <a:p>
                <a:pPr>
                  <a:defRPr/>
                </a:pPr>
                <a:endParaRPr lang="en-US" sz="1050" b="1"/>
              </a:p>
            </p:txBody>
          </p:sp>
          <p:sp>
            <p:nvSpPr>
              <p:cNvPr id="331" name="Oval 98"/>
              <p:cNvSpPr>
                <a:spLocks noChangeArrowheads="1"/>
              </p:cNvSpPr>
              <p:nvPr/>
            </p:nvSpPr>
            <p:spPr bwMode="auto">
              <a:xfrm>
                <a:off x="4564063" y="322262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2" name="Line 99"/>
              <p:cNvSpPr>
                <a:spLocks noChangeShapeType="1"/>
              </p:cNvSpPr>
              <p:nvPr/>
            </p:nvSpPr>
            <p:spPr bwMode="auto">
              <a:xfrm>
                <a:off x="4592638" y="3389313"/>
                <a:ext cx="0" cy="0"/>
              </a:xfrm>
              <a:prstGeom prst="line">
                <a:avLst/>
              </a:prstGeom>
              <a:noFill/>
              <a:ln w="3175">
                <a:solidFill>
                  <a:schemeClr val="tx1"/>
                </a:solidFill>
                <a:round/>
                <a:headEnd/>
                <a:tailEnd/>
              </a:ln>
            </p:spPr>
            <p:txBody>
              <a:bodyPr/>
              <a:lstStyle/>
              <a:p>
                <a:pPr>
                  <a:defRPr/>
                </a:pPr>
                <a:endParaRPr lang="en-US" sz="1050" b="1"/>
              </a:p>
            </p:txBody>
          </p:sp>
          <p:sp>
            <p:nvSpPr>
              <p:cNvPr id="333" name="Oval 100"/>
              <p:cNvSpPr>
                <a:spLocks noChangeArrowheads="1"/>
              </p:cNvSpPr>
              <p:nvPr/>
            </p:nvSpPr>
            <p:spPr bwMode="auto">
              <a:xfrm>
                <a:off x="4767263" y="322262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4" name="Line 101"/>
              <p:cNvSpPr>
                <a:spLocks noChangeShapeType="1"/>
              </p:cNvSpPr>
              <p:nvPr/>
            </p:nvSpPr>
            <p:spPr bwMode="auto">
              <a:xfrm>
                <a:off x="4797425" y="3389313"/>
                <a:ext cx="0" cy="0"/>
              </a:xfrm>
              <a:prstGeom prst="line">
                <a:avLst/>
              </a:prstGeom>
              <a:noFill/>
              <a:ln w="3175">
                <a:solidFill>
                  <a:schemeClr val="tx1"/>
                </a:solidFill>
                <a:round/>
                <a:headEnd/>
                <a:tailEnd/>
              </a:ln>
            </p:spPr>
            <p:txBody>
              <a:bodyPr/>
              <a:lstStyle/>
              <a:p>
                <a:pPr>
                  <a:defRPr/>
                </a:pPr>
                <a:endParaRPr lang="en-US" sz="1050" b="1"/>
              </a:p>
            </p:txBody>
          </p:sp>
          <p:sp>
            <p:nvSpPr>
              <p:cNvPr id="335" name="Oval 102"/>
              <p:cNvSpPr>
                <a:spLocks noChangeArrowheads="1"/>
              </p:cNvSpPr>
              <p:nvPr/>
            </p:nvSpPr>
            <p:spPr bwMode="auto">
              <a:xfrm>
                <a:off x="4972050" y="322262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6" name="Line 103"/>
              <p:cNvSpPr>
                <a:spLocks noChangeShapeType="1"/>
              </p:cNvSpPr>
              <p:nvPr/>
            </p:nvSpPr>
            <p:spPr bwMode="auto">
              <a:xfrm>
                <a:off x="5000625" y="3389313"/>
                <a:ext cx="0" cy="0"/>
              </a:xfrm>
              <a:prstGeom prst="line">
                <a:avLst/>
              </a:prstGeom>
              <a:noFill/>
              <a:ln w="3175">
                <a:solidFill>
                  <a:schemeClr val="tx1"/>
                </a:solidFill>
                <a:round/>
                <a:headEnd/>
                <a:tailEnd/>
              </a:ln>
            </p:spPr>
            <p:txBody>
              <a:bodyPr/>
              <a:lstStyle/>
              <a:p>
                <a:pPr>
                  <a:defRPr/>
                </a:pPr>
                <a:endParaRPr lang="en-US" sz="1050" b="1"/>
              </a:p>
            </p:txBody>
          </p:sp>
          <p:sp>
            <p:nvSpPr>
              <p:cNvPr id="337" name="Oval 104"/>
              <p:cNvSpPr>
                <a:spLocks noChangeArrowheads="1"/>
              </p:cNvSpPr>
              <p:nvPr/>
            </p:nvSpPr>
            <p:spPr bwMode="auto">
              <a:xfrm>
                <a:off x="4451350" y="344487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8" name="Line 105"/>
              <p:cNvSpPr>
                <a:spLocks noChangeShapeType="1"/>
              </p:cNvSpPr>
              <p:nvPr/>
            </p:nvSpPr>
            <p:spPr bwMode="auto">
              <a:xfrm>
                <a:off x="4479925" y="3611563"/>
                <a:ext cx="0" cy="0"/>
              </a:xfrm>
              <a:prstGeom prst="line">
                <a:avLst/>
              </a:prstGeom>
              <a:noFill/>
              <a:ln w="3175">
                <a:solidFill>
                  <a:schemeClr val="tx1"/>
                </a:solidFill>
                <a:round/>
                <a:headEnd/>
                <a:tailEnd/>
              </a:ln>
            </p:spPr>
            <p:txBody>
              <a:bodyPr/>
              <a:lstStyle/>
              <a:p>
                <a:pPr>
                  <a:defRPr/>
                </a:pPr>
                <a:endParaRPr lang="en-US" sz="1050" b="1"/>
              </a:p>
            </p:txBody>
          </p:sp>
          <p:sp>
            <p:nvSpPr>
              <p:cNvPr id="339" name="Oval 106"/>
              <p:cNvSpPr>
                <a:spLocks noChangeArrowheads="1"/>
              </p:cNvSpPr>
              <p:nvPr/>
            </p:nvSpPr>
            <p:spPr bwMode="auto">
              <a:xfrm>
                <a:off x="4638675" y="344487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0" name="Line 107"/>
              <p:cNvSpPr>
                <a:spLocks noChangeShapeType="1"/>
              </p:cNvSpPr>
              <p:nvPr/>
            </p:nvSpPr>
            <p:spPr bwMode="auto">
              <a:xfrm>
                <a:off x="4668838" y="3611563"/>
                <a:ext cx="0" cy="0"/>
              </a:xfrm>
              <a:prstGeom prst="line">
                <a:avLst/>
              </a:prstGeom>
              <a:noFill/>
              <a:ln w="3175">
                <a:solidFill>
                  <a:schemeClr val="tx1"/>
                </a:solidFill>
                <a:round/>
                <a:headEnd/>
                <a:tailEnd/>
              </a:ln>
            </p:spPr>
            <p:txBody>
              <a:bodyPr/>
              <a:lstStyle/>
              <a:p>
                <a:pPr>
                  <a:defRPr/>
                </a:pPr>
                <a:endParaRPr lang="en-US" sz="1050" b="1"/>
              </a:p>
            </p:txBody>
          </p:sp>
          <p:sp>
            <p:nvSpPr>
              <p:cNvPr id="341" name="Oval 108"/>
              <p:cNvSpPr>
                <a:spLocks noChangeArrowheads="1"/>
              </p:cNvSpPr>
              <p:nvPr/>
            </p:nvSpPr>
            <p:spPr bwMode="auto">
              <a:xfrm>
                <a:off x="4827588" y="344487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2" name="Line 109"/>
              <p:cNvSpPr>
                <a:spLocks noChangeShapeType="1"/>
              </p:cNvSpPr>
              <p:nvPr/>
            </p:nvSpPr>
            <p:spPr bwMode="auto">
              <a:xfrm>
                <a:off x="4857750" y="3611563"/>
                <a:ext cx="0" cy="0"/>
              </a:xfrm>
              <a:prstGeom prst="line">
                <a:avLst/>
              </a:prstGeom>
              <a:noFill/>
              <a:ln w="3175">
                <a:solidFill>
                  <a:schemeClr val="tx1"/>
                </a:solidFill>
                <a:round/>
                <a:headEnd/>
                <a:tailEnd/>
              </a:ln>
            </p:spPr>
            <p:txBody>
              <a:bodyPr/>
              <a:lstStyle/>
              <a:p>
                <a:pPr>
                  <a:defRPr/>
                </a:pPr>
                <a:endParaRPr lang="en-US" sz="1050" b="1"/>
              </a:p>
            </p:txBody>
          </p:sp>
          <p:sp>
            <p:nvSpPr>
              <p:cNvPr id="343" name="Oval 110"/>
              <p:cNvSpPr>
                <a:spLocks noChangeArrowheads="1"/>
              </p:cNvSpPr>
              <p:nvPr/>
            </p:nvSpPr>
            <p:spPr bwMode="auto">
              <a:xfrm>
                <a:off x="3973513" y="3665538"/>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4" name="Line 111"/>
              <p:cNvSpPr>
                <a:spLocks noChangeShapeType="1"/>
              </p:cNvSpPr>
              <p:nvPr/>
            </p:nvSpPr>
            <p:spPr bwMode="auto">
              <a:xfrm>
                <a:off x="4129088" y="3832225"/>
                <a:ext cx="0" cy="0"/>
              </a:xfrm>
              <a:prstGeom prst="line">
                <a:avLst/>
              </a:prstGeom>
              <a:noFill/>
              <a:ln w="3175">
                <a:solidFill>
                  <a:schemeClr val="tx1"/>
                </a:solidFill>
                <a:round/>
                <a:headEnd/>
                <a:tailEnd/>
              </a:ln>
            </p:spPr>
            <p:txBody>
              <a:bodyPr/>
              <a:lstStyle/>
              <a:p>
                <a:pPr>
                  <a:defRPr/>
                </a:pPr>
                <a:endParaRPr lang="en-US" sz="1050" b="1"/>
              </a:p>
            </p:txBody>
          </p:sp>
          <p:sp>
            <p:nvSpPr>
              <p:cNvPr id="345" name="Oval 112"/>
              <p:cNvSpPr>
                <a:spLocks noChangeArrowheads="1"/>
              </p:cNvSpPr>
              <p:nvPr/>
            </p:nvSpPr>
            <p:spPr bwMode="auto">
              <a:xfrm>
                <a:off x="4171950" y="3665538"/>
                <a:ext cx="169863"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6" name="Line 113"/>
              <p:cNvSpPr>
                <a:spLocks noChangeShapeType="1"/>
              </p:cNvSpPr>
              <p:nvPr/>
            </p:nvSpPr>
            <p:spPr bwMode="auto">
              <a:xfrm>
                <a:off x="4329113" y="3832225"/>
                <a:ext cx="0" cy="0"/>
              </a:xfrm>
              <a:prstGeom prst="line">
                <a:avLst/>
              </a:prstGeom>
              <a:noFill/>
              <a:ln w="3175">
                <a:solidFill>
                  <a:schemeClr val="tx1"/>
                </a:solidFill>
                <a:round/>
                <a:headEnd/>
                <a:tailEnd/>
              </a:ln>
            </p:spPr>
            <p:txBody>
              <a:bodyPr/>
              <a:lstStyle/>
              <a:p>
                <a:pPr>
                  <a:defRPr/>
                </a:pPr>
                <a:endParaRPr lang="en-US" sz="1050" b="1"/>
              </a:p>
            </p:txBody>
          </p:sp>
          <p:sp>
            <p:nvSpPr>
              <p:cNvPr id="347" name="Oval 114"/>
              <p:cNvSpPr>
                <a:spLocks noChangeArrowheads="1"/>
              </p:cNvSpPr>
              <p:nvPr/>
            </p:nvSpPr>
            <p:spPr bwMode="auto">
              <a:xfrm>
                <a:off x="4370388" y="3665538"/>
                <a:ext cx="171450"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8" name="Line 115"/>
              <p:cNvSpPr>
                <a:spLocks noChangeShapeType="1"/>
              </p:cNvSpPr>
              <p:nvPr/>
            </p:nvSpPr>
            <p:spPr bwMode="auto">
              <a:xfrm>
                <a:off x="4527550" y="3832225"/>
                <a:ext cx="0" cy="0"/>
              </a:xfrm>
              <a:prstGeom prst="line">
                <a:avLst/>
              </a:prstGeom>
              <a:noFill/>
              <a:ln w="3175">
                <a:solidFill>
                  <a:schemeClr val="tx1"/>
                </a:solidFill>
                <a:round/>
                <a:headEnd/>
                <a:tailEnd/>
              </a:ln>
            </p:spPr>
            <p:txBody>
              <a:bodyPr/>
              <a:lstStyle/>
              <a:p>
                <a:pPr>
                  <a:defRPr/>
                </a:pPr>
                <a:endParaRPr lang="en-US" sz="1050" b="1"/>
              </a:p>
            </p:txBody>
          </p:sp>
          <p:sp>
            <p:nvSpPr>
              <p:cNvPr id="349" name="Oval 116"/>
              <p:cNvSpPr>
                <a:spLocks noChangeArrowheads="1"/>
              </p:cNvSpPr>
              <p:nvPr/>
            </p:nvSpPr>
            <p:spPr bwMode="auto">
              <a:xfrm>
                <a:off x="4570413" y="3665538"/>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50" name="Line 117"/>
              <p:cNvSpPr>
                <a:spLocks noChangeShapeType="1"/>
              </p:cNvSpPr>
              <p:nvPr/>
            </p:nvSpPr>
            <p:spPr bwMode="auto">
              <a:xfrm>
                <a:off x="4727575" y="3832225"/>
                <a:ext cx="0" cy="0"/>
              </a:xfrm>
              <a:prstGeom prst="line">
                <a:avLst/>
              </a:prstGeom>
              <a:noFill/>
              <a:ln w="3175">
                <a:solidFill>
                  <a:schemeClr val="tx1"/>
                </a:solidFill>
                <a:round/>
                <a:headEnd/>
                <a:tailEnd/>
              </a:ln>
            </p:spPr>
            <p:txBody>
              <a:bodyPr/>
              <a:lstStyle/>
              <a:p>
                <a:pPr>
                  <a:defRPr/>
                </a:pPr>
                <a:endParaRPr lang="en-US" sz="1050" b="1"/>
              </a:p>
            </p:txBody>
          </p:sp>
          <p:sp>
            <p:nvSpPr>
              <p:cNvPr id="351" name="Oval 118"/>
              <p:cNvSpPr>
                <a:spLocks noChangeArrowheads="1"/>
              </p:cNvSpPr>
              <p:nvPr/>
            </p:nvSpPr>
            <p:spPr bwMode="auto">
              <a:xfrm>
                <a:off x="4770438" y="3665538"/>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52" name="Line 119"/>
              <p:cNvSpPr>
                <a:spLocks noChangeShapeType="1"/>
              </p:cNvSpPr>
              <p:nvPr/>
            </p:nvSpPr>
            <p:spPr bwMode="auto">
              <a:xfrm>
                <a:off x="4926013" y="3832225"/>
                <a:ext cx="0" cy="0"/>
              </a:xfrm>
              <a:prstGeom prst="line">
                <a:avLst/>
              </a:prstGeom>
              <a:noFill/>
              <a:ln w="3175">
                <a:solidFill>
                  <a:schemeClr val="tx1"/>
                </a:solidFill>
                <a:round/>
                <a:headEnd/>
                <a:tailEnd/>
              </a:ln>
            </p:spPr>
            <p:txBody>
              <a:bodyPr/>
              <a:lstStyle/>
              <a:p>
                <a:pPr>
                  <a:defRPr/>
                </a:pPr>
                <a:endParaRPr lang="en-US" sz="1050" b="1"/>
              </a:p>
            </p:txBody>
          </p:sp>
          <p:sp>
            <p:nvSpPr>
              <p:cNvPr id="353" name="Oval 120"/>
              <p:cNvSpPr>
                <a:spLocks noChangeArrowheads="1"/>
              </p:cNvSpPr>
              <p:nvPr/>
            </p:nvSpPr>
            <p:spPr bwMode="auto">
              <a:xfrm>
                <a:off x="3773488" y="3665538"/>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54" name="Line 121"/>
              <p:cNvSpPr>
                <a:spLocks noChangeShapeType="1"/>
              </p:cNvSpPr>
              <p:nvPr/>
            </p:nvSpPr>
            <p:spPr bwMode="auto">
              <a:xfrm>
                <a:off x="3930650" y="3832225"/>
                <a:ext cx="0" cy="0"/>
              </a:xfrm>
              <a:prstGeom prst="line">
                <a:avLst/>
              </a:prstGeom>
              <a:noFill/>
              <a:ln w="3175">
                <a:solidFill>
                  <a:schemeClr val="tx1"/>
                </a:solidFill>
                <a:round/>
                <a:headEnd/>
                <a:tailEnd/>
              </a:ln>
            </p:spPr>
            <p:txBody>
              <a:bodyPr/>
              <a:lstStyle/>
              <a:p>
                <a:pPr>
                  <a:defRPr/>
                </a:pPr>
                <a:endParaRPr lang="en-US" sz="1050" b="1"/>
              </a:p>
            </p:txBody>
          </p:sp>
          <p:sp>
            <p:nvSpPr>
              <p:cNvPr id="355" name="Oval 122"/>
              <p:cNvSpPr>
                <a:spLocks noChangeArrowheads="1"/>
              </p:cNvSpPr>
              <p:nvPr/>
            </p:nvSpPr>
            <p:spPr bwMode="auto">
              <a:xfrm>
                <a:off x="4968875" y="3665538"/>
                <a:ext cx="169863"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56" name="Line 123"/>
              <p:cNvSpPr>
                <a:spLocks noChangeShapeType="1"/>
              </p:cNvSpPr>
              <p:nvPr/>
            </p:nvSpPr>
            <p:spPr bwMode="auto">
              <a:xfrm>
                <a:off x="5126038" y="3832225"/>
                <a:ext cx="0" cy="0"/>
              </a:xfrm>
              <a:prstGeom prst="line">
                <a:avLst/>
              </a:prstGeom>
              <a:noFill/>
              <a:ln w="3175">
                <a:solidFill>
                  <a:schemeClr val="tx1"/>
                </a:solidFill>
                <a:round/>
                <a:headEnd/>
                <a:tailEnd/>
              </a:ln>
            </p:spPr>
            <p:txBody>
              <a:bodyPr/>
              <a:lstStyle/>
              <a:p>
                <a:pPr>
                  <a:defRPr/>
                </a:pPr>
                <a:endParaRPr lang="en-US" sz="1050" b="1"/>
              </a:p>
            </p:txBody>
          </p:sp>
          <p:grpSp>
            <p:nvGrpSpPr>
              <p:cNvPr id="357" name="Group 124"/>
              <p:cNvGrpSpPr>
                <a:grpSpLocks/>
              </p:cNvGrpSpPr>
              <p:nvPr/>
            </p:nvGrpSpPr>
            <p:grpSpPr bwMode="auto">
              <a:xfrm>
                <a:off x="3773067" y="3227694"/>
                <a:ext cx="1324126" cy="562273"/>
                <a:chOff x="995" y="2433"/>
                <a:chExt cx="3640" cy="855"/>
              </a:xfrm>
            </p:grpSpPr>
            <p:sp>
              <p:nvSpPr>
                <p:cNvPr id="385" name="Text Box 125"/>
                <p:cNvSpPr txBox="1">
                  <a:spLocks noChangeArrowheads="1"/>
                </p:cNvSpPr>
                <p:nvPr/>
              </p:nvSpPr>
              <p:spPr bwMode="auto">
                <a:xfrm>
                  <a:off x="995"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6" name="Text Box 126"/>
                <p:cNvSpPr txBox="1">
                  <a:spLocks noChangeArrowheads="1"/>
                </p:cNvSpPr>
                <p:nvPr/>
              </p:nvSpPr>
              <p:spPr bwMode="auto">
                <a:xfrm>
                  <a:off x="2425"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7" name="Text Box 127"/>
                <p:cNvSpPr txBox="1">
                  <a:spLocks noChangeArrowheads="1"/>
                </p:cNvSpPr>
                <p:nvPr/>
              </p:nvSpPr>
              <p:spPr bwMode="auto">
                <a:xfrm>
                  <a:off x="1907"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8" name="Text Box 128"/>
                <p:cNvSpPr txBox="1">
                  <a:spLocks noChangeArrowheads="1"/>
                </p:cNvSpPr>
                <p:nvPr/>
              </p:nvSpPr>
              <p:spPr bwMode="auto">
                <a:xfrm>
                  <a:off x="155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9" name="Text Box 129"/>
                <p:cNvSpPr txBox="1">
                  <a:spLocks noChangeArrowheads="1"/>
                </p:cNvSpPr>
                <p:nvPr/>
              </p:nvSpPr>
              <p:spPr bwMode="auto">
                <a:xfrm>
                  <a:off x="1389"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0" name="Text Box 130"/>
                <p:cNvSpPr txBox="1">
                  <a:spLocks noChangeArrowheads="1"/>
                </p:cNvSpPr>
                <p:nvPr/>
              </p:nvSpPr>
              <p:spPr bwMode="auto">
                <a:xfrm>
                  <a:off x="211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1" name="Text Box 131"/>
                <p:cNvSpPr txBox="1">
                  <a:spLocks noChangeArrowheads="1"/>
                </p:cNvSpPr>
                <p:nvPr/>
              </p:nvSpPr>
              <p:spPr bwMode="auto">
                <a:xfrm>
                  <a:off x="267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2" name="Text Box 132"/>
                <p:cNvSpPr txBox="1">
                  <a:spLocks noChangeArrowheads="1"/>
                </p:cNvSpPr>
                <p:nvPr/>
              </p:nvSpPr>
              <p:spPr bwMode="auto">
                <a:xfrm>
                  <a:off x="323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3" name="Text Box 133"/>
                <p:cNvSpPr txBox="1">
                  <a:spLocks noChangeArrowheads="1"/>
                </p:cNvSpPr>
                <p:nvPr/>
              </p:nvSpPr>
              <p:spPr bwMode="auto">
                <a:xfrm>
                  <a:off x="379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4" name="Text Box 134"/>
                <p:cNvSpPr txBox="1">
                  <a:spLocks noChangeArrowheads="1"/>
                </p:cNvSpPr>
                <p:nvPr/>
              </p:nvSpPr>
              <p:spPr bwMode="auto">
                <a:xfrm>
                  <a:off x="435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5" name="Text Box 135"/>
                <p:cNvSpPr txBox="1">
                  <a:spLocks noChangeArrowheads="1"/>
                </p:cNvSpPr>
                <p:nvPr/>
              </p:nvSpPr>
              <p:spPr bwMode="auto">
                <a:xfrm>
                  <a:off x="2943"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6" name="Text Box 136"/>
                <p:cNvSpPr txBox="1">
                  <a:spLocks noChangeArrowheads="1"/>
                </p:cNvSpPr>
                <p:nvPr/>
              </p:nvSpPr>
              <p:spPr bwMode="auto">
                <a:xfrm>
                  <a:off x="3461"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7" name="Text Box 137"/>
                <p:cNvSpPr txBox="1">
                  <a:spLocks noChangeArrowheads="1"/>
                </p:cNvSpPr>
                <p:nvPr/>
              </p:nvSpPr>
              <p:spPr bwMode="auto">
                <a:xfrm>
                  <a:off x="3980"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8" name="Text Box 138"/>
                <p:cNvSpPr txBox="1">
                  <a:spLocks noChangeArrowheads="1"/>
                </p:cNvSpPr>
                <p:nvPr/>
              </p:nvSpPr>
              <p:spPr bwMode="auto">
                <a:xfrm>
                  <a:off x="1629"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9" name="Text Box 139"/>
                <p:cNvSpPr txBox="1">
                  <a:spLocks noChangeArrowheads="1"/>
                </p:cNvSpPr>
                <p:nvPr/>
              </p:nvSpPr>
              <p:spPr bwMode="auto">
                <a:xfrm>
                  <a:off x="2177"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400" name="Text Box 140"/>
                <p:cNvSpPr txBox="1">
                  <a:spLocks noChangeArrowheads="1"/>
                </p:cNvSpPr>
                <p:nvPr/>
              </p:nvSpPr>
              <p:spPr bwMode="auto">
                <a:xfrm>
                  <a:off x="2724"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401" name="Text Box 141"/>
                <p:cNvSpPr txBox="1">
                  <a:spLocks noChangeArrowheads="1"/>
                </p:cNvSpPr>
                <p:nvPr/>
              </p:nvSpPr>
              <p:spPr bwMode="auto">
                <a:xfrm>
                  <a:off x="3272"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402" name="Text Box 142"/>
                <p:cNvSpPr txBox="1">
                  <a:spLocks noChangeArrowheads="1"/>
                </p:cNvSpPr>
                <p:nvPr/>
              </p:nvSpPr>
              <p:spPr bwMode="auto">
                <a:xfrm>
                  <a:off x="3820"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403" name="Text Box 143"/>
                <p:cNvSpPr txBox="1">
                  <a:spLocks noChangeArrowheads="1"/>
                </p:cNvSpPr>
                <p:nvPr/>
              </p:nvSpPr>
              <p:spPr bwMode="auto">
                <a:xfrm>
                  <a:off x="1081"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404" name="Text Box 144"/>
                <p:cNvSpPr txBox="1">
                  <a:spLocks noChangeArrowheads="1"/>
                </p:cNvSpPr>
                <p:nvPr/>
              </p:nvSpPr>
              <p:spPr bwMode="auto">
                <a:xfrm>
                  <a:off x="4367"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grpSp>
          <p:sp>
            <p:nvSpPr>
              <p:cNvPr id="358" name="Line 145"/>
              <p:cNvSpPr>
                <a:spLocks noChangeShapeType="1"/>
              </p:cNvSpPr>
              <p:nvPr/>
            </p:nvSpPr>
            <p:spPr bwMode="auto">
              <a:xfrm>
                <a:off x="4227513" y="3603625"/>
                <a:ext cx="0" cy="0"/>
              </a:xfrm>
              <a:prstGeom prst="line">
                <a:avLst/>
              </a:prstGeom>
              <a:noFill/>
              <a:ln w="3175">
                <a:solidFill>
                  <a:schemeClr val="tx1"/>
                </a:solidFill>
                <a:round/>
                <a:headEnd/>
                <a:tailEnd/>
              </a:ln>
            </p:spPr>
            <p:txBody>
              <a:bodyPr/>
              <a:lstStyle/>
              <a:p>
                <a:pPr>
                  <a:defRPr/>
                </a:pPr>
                <a:endParaRPr lang="en-US" sz="1050" b="1"/>
              </a:p>
            </p:txBody>
          </p:sp>
          <p:sp>
            <p:nvSpPr>
              <p:cNvPr id="359" name="Line 146"/>
              <p:cNvSpPr>
                <a:spLocks noChangeShapeType="1"/>
              </p:cNvSpPr>
              <p:nvPr/>
            </p:nvSpPr>
            <p:spPr bwMode="auto">
              <a:xfrm>
                <a:off x="4422775" y="3384550"/>
                <a:ext cx="0" cy="4763"/>
              </a:xfrm>
              <a:prstGeom prst="line">
                <a:avLst/>
              </a:prstGeom>
              <a:noFill/>
              <a:ln w="3175">
                <a:solidFill>
                  <a:schemeClr val="tx1"/>
                </a:solidFill>
                <a:round/>
                <a:headEnd/>
                <a:tailEnd/>
              </a:ln>
            </p:spPr>
            <p:txBody>
              <a:bodyPr/>
              <a:lstStyle/>
              <a:p>
                <a:pPr>
                  <a:defRPr/>
                </a:pPr>
                <a:endParaRPr lang="en-US" sz="1050" b="1"/>
              </a:p>
            </p:txBody>
          </p:sp>
          <p:sp>
            <p:nvSpPr>
              <p:cNvPr id="360" name="Oval 147"/>
              <p:cNvSpPr>
                <a:spLocks noChangeArrowheads="1"/>
              </p:cNvSpPr>
              <p:nvPr/>
            </p:nvSpPr>
            <p:spPr bwMode="auto">
              <a:xfrm>
                <a:off x="5035716" y="3438799"/>
                <a:ext cx="170245" cy="166381"/>
              </a:xfrm>
              <a:prstGeom prst="ellipse">
                <a:avLst/>
              </a:prstGeom>
              <a:solidFill>
                <a:srgbClr val="CC9900"/>
              </a:solidFill>
              <a:ln w="3175">
                <a:solidFill>
                  <a:schemeClr val="tx1"/>
                </a:solidFill>
                <a:round/>
                <a:headEnd/>
                <a:tailEnd/>
              </a:ln>
            </p:spPr>
            <p:txBody>
              <a:bodyPr wrap="none" anchor="ctr"/>
              <a:lstStyle/>
              <a:p>
                <a:pPr algn="ctr" eaLnBrk="0" hangingPunct="0"/>
                <a:endParaRPr lang="en-US" sz="1100" b="1">
                  <a:solidFill>
                    <a:srgbClr val="000099"/>
                  </a:solidFill>
                  <a:latin typeface="Times New Roman" pitchFamily="18" charset="0"/>
                </a:endParaRPr>
              </a:p>
            </p:txBody>
          </p:sp>
          <p:sp>
            <p:nvSpPr>
              <p:cNvPr id="361" name="Oval 148"/>
              <p:cNvSpPr>
                <a:spLocks noChangeArrowheads="1"/>
              </p:cNvSpPr>
              <p:nvPr/>
            </p:nvSpPr>
            <p:spPr bwMode="auto">
              <a:xfrm>
                <a:off x="3682488" y="3444060"/>
                <a:ext cx="170245" cy="166381"/>
              </a:xfrm>
              <a:prstGeom prst="ellipse">
                <a:avLst/>
              </a:prstGeom>
              <a:solidFill>
                <a:srgbClr val="CC9900"/>
              </a:solidFill>
              <a:ln w="3175">
                <a:solidFill>
                  <a:schemeClr val="tx1"/>
                </a:solidFill>
                <a:round/>
                <a:headEnd/>
                <a:tailEnd/>
              </a:ln>
            </p:spPr>
            <p:txBody>
              <a:bodyPr wrap="none" anchor="ctr"/>
              <a:lstStyle/>
              <a:p>
                <a:pPr algn="ctr" eaLnBrk="0" hangingPunct="0"/>
                <a:endParaRPr lang="en-US" sz="1100" b="1">
                  <a:solidFill>
                    <a:srgbClr val="000099"/>
                  </a:solidFill>
                  <a:latin typeface="Times New Roman" pitchFamily="18" charset="0"/>
                </a:endParaRPr>
              </a:p>
            </p:txBody>
          </p:sp>
          <p:sp>
            <p:nvSpPr>
              <p:cNvPr id="362" name="Line 196"/>
              <p:cNvSpPr>
                <a:spLocks noChangeShapeType="1"/>
              </p:cNvSpPr>
              <p:nvPr/>
            </p:nvSpPr>
            <p:spPr bwMode="auto">
              <a:xfrm>
                <a:off x="3851275" y="3529013"/>
                <a:ext cx="39688" cy="1587"/>
              </a:xfrm>
              <a:prstGeom prst="line">
                <a:avLst/>
              </a:prstGeom>
              <a:noFill/>
              <a:ln w="3175">
                <a:solidFill>
                  <a:srgbClr val="C00000"/>
                </a:solidFill>
                <a:round/>
                <a:headEnd/>
                <a:tailEnd/>
              </a:ln>
            </p:spPr>
            <p:txBody>
              <a:bodyPr/>
              <a:lstStyle/>
              <a:p>
                <a:pPr>
                  <a:defRPr/>
                </a:pPr>
                <a:endParaRPr lang="en-US" sz="1050" b="1"/>
              </a:p>
            </p:txBody>
          </p:sp>
          <p:sp>
            <p:nvSpPr>
              <p:cNvPr id="363" name="Oval 102"/>
              <p:cNvSpPr>
                <a:spLocks noChangeArrowheads="1"/>
              </p:cNvSpPr>
              <p:nvPr/>
            </p:nvSpPr>
            <p:spPr bwMode="auto">
              <a:xfrm>
                <a:off x="5170488" y="3246438"/>
                <a:ext cx="171450" cy="165100"/>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64" name="Oval 122"/>
              <p:cNvSpPr>
                <a:spLocks noChangeArrowheads="1"/>
              </p:cNvSpPr>
              <p:nvPr/>
            </p:nvSpPr>
            <p:spPr bwMode="auto">
              <a:xfrm>
                <a:off x="5175250" y="3689350"/>
                <a:ext cx="171450" cy="165100"/>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65" name="Oval 147"/>
              <p:cNvSpPr>
                <a:spLocks noChangeArrowheads="1"/>
              </p:cNvSpPr>
              <p:nvPr/>
            </p:nvSpPr>
            <p:spPr bwMode="auto">
              <a:xfrm>
                <a:off x="5242813" y="3462026"/>
                <a:ext cx="170245" cy="166381"/>
              </a:xfrm>
              <a:prstGeom prst="ellipse">
                <a:avLst/>
              </a:prstGeom>
              <a:solidFill>
                <a:srgbClr val="CC9900"/>
              </a:solidFill>
              <a:ln w="3175">
                <a:solidFill>
                  <a:schemeClr val="tx1"/>
                </a:solidFill>
                <a:round/>
                <a:headEnd/>
                <a:tailEnd/>
              </a:ln>
            </p:spPr>
            <p:txBody>
              <a:bodyPr wrap="none" anchor="ctr"/>
              <a:lstStyle/>
              <a:p>
                <a:pPr algn="ctr" eaLnBrk="0" hangingPunct="0"/>
                <a:endParaRPr lang="en-US" sz="1100" b="1">
                  <a:solidFill>
                    <a:srgbClr val="000099"/>
                  </a:solidFill>
                  <a:latin typeface="Times New Roman" pitchFamily="18" charset="0"/>
                </a:endParaRPr>
              </a:p>
            </p:txBody>
          </p:sp>
          <p:sp>
            <p:nvSpPr>
              <p:cNvPr id="366" name="Text Box 134"/>
              <p:cNvSpPr txBox="1">
                <a:spLocks noChangeArrowheads="1"/>
              </p:cNvSpPr>
              <p:nvPr/>
            </p:nvSpPr>
            <p:spPr bwMode="auto">
              <a:xfrm>
                <a:off x="5216647" y="3269104"/>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67" name="Text Box 134"/>
              <p:cNvSpPr txBox="1">
                <a:spLocks noChangeArrowheads="1"/>
              </p:cNvSpPr>
              <p:nvPr/>
            </p:nvSpPr>
            <p:spPr bwMode="auto">
              <a:xfrm>
                <a:off x="5216647" y="3717495"/>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68" name="Oval 102"/>
              <p:cNvSpPr>
                <a:spLocks noChangeArrowheads="1"/>
              </p:cNvSpPr>
              <p:nvPr/>
            </p:nvSpPr>
            <p:spPr bwMode="auto">
              <a:xfrm>
                <a:off x="5384800" y="3298825"/>
                <a:ext cx="171450"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69" name="Text Box 134"/>
              <p:cNvSpPr txBox="1">
                <a:spLocks noChangeArrowheads="1"/>
              </p:cNvSpPr>
              <p:nvPr/>
            </p:nvSpPr>
            <p:spPr bwMode="auto">
              <a:xfrm>
                <a:off x="5423744" y="3322627"/>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70" name="Oval 102"/>
              <p:cNvSpPr>
                <a:spLocks noChangeArrowheads="1"/>
              </p:cNvSpPr>
              <p:nvPr/>
            </p:nvSpPr>
            <p:spPr bwMode="auto">
              <a:xfrm>
                <a:off x="5389563" y="3627438"/>
                <a:ext cx="169862" cy="165100"/>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71" name="Text Box 134"/>
              <p:cNvSpPr txBox="1">
                <a:spLocks noChangeArrowheads="1"/>
              </p:cNvSpPr>
              <p:nvPr/>
            </p:nvSpPr>
            <p:spPr bwMode="auto">
              <a:xfrm>
                <a:off x="5427388" y="3649831"/>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72" name="Oval 102"/>
              <p:cNvSpPr>
                <a:spLocks noChangeArrowheads="1"/>
              </p:cNvSpPr>
              <p:nvPr/>
            </p:nvSpPr>
            <p:spPr bwMode="auto">
              <a:xfrm>
                <a:off x="3541713" y="3287713"/>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73" name="Text Box 134"/>
              <p:cNvSpPr txBox="1">
                <a:spLocks noChangeArrowheads="1"/>
              </p:cNvSpPr>
              <p:nvPr/>
            </p:nvSpPr>
            <p:spPr bwMode="auto">
              <a:xfrm>
                <a:off x="3579920" y="3310509"/>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74" name="Oval 102"/>
              <p:cNvSpPr>
                <a:spLocks noChangeArrowheads="1"/>
              </p:cNvSpPr>
              <p:nvPr/>
            </p:nvSpPr>
            <p:spPr bwMode="auto">
              <a:xfrm>
                <a:off x="3567113" y="3619500"/>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75" name="Text Box 134"/>
              <p:cNvSpPr txBox="1">
                <a:spLocks noChangeArrowheads="1"/>
              </p:cNvSpPr>
              <p:nvPr/>
            </p:nvSpPr>
            <p:spPr bwMode="auto">
              <a:xfrm>
                <a:off x="3604820" y="3642762"/>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76" name="Line 198"/>
              <p:cNvSpPr>
                <a:spLocks noChangeShapeType="1"/>
              </p:cNvSpPr>
              <p:nvPr/>
            </p:nvSpPr>
            <p:spPr bwMode="auto">
              <a:xfrm>
                <a:off x="3735388" y="3730625"/>
                <a:ext cx="33337" cy="6350"/>
              </a:xfrm>
              <a:prstGeom prst="line">
                <a:avLst/>
              </a:prstGeom>
              <a:noFill/>
              <a:ln w="3175">
                <a:solidFill>
                  <a:srgbClr val="C00000"/>
                </a:solidFill>
                <a:round/>
                <a:headEnd/>
                <a:tailEnd/>
              </a:ln>
            </p:spPr>
            <p:txBody>
              <a:bodyPr/>
              <a:lstStyle/>
              <a:p>
                <a:pPr>
                  <a:defRPr/>
                </a:pPr>
                <a:endParaRPr lang="en-US" sz="1050" b="1"/>
              </a:p>
            </p:txBody>
          </p:sp>
          <p:sp>
            <p:nvSpPr>
              <p:cNvPr id="377" name="Line 149"/>
              <p:cNvSpPr>
                <a:spLocks noChangeShapeType="1"/>
              </p:cNvSpPr>
              <p:nvPr/>
            </p:nvSpPr>
            <p:spPr bwMode="auto">
              <a:xfrm>
                <a:off x="5203825" y="3541713"/>
                <a:ext cx="39688" cy="1587"/>
              </a:xfrm>
              <a:prstGeom prst="line">
                <a:avLst/>
              </a:prstGeom>
              <a:noFill/>
              <a:ln w="3175">
                <a:solidFill>
                  <a:srgbClr val="C00000"/>
                </a:solidFill>
                <a:round/>
                <a:headEnd/>
                <a:tailEnd/>
              </a:ln>
            </p:spPr>
            <p:txBody>
              <a:bodyPr/>
              <a:lstStyle/>
              <a:p>
                <a:pPr>
                  <a:defRPr/>
                </a:pPr>
                <a:endParaRPr lang="en-US" sz="1050" b="1"/>
              </a:p>
            </p:txBody>
          </p:sp>
          <p:sp>
            <p:nvSpPr>
              <p:cNvPr id="378" name="Line 149"/>
              <p:cNvSpPr>
                <a:spLocks noChangeShapeType="1"/>
              </p:cNvSpPr>
              <p:nvPr/>
            </p:nvSpPr>
            <p:spPr bwMode="auto">
              <a:xfrm>
                <a:off x="5140325" y="3762375"/>
                <a:ext cx="39688" cy="3175"/>
              </a:xfrm>
              <a:prstGeom prst="line">
                <a:avLst/>
              </a:prstGeom>
              <a:noFill/>
              <a:ln w="3175">
                <a:solidFill>
                  <a:srgbClr val="C00000"/>
                </a:solidFill>
                <a:round/>
                <a:headEnd/>
                <a:tailEnd/>
              </a:ln>
            </p:spPr>
            <p:txBody>
              <a:bodyPr/>
              <a:lstStyle/>
              <a:p>
                <a:pPr>
                  <a:defRPr/>
                </a:pPr>
                <a:endParaRPr lang="en-US" sz="1050" b="1"/>
              </a:p>
            </p:txBody>
          </p:sp>
          <p:cxnSp>
            <p:nvCxnSpPr>
              <p:cNvPr id="379" name="Straight Connector 378"/>
              <p:cNvCxnSpPr/>
              <p:nvPr/>
            </p:nvCxnSpPr>
            <p:spPr bwMode="auto">
              <a:xfrm rot="16200000" flipH="1">
                <a:off x="4121150" y="4137025"/>
                <a:ext cx="192088" cy="198438"/>
              </a:xfrm>
              <a:prstGeom prst="line">
                <a:avLst/>
              </a:prstGeom>
              <a:ln w="31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p:cNvCxnSpPr/>
              <p:nvPr/>
            </p:nvCxnSpPr>
            <p:spPr bwMode="auto">
              <a:xfrm rot="5400000">
                <a:off x="4837906" y="4185445"/>
                <a:ext cx="180975" cy="125412"/>
              </a:xfrm>
              <a:prstGeom prst="line">
                <a:avLst/>
              </a:prstGeom>
              <a:ln w="3175">
                <a:solidFill>
                  <a:srgbClr val="00B050"/>
                </a:solidFill>
              </a:ln>
            </p:spPr>
            <p:style>
              <a:lnRef idx="1">
                <a:schemeClr val="accent1"/>
              </a:lnRef>
              <a:fillRef idx="0">
                <a:schemeClr val="accent1"/>
              </a:fillRef>
              <a:effectRef idx="0">
                <a:schemeClr val="accent1"/>
              </a:effectRef>
              <a:fontRef idx="minor">
                <a:schemeClr val="tx1"/>
              </a:fontRef>
            </p:style>
          </p:cxnSp>
          <p:sp>
            <p:nvSpPr>
              <p:cNvPr id="381" name="Rectangle 380"/>
              <p:cNvSpPr/>
              <p:nvPr/>
            </p:nvSpPr>
            <p:spPr bwMode="auto">
              <a:xfrm>
                <a:off x="4233863" y="4308475"/>
                <a:ext cx="708025" cy="119063"/>
              </a:xfrm>
              <a:prstGeom prst="rect">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b="1" dirty="0"/>
              </a:p>
            </p:txBody>
          </p:sp>
          <p:grpSp>
            <p:nvGrpSpPr>
              <p:cNvPr id="382" name="Group 20"/>
              <p:cNvGrpSpPr>
                <a:grpSpLocks/>
              </p:cNvGrpSpPr>
              <p:nvPr/>
            </p:nvGrpSpPr>
            <p:grpSpPr bwMode="auto">
              <a:xfrm>
                <a:off x="4405149" y="2105025"/>
                <a:ext cx="279376" cy="240693"/>
                <a:chOff x="2380" y="671"/>
                <a:chExt cx="768" cy="366"/>
              </a:xfrm>
            </p:grpSpPr>
            <p:sp>
              <p:nvSpPr>
                <p:cNvPr id="383" name="Oval 21"/>
                <p:cNvSpPr>
                  <a:spLocks noChangeArrowheads="1"/>
                </p:cNvSpPr>
                <p:nvPr/>
              </p:nvSpPr>
              <p:spPr bwMode="auto">
                <a:xfrm>
                  <a:off x="2380" y="671"/>
                  <a:ext cx="768" cy="367"/>
                </a:xfrm>
                <a:prstGeom prst="ellipse">
                  <a:avLst/>
                </a:prstGeom>
                <a:solidFill>
                  <a:srgbClr val="339933"/>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84" name="Text Box 22"/>
                <p:cNvSpPr txBox="1">
                  <a:spLocks noChangeArrowheads="1"/>
                </p:cNvSpPr>
                <p:nvPr/>
              </p:nvSpPr>
              <p:spPr bwMode="auto">
                <a:xfrm>
                  <a:off x="2446" y="732"/>
                  <a:ext cx="268" cy="235"/>
                </a:xfrm>
                <a:prstGeom prst="rect">
                  <a:avLst/>
                </a:prstGeom>
                <a:noFill/>
                <a:ln w="3175">
                  <a:solidFill>
                    <a:schemeClr val="tx1"/>
                  </a:solidFill>
                  <a:miter lim="800000"/>
                  <a:headEnd/>
                  <a:tailEnd/>
                </a:ln>
              </p:spPr>
              <p:txBody>
                <a:bodyPr wrap="none">
                  <a:spAutoFit/>
                </a:bodyPr>
                <a:lstStyle/>
                <a:p>
                  <a:endParaRPr lang="en-US" sz="1600" b="1">
                    <a:solidFill>
                      <a:srgbClr val="000099"/>
                    </a:solidFill>
                    <a:latin typeface="Times New Roman" pitchFamily="18" charset="0"/>
                  </a:endParaRPr>
                </a:p>
              </p:txBody>
            </p:sp>
          </p:grpSp>
        </p:grpSp>
        <p:grpSp>
          <p:nvGrpSpPr>
            <p:cNvPr id="34" name="Group 469"/>
            <p:cNvGrpSpPr>
              <a:grpSpLocks/>
            </p:cNvGrpSpPr>
            <p:nvPr/>
          </p:nvGrpSpPr>
          <p:grpSpPr bwMode="auto">
            <a:xfrm>
              <a:off x="2042690" y="3575601"/>
              <a:ext cx="1100088" cy="1892370"/>
              <a:chOff x="2177136" y="3744685"/>
              <a:chExt cx="1712694" cy="2206170"/>
            </a:xfrm>
          </p:grpSpPr>
          <p:grpSp>
            <p:nvGrpSpPr>
              <p:cNvPr id="202" name="Group 760"/>
              <p:cNvGrpSpPr>
                <a:grpSpLocks/>
              </p:cNvGrpSpPr>
              <p:nvPr/>
            </p:nvGrpSpPr>
            <p:grpSpPr bwMode="auto">
              <a:xfrm>
                <a:off x="2177136" y="3744685"/>
                <a:ext cx="1712694" cy="2206170"/>
                <a:chOff x="1524000" y="0"/>
                <a:chExt cx="7576457" cy="6858000"/>
              </a:xfrm>
            </p:grpSpPr>
            <p:sp>
              <p:nvSpPr>
                <p:cNvPr id="204" name="Rectangle 203"/>
                <p:cNvSpPr/>
                <p:nvPr/>
              </p:nvSpPr>
              <p:spPr>
                <a:xfrm>
                  <a:off x="1524000" y="0"/>
                  <a:ext cx="7576457" cy="6858000"/>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05" name="Group 59"/>
                <p:cNvGrpSpPr>
                  <a:grpSpLocks/>
                </p:cNvGrpSpPr>
                <p:nvPr/>
              </p:nvGrpSpPr>
              <p:grpSpPr bwMode="auto">
                <a:xfrm>
                  <a:off x="1698170" y="643667"/>
                  <a:ext cx="7132864" cy="6054679"/>
                  <a:chOff x="2162629" y="769003"/>
                  <a:chExt cx="6523265" cy="5660826"/>
                </a:xfrm>
              </p:grpSpPr>
              <p:grpSp>
                <p:nvGrpSpPr>
                  <p:cNvPr id="206" name="Group 71"/>
                  <p:cNvGrpSpPr>
                    <a:grpSpLocks/>
                  </p:cNvGrpSpPr>
                  <p:nvPr/>
                </p:nvGrpSpPr>
                <p:grpSpPr bwMode="auto">
                  <a:xfrm>
                    <a:off x="2162629" y="4379009"/>
                    <a:ext cx="5969106" cy="1192451"/>
                    <a:chOff x="1147729" y="4214812"/>
                    <a:chExt cx="6905650" cy="1100138"/>
                  </a:xfrm>
                </p:grpSpPr>
                <p:sp>
                  <p:nvSpPr>
                    <p:cNvPr id="253" name="Parallelogram 252"/>
                    <p:cNvSpPr/>
                    <p:nvPr/>
                  </p:nvSpPr>
                  <p:spPr>
                    <a:xfrm>
                      <a:off x="1951532" y="4244370"/>
                      <a:ext cx="6522824" cy="1017127"/>
                    </a:xfrm>
                    <a:prstGeom prst="parallelogram">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4" name="Isosceles Triangle 253"/>
                    <p:cNvSpPr/>
                    <p:nvPr/>
                  </p:nvSpPr>
                  <p:spPr>
                    <a:xfrm flipV="1">
                      <a:off x="1149180" y="4214579"/>
                      <a:ext cx="1664137" cy="110224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07" name="Group 56"/>
                  <p:cNvGrpSpPr>
                    <a:grpSpLocks/>
                  </p:cNvGrpSpPr>
                  <p:nvPr/>
                </p:nvGrpSpPr>
                <p:grpSpPr bwMode="auto">
                  <a:xfrm>
                    <a:off x="3507307" y="1163166"/>
                    <a:ext cx="4402428" cy="1619751"/>
                    <a:chOff x="2855919" y="1132340"/>
                    <a:chExt cx="4956181" cy="1552577"/>
                  </a:xfrm>
                </p:grpSpPr>
                <p:sp>
                  <p:nvSpPr>
                    <p:cNvPr id="212" name="AutoShape 4"/>
                    <p:cNvSpPr>
                      <a:spLocks noChangeArrowheads="1"/>
                    </p:cNvSpPr>
                    <p:nvPr/>
                  </p:nvSpPr>
                  <p:spPr bwMode="auto">
                    <a:xfrm>
                      <a:off x="6811974" y="16847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13" name="Line 5"/>
                    <p:cNvSpPr>
                      <a:spLocks noChangeShapeType="1"/>
                    </p:cNvSpPr>
                    <p:nvPr/>
                  </p:nvSpPr>
                  <p:spPr bwMode="auto">
                    <a:xfrm flipV="1">
                      <a:off x="3976695" y="1575253"/>
                      <a:ext cx="0" cy="465138"/>
                    </a:xfrm>
                    <a:prstGeom prst="line">
                      <a:avLst/>
                    </a:prstGeom>
                    <a:noFill/>
                    <a:ln w="9525">
                      <a:noFill/>
                      <a:round/>
                      <a:headEnd/>
                      <a:tailEnd type="triangle" w="med" len="med"/>
                    </a:ln>
                  </p:spPr>
                  <p:txBody>
                    <a:bodyPr/>
                    <a:lstStyle/>
                    <a:p>
                      <a:endParaRPr lang="en-US"/>
                    </a:p>
                  </p:txBody>
                </p:sp>
                <p:sp>
                  <p:nvSpPr>
                    <p:cNvPr id="214" name="AutoShape 6"/>
                    <p:cNvSpPr>
                      <a:spLocks noChangeArrowheads="1"/>
                    </p:cNvSpPr>
                    <p:nvPr/>
                  </p:nvSpPr>
                  <p:spPr bwMode="auto">
                    <a:xfrm>
                      <a:off x="6964374" y="1837191"/>
                      <a:ext cx="522288" cy="290513"/>
                    </a:xfrm>
                    <a:prstGeom prst="plus">
                      <a:avLst>
                        <a:gd name="adj" fmla="val 25000"/>
                      </a:avLst>
                    </a:prstGeom>
                    <a:solidFill>
                      <a:schemeClr val="accent2"/>
                    </a:solidFill>
                    <a:ln w="28575">
                      <a:noFill/>
                      <a:prstDash val="sysDot"/>
                      <a:miter lim="800000"/>
                      <a:headEnd/>
                      <a:tailEnd/>
                    </a:ln>
                  </p:spPr>
                  <p:txBody>
                    <a:bodyPr wrap="none" anchor="ctr"/>
                    <a:lstStyle/>
                    <a:p>
                      <a:endParaRPr lang="en-US"/>
                    </a:p>
                  </p:txBody>
                </p:sp>
                <p:sp>
                  <p:nvSpPr>
                    <p:cNvPr id="215" name="AutoShape 7"/>
                    <p:cNvSpPr>
                      <a:spLocks noChangeArrowheads="1"/>
                    </p:cNvSpPr>
                    <p:nvPr/>
                  </p:nvSpPr>
                  <p:spPr bwMode="auto">
                    <a:xfrm>
                      <a:off x="7116774" y="19895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16" name="AutoShape 8"/>
                    <p:cNvSpPr>
                      <a:spLocks noChangeArrowheads="1"/>
                    </p:cNvSpPr>
                    <p:nvPr/>
                  </p:nvSpPr>
                  <p:spPr bwMode="auto">
                    <a:xfrm>
                      <a:off x="7269174" y="2141992"/>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17" name="AutoShape 9"/>
                    <p:cNvSpPr>
                      <a:spLocks noChangeArrowheads="1"/>
                    </p:cNvSpPr>
                    <p:nvPr/>
                  </p:nvSpPr>
                  <p:spPr bwMode="auto">
                    <a:xfrm>
                      <a:off x="6942149" y="2222954"/>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18" name="AutoShape 10"/>
                    <p:cNvSpPr>
                      <a:spLocks noChangeArrowheads="1"/>
                    </p:cNvSpPr>
                    <p:nvPr/>
                  </p:nvSpPr>
                  <p:spPr bwMode="auto">
                    <a:xfrm>
                      <a:off x="7108837" y="19959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19" name="AutoShape 11"/>
                    <p:cNvSpPr>
                      <a:spLocks noChangeArrowheads="1"/>
                    </p:cNvSpPr>
                    <p:nvPr/>
                  </p:nvSpPr>
                  <p:spPr bwMode="auto">
                    <a:xfrm>
                      <a:off x="6323023" y="1276803"/>
                      <a:ext cx="706438" cy="3794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220" name="AutoShape 12"/>
                    <p:cNvSpPr>
                      <a:spLocks noChangeArrowheads="1"/>
                    </p:cNvSpPr>
                    <p:nvPr/>
                  </p:nvSpPr>
                  <p:spPr bwMode="auto">
                    <a:xfrm>
                      <a:off x="3470282" y="1343478"/>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21" name="AutoShape 13"/>
                    <p:cNvSpPr>
                      <a:spLocks noChangeArrowheads="1"/>
                    </p:cNvSpPr>
                    <p:nvPr/>
                  </p:nvSpPr>
                  <p:spPr bwMode="auto">
                    <a:xfrm>
                      <a:off x="3560770" y="1195840"/>
                      <a:ext cx="522288" cy="290513"/>
                    </a:xfrm>
                    <a:prstGeom prst="plus">
                      <a:avLst>
                        <a:gd name="adj" fmla="val 25000"/>
                      </a:avLst>
                    </a:prstGeom>
                    <a:solidFill>
                      <a:srgbClr val="CC0000"/>
                    </a:solidFill>
                    <a:ln w="28575">
                      <a:noFill/>
                      <a:miter lim="800000"/>
                      <a:headEnd/>
                      <a:tailEnd/>
                    </a:ln>
                  </p:spPr>
                  <p:txBody>
                    <a:bodyPr wrap="none" anchor="ctr"/>
                    <a:lstStyle/>
                    <a:p>
                      <a:endParaRPr lang="en-US"/>
                    </a:p>
                  </p:txBody>
                </p:sp>
                <p:sp>
                  <p:nvSpPr>
                    <p:cNvPr id="222" name="AutoShape 14"/>
                    <p:cNvSpPr>
                      <a:spLocks noChangeArrowheads="1"/>
                    </p:cNvSpPr>
                    <p:nvPr/>
                  </p:nvSpPr>
                  <p:spPr bwMode="auto">
                    <a:xfrm>
                      <a:off x="6886586" y="1132340"/>
                      <a:ext cx="649288" cy="5318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23" name="AutoShape 15"/>
                    <p:cNvSpPr>
                      <a:spLocks noChangeArrowheads="1"/>
                    </p:cNvSpPr>
                    <p:nvPr/>
                  </p:nvSpPr>
                  <p:spPr bwMode="auto">
                    <a:xfrm>
                      <a:off x="6253173" y="18514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24" name="AutoShape 16"/>
                    <p:cNvSpPr>
                      <a:spLocks noChangeArrowheads="1"/>
                    </p:cNvSpPr>
                    <p:nvPr/>
                  </p:nvSpPr>
                  <p:spPr bwMode="auto">
                    <a:xfrm>
                      <a:off x="6667511" y="2434092"/>
                      <a:ext cx="868364" cy="250825"/>
                    </a:xfrm>
                    <a:prstGeom prst="plus">
                      <a:avLst>
                        <a:gd name="adj" fmla="val 25000"/>
                      </a:avLst>
                    </a:prstGeom>
                    <a:solidFill>
                      <a:srgbClr val="0000FF"/>
                    </a:solidFill>
                    <a:ln w="28575" cap="rnd">
                      <a:noFill/>
                      <a:prstDash val="sysDot"/>
                      <a:miter lim="800000"/>
                      <a:headEnd/>
                      <a:tailEnd/>
                    </a:ln>
                  </p:spPr>
                  <p:txBody>
                    <a:bodyPr wrap="none" anchor="ctr"/>
                    <a:lstStyle/>
                    <a:p>
                      <a:endParaRPr lang="en-US"/>
                    </a:p>
                  </p:txBody>
                </p:sp>
                <p:sp>
                  <p:nvSpPr>
                    <p:cNvPr id="225" name="AutoShape 17"/>
                    <p:cNvSpPr>
                      <a:spLocks noChangeArrowheads="1"/>
                    </p:cNvSpPr>
                    <p:nvPr/>
                  </p:nvSpPr>
                  <p:spPr bwMode="auto">
                    <a:xfrm>
                      <a:off x="3622682" y="1394278"/>
                      <a:ext cx="706438" cy="3921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226" name="AutoShape 18"/>
                    <p:cNvSpPr>
                      <a:spLocks noChangeArrowheads="1"/>
                    </p:cNvSpPr>
                    <p:nvPr/>
                  </p:nvSpPr>
                  <p:spPr bwMode="auto">
                    <a:xfrm>
                      <a:off x="3775083" y="1648278"/>
                      <a:ext cx="522288" cy="290513"/>
                    </a:xfrm>
                    <a:prstGeom prst="plus">
                      <a:avLst>
                        <a:gd name="adj" fmla="val 25000"/>
                      </a:avLst>
                    </a:prstGeom>
                    <a:noFill/>
                    <a:ln w="28575">
                      <a:noFill/>
                      <a:miter lim="800000"/>
                      <a:headEnd/>
                      <a:tailEnd/>
                    </a:ln>
                  </p:spPr>
                  <p:txBody>
                    <a:bodyPr wrap="none" anchor="ctr"/>
                    <a:lstStyle/>
                    <a:p>
                      <a:endParaRPr lang="en-US"/>
                    </a:p>
                  </p:txBody>
                </p:sp>
                <p:sp>
                  <p:nvSpPr>
                    <p:cNvPr id="227" name="AutoShape 19"/>
                    <p:cNvSpPr>
                      <a:spLocks noChangeArrowheads="1"/>
                    </p:cNvSpPr>
                    <p:nvPr/>
                  </p:nvSpPr>
                  <p:spPr bwMode="auto">
                    <a:xfrm>
                      <a:off x="4060833" y="1686378"/>
                      <a:ext cx="522288" cy="290513"/>
                    </a:xfrm>
                    <a:prstGeom prst="plus">
                      <a:avLst>
                        <a:gd name="adj" fmla="val 25000"/>
                      </a:avLst>
                    </a:prstGeom>
                    <a:solidFill>
                      <a:srgbClr val="5255E0"/>
                    </a:solidFill>
                    <a:ln w="28575">
                      <a:noFill/>
                      <a:miter lim="800000"/>
                      <a:headEnd/>
                      <a:tailEnd/>
                    </a:ln>
                  </p:spPr>
                  <p:txBody>
                    <a:bodyPr wrap="none" anchor="ctr"/>
                    <a:lstStyle/>
                    <a:p>
                      <a:endParaRPr lang="en-US"/>
                    </a:p>
                  </p:txBody>
                </p:sp>
                <p:sp>
                  <p:nvSpPr>
                    <p:cNvPr id="228" name="AutoShape 20"/>
                    <p:cNvSpPr>
                      <a:spLocks noChangeArrowheads="1"/>
                    </p:cNvSpPr>
                    <p:nvPr/>
                  </p:nvSpPr>
                  <p:spPr bwMode="auto">
                    <a:xfrm>
                      <a:off x="2917832" y="1337128"/>
                      <a:ext cx="922339" cy="392113"/>
                    </a:xfrm>
                    <a:prstGeom prst="plus">
                      <a:avLst>
                        <a:gd name="adj" fmla="val 25000"/>
                      </a:avLst>
                    </a:prstGeom>
                    <a:solidFill>
                      <a:srgbClr val="5255E0"/>
                    </a:solidFill>
                    <a:ln w="28575" cap="rnd">
                      <a:noFill/>
                      <a:prstDash val="sysDot"/>
                      <a:miter lim="800000"/>
                      <a:headEnd/>
                      <a:tailEnd/>
                    </a:ln>
                  </p:spPr>
                  <p:txBody>
                    <a:bodyPr wrap="none" anchor="ctr"/>
                    <a:lstStyle/>
                    <a:p>
                      <a:endParaRPr lang="en-US"/>
                    </a:p>
                  </p:txBody>
                </p:sp>
                <p:sp>
                  <p:nvSpPr>
                    <p:cNvPr id="229" name="AutoShape 21"/>
                    <p:cNvSpPr>
                      <a:spLocks noChangeArrowheads="1"/>
                    </p:cNvSpPr>
                    <p:nvPr/>
                  </p:nvSpPr>
                  <p:spPr bwMode="auto">
                    <a:xfrm>
                      <a:off x="3382970" y="1676853"/>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30" name="AutoShape 22"/>
                    <p:cNvSpPr>
                      <a:spLocks noChangeArrowheads="1"/>
                    </p:cNvSpPr>
                    <p:nvPr/>
                  </p:nvSpPr>
                  <p:spPr bwMode="auto">
                    <a:xfrm>
                      <a:off x="3636970" y="1838779"/>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31" name="AutoShape 23"/>
                    <p:cNvSpPr>
                      <a:spLocks noChangeArrowheads="1"/>
                    </p:cNvSpPr>
                    <p:nvPr/>
                  </p:nvSpPr>
                  <p:spPr bwMode="auto">
                    <a:xfrm>
                      <a:off x="2954344" y="2165804"/>
                      <a:ext cx="661988" cy="33496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32" name="AutoShape 24"/>
                    <p:cNvSpPr>
                      <a:spLocks noChangeArrowheads="1"/>
                    </p:cNvSpPr>
                    <p:nvPr/>
                  </p:nvSpPr>
                  <p:spPr bwMode="auto">
                    <a:xfrm>
                      <a:off x="3408370" y="2310267"/>
                      <a:ext cx="522288" cy="290513"/>
                    </a:xfrm>
                    <a:prstGeom prst="plus">
                      <a:avLst>
                        <a:gd name="adj" fmla="val 25000"/>
                      </a:avLst>
                    </a:prstGeom>
                    <a:solidFill>
                      <a:schemeClr val="accent2"/>
                    </a:solidFill>
                    <a:ln w="28575">
                      <a:noFill/>
                      <a:miter lim="800000"/>
                      <a:headEnd/>
                      <a:tailEnd/>
                    </a:ln>
                  </p:spPr>
                  <p:txBody>
                    <a:bodyPr wrap="none" anchor="ctr"/>
                    <a:lstStyle/>
                    <a:p>
                      <a:endParaRPr lang="en-US"/>
                    </a:p>
                  </p:txBody>
                </p:sp>
                <p:sp>
                  <p:nvSpPr>
                    <p:cNvPr id="233" name="AutoShape 26"/>
                    <p:cNvSpPr>
                      <a:spLocks noChangeArrowheads="1"/>
                    </p:cNvSpPr>
                    <p:nvPr/>
                  </p:nvSpPr>
                  <p:spPr bwMode="auto">
                    <a:xfrm>
                      <a:off x="3990983" y="2095954"/>
                      <a:ext cx="763588" cy="46196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34" name="AutoShape 28"/>
                    <p:cNvSpPr>
                      <a:spLocks noChangeArrowheads="1"/>
                    </p:cNvSpPr>
                    <p:nvPr/>
                  </p:nvSpPr>
                  <p:spPr bwMode="auto">
                    <a:xfrm>
                      <a:off x="3341695" y="2172154"/>
                      <a:ext cx="522288" cy="290513"/>
                    </a:xfrm>
                    <a:prstGeom prst="plus">
                      <a:avLst>
                        <a:gd name="adj" fmla="val 25000"/>
                      </a:avLst>
                    </a:prstGeom>
                    <a:noFill/>
                    <a:ln w="28575">
                      <a:noFill/>
                      <a:miter lim="800000"/>
                      <a:headEnd/>
                      <a:tailEnd/>
                    </a:ln>
                  </p:spPr>
                  <p:txBody>
                    <a:bodyPr wrap="none" anchor="ctr"/>
                    <a:lstStyle/>
                    <a:p>
                      <a:endParaRPr lang="en-US"/>
                    </a:p>
                  </p:txBody>
                </p:sp>
                <p:sp>
                  <p:nvSpPr>
                    <p:cNvPr id="235" name="AutoShape 29"/>
                    <p:cNvSpPr>
                      <a:spLocks noChangeArrowheads="1"/>
                    </p:cNvSpPr>
                    <p:nvPr/>
                  </p:nvSpPr>
                  <p:spPr bwMode="auto">
                    <a:xfrm>
                      <a:off x="2946407" y="179115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36" name="AutoShape 30"/>
                    <p:cNvSpPr>
                      <a:spLocks noChangeArrowheads="1"/>
                    </p:cNvSpPr>
                    <p:nvPr/>
                  </p:nvSpPr>
                  <p:spPr bwMode="auto">
                    <a:xfrm>
                      <a:off x="3770320" y="2157867"/>
                      <a:ext cx="300038" cy="258763"/>
                    </a:xfrm>
                    <a:prstGeom prst="plus">
                      <a:avLst>
                        <a:gd name="adj" fmla="val 25000"/>
                      </a:avLst>
                    </a:prstGeom>
                    <a:solidFill>
                      <a:srgbClr val="AAACF0"/>
                    </a:solidFill>
                    <a:ln w="28575" cap="rnd">
                      <a:noFill/>
                      <a:prstDash val="sysDot"/>
                      <a:miter lim="800000"/>
                      <a:headEnd/>
                      <a:tailEnd/>
                    </a:ln>
                  </p:spPr>
                  <p:txBody>
                    <a:bodyPr wrap="none" anchor="ctr"/>
                    <a:lstStyle/>
                    <a:p>
                      <a:endParaRPr lang="en-US"/>
                    </a:p>
                  </p:txBody>
                </p:sp>
                <p:sp>
                  <p:nvSpPr>
                    <p:cNvPr id="237" name="AutoShape 31"/>
                    <p:cNvSpPr>
                      <a:spLocks noChangeArrowheads="1"/>
                    </p:cNvSpPr>
                    <p:nvPr/>
                  </p:nvSpPr>
                  <p:spPr bwMode="auto">
                    <a:xfrm>
                      <a:off x="2855919" y="1600653"/>
                      <a:ext cx="522288" cy="290513"/>
                    </a:xfrm>
                    <a:prstGeom prst="plus">
                      <a:avLst>
                        <a:gd name="adj" fmla="val 25000"/>
                      </a:avLst>
                    </a:prstGeom>
                    <a:solidFill>
                      <a:srgbClr val="D4344B"/>
                    </a:solidFill>
                    <a:ln w="28575">
                      <a:noFill/>
                      <a:miter lim="800000"/>
                      <a:headEnd/>
                      <a:tailEnd/>
                    </a:ln>
                  </p:spPr>
                  <p:txBody>
                    <a:bodyPr wrap="none" anchor="ctr"/>
                    <a:lstStyle/>
                    <a:p>
                      <a:endParaRPr lang="en-US"/>
                    </a:p>
                  </p:txBody>
                </p:sp>
                <p:sp>
                  <p:nvSpPr>
                    <p:cNvPr id="238" name="AutoShape 32"/>
                    <p:cNvSpPr>
                      <a:spLocks noChangeArrowheads="1"/>
                    </p:cNvSpPr>
                    <p:nvPr/>
                  </p:nvSpPr>
                  <p:spPr bwMode="auto">
                    <a:xfrm>
                      <a:off x="6462723" y="198482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39" name="AutoShape 33"/>
                    <p:cNvSpPr>
                      <a:spLocks noChangeArrowheads="1"/>
                    </p:cNvSpPr>
                    <p:nvPr/>
                  </p:nvSpPr>
                  <p:spPr bwMode="auto">
                    <a:xfrm>
                      <a:off x="6767524" y="2108654"/>
                      <a:ext cx="5984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240" name="AutoShape 34"/>
                    <p:cNvSpPr>
                      <a:spLocks noChangeArrowheads="1"/>
                    </p:cNvSpPr>
                    <p:nvPr/>
                  </p:nvSpPr>
                  <p:spPr bwMode="auto">
                    <a:xfrm>
                      <a:off x="6381761" y="23086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41" name="AutoShape 35"/>
                    <p:cNvSpPr>
                      <a:spLocks noChangeArrowheads="1"/>
                    </p:cNvSpPr>
                    <p:nvPr/>
                  </p:nvSpPr>
                  <p:spPr bwMode="auto">
                    <a:xfrm>
                      <a:off x="6659574" y="151810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42" name="AutoShape 36"/>
                    <p:cNvSpPr>
                      <a:spLocks noChangeArrowheads="1"/>
                    </p:cNvSpPr>
                    <p:nvPr/>
                  </p:nvSpPr>
                  <p:spPr bwMode="auto">
                    <a:xfrm>
                      <a:off x="5826135" y="15704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43" name="AutoShape 37"/>
                    <p:cNvSpPr>
                      <a:spLocks noChangeArrowheads="1"/>
                    </p:cNvSpPr>
                    <p:nvPr/>
                  </p:nvSpPr>
                  <p:spPr bwMode="auto">
                    <a:xfrm>
                      <a:off x="5316547" y="1646691"/>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44" name="AutoShape 38"/>
                    <p:cNvSpPr>
                      <a:spLocks noChangeArrowheads="1"/>
                    </p:cNvSpPr>
                    <p:nvPr/>
                  </p:nvSpPr>
                  <p:spPr bwMode="auto">
                    <a:xfrm>
                      <a:off x="4849821" y="1565728"/>
                      <a:ext cx="522288" cy="290513"/>
                    </a:xfrm>
                    <a:prstGeom prst="plus">
                      <a:avLst>
                        <a:gd name="adj" fmla="val 25000"/>
                      </a:avLst>
                    </a:prstGeom>
                    <a:solidFill>
                      <a:srgbClr val="AAACF0"/>
                    </a:solidFill>
                    <a:ln w="28575">
                      <a:noFill/>
                      <a:prstDash val="lgDash"/>
                      <a:miter lim="800000"/>
                      <a:headEnd/>
                      <a:tailEnd/>
                    </a:ln>
                  </p:spPr>
                  <p:txBody>
                    <a:bodyPr wrap="none" anchor="ctr"/>
                    <a:lstStyle/>
                    <a:p>
                      <a:endParaRPr lang="en-US"/>
                    </a:p>
                  </p:txBody>
                </p:sp>
                <p:sp>
                  <p:nvSpPr>
                    <p:cNvPr id="245" name="AutoShape 39"/>
                    <p:cNvSpPr>
                      <a:spLocks noChangeArrowheads="1"/>
                    </p:cNvSpPr>
                    <p:nvPr/>
                  </p:nvSpPr>
                  <p:spPr bwMode="auto">
                    <a:xfrm>
                      <a:off x="4445008" y="1829254"/>
                      <a:ext cx="769938" cy="28416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46" name="AutoShape 40"/>
                    <p:cNvSpPr>
                      <a:spLocks noChangeArrowheads="1"/>
                    </p:cNvSpPr>
                    <p:nvPr/>
                  </p:nvSpPr>
                  <p:spPr bwMode="auto">
                    <a:xfrm>
                      <a:off x="5616585" y="1908629"/>
                      <a:ext cx="522288" cy="290513"/>
                    </a:xfrm>
                    <a:prstGeom prst="plus">
                      <a:avLst>
                        <a:gd name="adj" fmla="val 25000"/>
                      </a:avLst>
                    </a:prstGeom>
                    <a:solidFill>
                      <a:srgbClr val="F16179"/>
                    </a:solidFill>
                    <a:ln w="28575">
                      <a:noFill/>
                      <a:miter lim="800000"/>
                      <a:headEnd/>
                      <a:tailEnd/>
                    </a:ln>
                  </p:spPr>
                  <p:txBody>
                    <a:bodyPr wrap="none" anchor="ctr"/>
                    <a:lstStyle/>
                    <a:p>
                      <a:endParaRPr lang="en-US"/>
                    </a:p>
                  </p:txBody>
                </p:sp>
                <p:sp>
                  <p:nvSpPr>
                    <p:cNvPr id="247" name="AutoShape 41"/>
                    <p:cNvSpPr>
                      <a:spLocks noChangeArrowheads="1"/>
                    </p:cNvSpPr>
                    <p:nvPr/>
                  </p:nvSpPr>
                  <p:spPr bwMode="auto">
                    <a:xfrm>
                      <a:off x="6030923" y="1734003"/>
                      <a:ext cx="522288" cy="290513"/>
                    </a:xfrm>
                    <a:prstGeom prst="plus">
                      <a:avLst>
                        <a:gd name="adj" fmla="val 25000"/>
                      </a:avLst>
                    </a:prstGeom>
                    <a:solidFill>
                      <a:schemeClr val="accent2"/>
                    </a:solidFill>
                    <a:ln w="28575">
                      <a:noFill/>
                      <a:miter lim="800000"/>
                      <a:headEnd/>
                      <a:tailEnd/>
                    </a:ln>
                  </p:spPr>
                  <p:txBody>
                    <a:bodyPr wrap="none" anchor="ctr"/>
                    <a:lstStyle/>
                    <a:p>
                      <a:pPr algn="ctr"/>
                      <a:endParaRPr lang="en-US"/>
                    </a:p>
                  </p:txBody>
                </p:sp>
                <p:sp>
                  <p:nvSpPr>
                    <p:cNvPr id="248" name="AutoShape 42"/>
                    <p:cNvSpPr>
                      <a:spLocks noChangeArrowheads="1"/>
                    </p:cNvSpPr>
                    <p:nvPr/>
                  </p:nvSpPr>
                  <p:spPr bwMode="auto">
                    <a:xfrm>
                      <a:off x="4411671" y="15133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49" name="AutoShape 43"/>
                    <p:cNvSpPr>
                      <a:spLocks noChangeArrowheads="1"/>
                    </p:cNvSpPr>
                    <p:nvPr/>
                  </p:nvSpPr>
                  <p:spPr bwMode="auto">
                    <a:xfrm>
                      <a:off x="5654685" y="1741941"/>
                      <a:ext cx="522288" cy="290513"/>
                    </a:xfrm>
                    <a:prstGeom prst="plus">
                      <a:avLst>
                        <a:gd name="adj" fmla="val 25000"/>
                      </a:avLst>
                    </a:prstGeom>
                    <a:solidFill>
                      <a:srgbClr val="AAACF0"/>
                    </a:solidFill>
                    <a:ln w="28575">
                      <a:noFill/>
                      <a:prstDash val="dashDot"/>
                      <a:miter lim="800000"/>
                      <a:headEnd/>
                      <a:tailEnd/>
                    </a:ln>
                  </p:spPr>
                  <p:txBody>
                    <a:bodyPr wrap="none" anchor="ctr"/>
                    <a:lstStyle/>
                    <a:p>
                      <a:endParaRPr lang="en-US"/>
                    </a:p>
                  </p:txBody>
                </p:sp>
                <p:sp>
                  <p:nvSpPr>
                    <p:cNvPr id="250" name="AutoShape 44"/>
                    <p:cNvSpPr>
                      <a:spLocks noChangeArrowheads="1"/>
                    </p:cNvSpPr>
                    <p:nvPr/>
                  </p:nvSpPr>
                  <p:spPr bwMode="auto">
                    <a:xfrm>
                      <a:off x="4344996" y="1975304"/>
                      <a:ext cx="5222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251" name="AutoShape 45"/>
                    <p:cNvSpPr>
                      <a:spLocks noChangeArrowheads="1"/>
                    </p:cNvSpPr>
                    <p:nvPr/>
                  </p:nvSpPr>
                  <p:spPr bwMode="auto">
                    <a:xfrm>
                      <a:off x="6145223" y="1975304"/>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52" name="AutoShape 46"/>
                    <p:cNvSpPr>
                      <a:spLocks noChangeArrowheads="1"/>
                    </p:cNvSpPr>
                    <p:nvPr/>
                  </p:nvSpPr>
                  <p:spPr bwMode="auto">
                    <a:xfrm>
                      <a:off x="7277112" y="1332365"/>
                      <a:ext cx="534988" cy="522288"/>
                    </a:xfrm>
                    <a:prstGeom prst="plus">
                      <a:avLst>
                        <a:gd name="adj" fmla="val 25000"/>
                      </a:avLst>
                    </a:prstGeom>
                    <a:solidFill>
                      <a:srgbClr val="D4344B"/>
                    </a:solidFill>
                    <a:ln w="28575">
                      <a:noFill/>
                      <a:prstDash val="sysDot"/>
                      <a:miter lim="800000"/>
                      <a:headEnd/>
                      <a:tailEnd/>
                    </a:ln>
                  </p:spPr>
                  <p:txBody>
                    <a:bodyPr wrap="none" anchor="ctr"/>
                    <a:lstStyle/>
                    <a:p>
                      <a:endParaRPr lang="en-US"/>
                    </a:p>
                  </p:txBody>
                </p:sp>
              </p:grpSp>
              <p:sp>
                <p:nvSpPr>
                  <p:cNvPr id="208" name="AutoShape 62"/>
                  <p:cNvSpPr>
                    <a:spLocks noChangeArrowheads="1"/>
                  </p:cNvSpPr>
                  <p:nvPr/>
                </p:nvSpPr>
                <p:spPr bwMode="auto">
                  <a:xfrm>
                    <a:off x="3677919" y="1176423"/>
                    <a:ext cx="4214876" cy="3603850"/>
                  </a:xfrm>
                  <a:prstGeom prst="triangle">
                    <a:avLst>
                      <a:gd name="adj" fmla="val 50000"/>
                    </a:avLst>
                  </a:prstGeom>
                  <a:solidFill>
                    <a:srgbClr val="30D840"/>
                  </a:solidFill>
                  <a:ln w="57150">
                    <a:noFill/>
                    <a:miter lim="800000"/>
                    <a:headEnd/>
                    <a:tailEnd/>
                  </a:ln>
                </p:spPr>
                <p:txBody>
                  <a:bodyPr wrap="none" anchor="ctr"/>
                  <a:lstStyle/>
                  <a:p>
                    <a:endParaRPr lang="en-US"/>
                  </a:p>
                </p:txBody>
              </p:sp>
              <p:sp>
                <p:nvSpPr>
                  <p:cNvPr id="209" name="AutoShape 71"/>
                  <p:cNvSpPr>
                    <a:spLocks noChangeArrowheads="1"/>
                  </p:cNvSpPr>
                  <p:nvPr/>
                </p:nvSpPr>
                <p:spPr bwMode="auto">
                  <a:xfrm>
                    <a:off x="4743976" y="5057213"/>
                    <a:ext cx="2000974" cy="801592"/>
                  </a:xfrm>
                  <a:prstGeom prst="triangle">
                    <a:avLst>
                      <a:gd name="adj" fmla="val 50000"/>
                    </a:avLst>
                  </a:prstGeom>
                  <a:solidFill>
                    <a:srgbClr val="FF00FF"/>
                  </a:solidFill>
                  <a:ln w="9525">
                    <a:noFill/>
                    <a:miter lim="800000"/>
                    <a:headEnd/>
                    <a:tailEnd/>
                  </a:ln>
                </p:spPr>
                <p:txBody>
                  <a:bodyPr wrap="none" anchor="ctr"/>
                  <a:lstStyle/>
                  <a:p>
                    <a:endParaRPr lang="en-US"/>
                  </a:p>
                </p:txBody>
              </p:sp>
              <p:sp>
                <p:nvSpPr>
                  <p:cNvPr id="210" name="AutoShape 91"/>
                  <p:cNvSpPr>
                    <a:spLocks noChangeArrowheads="1"/>
                  </p:cNvSpPr>
                  <p:nvPr/>
                </p:nvSpPr>
                <p:spPr bwMode="auto">
                  <a:xfrm>
                    <a:off x="2676320" y="803782"/>
                    <a:ext cx="664170" cy="5626047"/>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sp>
                <p:nvSpPr>
                  <p:cNvPr id="211" name="AutoShape 92"/>
                  <p:cNvSpPr>
                    <a:spLocks noChangeArrowheads="1"/>
                  </p:cNvSpPr>
                  <p:nvPr/>
                </p:nvSpPr>
                <p:spPr bwMode="auto">
                  <a:xfrm flipH="1">
                    <a:off x="8021724" y="769003"/>
                    <a:ext cx="664170" cy="5626046"/>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grpSp>
          </p:grpSp>
          <p:sp>
            <p:nvSpPr>
              <p:cNvPr id="203" name="AutoShape 86"/>
              <p:cNvSpPr>
                <a:spLocks noChangeArrowheads="1"/>
              </p:cNvSpPr>
              <p:nvPr/>
            </p:nvSpPr>
            <p:spPr bwMode="auto">
              <a:xfrm>
                <a:off x="2962277" y="3876671"/>
                <a:ext cx="295274" cy="133352"/>
              </a:xfrm>
              <a:prstGeom prst="triangle">
                <a:avLst>
                  <a:gd name="adj" fmla="val 50000"/>
                </a:avLst>
              </a:prstGeom>
              <a:solidFill>
                <a:schemeClr val="tx1"/>
              </a:solidFill>
              <a:ln w="57150">
                <a:solidFill>
                  <a:schemeClr val="tx1"/>
                </a:solidFill>
                <a:miter lim="800000"/>
                <a:headEnd/>
                <a:tailEnd/>
              </a:ln>
            </p:spPr>
            <p:txBody>
              <a:bodyPr wrap="none" anchor="ctr"/>
              <a:lstStyle/>
              <a:p>
                <a:endParaRPr lang="en-US"/>
              </a:p>
            </p:txBody>
          </p:sp>
        </p:grpSp>
        <p:grpSp>
          <p:nvGrpSpPr>
            <p:cNvPr id="35" name="Group 471"/>
            <p:cNvGrpSpPr>
              <a:grpSpLocks/>
            </p:cNvGrpSpPr>
            <p:nvPr/>
          </p:nvGrpSpPr>
          <p:grpSpPr bwMode="auto">
            <a:xfrm>
              <a:off x="3972687" y="3612359"/>
              <a:ext cx="1100089" cy="1892370"/>
              <a:chOff x="5181592" y="3788228"/>
              <a:chExt cx="1712694" cy="2206170"/>
            </a:xfrm>
          </p:grpSpPr>
          <p:grpSp>
            <p:nvGrpSpPr>
              <p:cNvPr id="149" name="Group 816"/>
              <p:cNvGrpSpPr>
                <a:grpSpLocks/>
              </p:cNvGrpSpPr>
              <p:nvPr/>
            </p:nvGrpSpPr>
            <p:grpSpPr bwMode="auto">
              <a:xfrm>
                <a:off x="5181592" y="3788228"/>
                <a:ext cx="1712694" cy="2206170"/>
                <a:chOff x="1524000" y="0"/>
                <a:chExt cx="7576457" cy="6858000"/>
              </a:xfrm>
            </p:grpSpPr>
            <p:sp>
              <p:nvSpPr>
                <p:cNvPr id="151" name="Rectangle 150"/>
                <p:cNvSpPr/>
                <p:nvPr/>
              </p:nvSpPr>
              <p:spPr>
                <a:xfrm>
                  <a:off x="1524000" y="0"/>
                  <a:ext cx="7576457" cy="6858000"/>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52" name="Group 59"/>
                <p:cNvGrpSpPr>
                  <a:grpSpLocks/>
                </p:cNvGrpSpPr>
                <p:nvPr/>
              </p:nvGrpSpPr>
              <p:grpSpPr bwMode="auto">
                <a:xfrm>
                  <a:off x="1698170" y="643667"/>
                  <a:ext cx="7132864" cy="6054679"/>
                  <a:chOff x="2162629" y="769003"/>
                  <a:chExt cx="6523265" cy="5660826"/>
                </a:xfrm>
              </p:grpSpPr>
              <p:grpSp>
                <p:nvGrpSpPr>
                  <p:cNvPr id="153" name="Group 71"/>
                  <p:cNvGrpSpPr>
                    <a:grpSpLocks/>
                  </p:cNvGrpSpPr>
                  <p:nvPr/>
                </p:nvGrpSpPr>
                <p:grpSpPr bwMode="auto">
                  <a:xfrm>
                    <a:off x="2162629" y="4379009"/>
                    <a:ext cx="5969106" cy="1192451"/>
                    <a:chOff x="1147729" y="4214812"/>
                    <a:chExt cx="6905650" cy="1100138"/>
                  </a:xfrm>
                </p:grpSpPr>
                <p:sp>
                  <p:nvSpPr>
                    <p:cNvPr id="200" name="Parallelogram 199"/>
                    <p:cNvSpPr/>
                    <p:nvPr/>
                  </p:nvSpPr>
                  <p:spPr>
                    <a:xfrm>
                      <a:off x="1951536" y="4244370"/>
                      <a:ext cx="6522819" cy="1017130"/>
                    </a:xfrm>
                    <a:prstGeom prst="parallelogram">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1" name="Isosceles Triangle 200"/>
                    <p:cNvSpPr/>
                    <p:nvPr/>
                  </p:nvSpPr>
                  <p:spPr>
                    <a:xfrm flipV="1">
                      <a:off x="1149184" y="4214581"/>
                      <a:ext cx="1664136" cy="110224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54" name="Group 56"/>
                  <p:cNvGrpSpPr>
                    <a:grpSpLocks/>
                  </p:cNvGrpSpPr>
                  <p:nvPr/>
                </p:nvGrpSpPr>
                <p:grpSpPr bwMode="auto">
                  <a:xfrm>
                    <a:off x="3507307" y="1163166"/>
                    <a:ext cx="4402428" cy="1619751"/>
                    <a:chOff x="2855919" y="1132340"/>
                    <a:chExt cx="4956181" cy="1552577"/>
                  </a:xfrm>
                </p:grpSpPr>
                <p:sp>
                  <p:nvSpPr>
                    <p:cNvPr id="159" name="AutoShape 4"/>
                    <p:cNvSpPr>
                      <a:spLocks noChangeArrowheads="1"/>
                    </p:cNvSpPr>
                    <p:nvPr/>
                  </p:nvSpPr>
                  <p:spPr bwMode="auto">
                    <a:xfrm>
                      <a:off x="6811974" y="16847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60" name="Line 5"/>
                    <p:cNvSpPr>
                      <a:spLocks noChangeShapeType="1"/>
                    </p:cNvSpPr>
                    <p:nvPr/>
                  </p:nvSpPr>
                  <p:spPr bwMode="auto">
                    <a:xfrm flipV="1">
                      <a:off x="3976695" y="1575253"/>
                      <a:ext cx="0" cy="465138"/>
                    </a:xfrm>
                    <a:prstGeom prst="line">
                      <a:avLst/>
                    </a:prstGeom>
                    <a:noFill/>
                    <a:ln w="9525">
                      <a:noFill/>
                      <a:round/>
                      <a:headEnd/>
                      <a:tailEnd type="triangle" w="med" len="med"/>
                    </a:ln>
                  </p:spPr>
                  <p:txBody>
                    <a:bodyPr/>
                    <a:lstStyle/>
                    <a:p>
                      <a:endParaRPr lang="en-US"/>
                    </a:p>
                  </p:txBody>
                </p:sp>
                <p:sp>
                  <p:nvSpPr>
                    <p:cNvPr id="161" name="AutoShape 6"/>
                    <p:cNvSpPr>
                      <a:spLocks noChangeArrowheads="1"/>
                    </p:cNvSpPr>
                    <p:nvPr/>
                  </p:nvSpPr>
                  <p:spPr bwMode="auto">
                    <a:xfrm>
                      <a:off x="6964374" y="1837191"/>
                      <a:ext cx="522288" cy="290513"/>
                    </a:xfrm>
                    <a:prstGeom prst="plus">
                      <a:avLst>
                        <a:gd name="adj" fmla="val 25000"/>
                      </a:avLst>
                    </a:prstGeom>
                    <a:solidFill>
                      <a:schemeClr val="accent2"/>
                    </a:solidFill>
                    <a:ln w="28575">
                      <a:noFill/>
                      <a:prstDash val="sysDot"/>
                      <a:miter lim="800000"/>
                      <a:headEnd/>
                      <a:tailEnd/>
                    </a:ln>
                  </p:spPr>
                  <p:txBody>
                    <a:bodyPr wrap="none" anchor="ctr"/>
                    <a:lstStyle/>
                    <a:p>
                      <a:endParaRPr lang="en-US"/>
                    </a:p>
                  </p:txBody>
                </p:sp>
                <p:sp>
                  <p:nvSpPr>
                    <p:cNvPr id="162" name="AutoShape 7"/>
                    <p:cNvSpPr>
                      <a:spLocks noChangeArrowheads="1"/>
                    </p:cNvSpPr>
                    <p:nvPr/>
                  </p:nvSpPr>
                  <p:spPr bwMode="auto">
                    <a:xfrm>
                      <a:off x="7116774" y="19895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63" name="AutoShape 8"/>
                    <p:cNvSpPr>
                      <a:spLocks noChangeArrowheads="1"/>
                    </p:cNvSpPr>
                    <p:nvPr/>
                  </p:nvSpPr>
                  <p:spPr bwMode="auto">
                    <a:xfrm>
                      <a:off x="7269174" y="2141992"/>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64" name="AutoShape 9"/>
                    <p:cNvSpPr>
                      <a:spLocks noChangeArrowheads="1"/>
                    </p:cNvSpPr>
                    <p:nvPr/>
                  </p:nvSpPr>
                  <p:spPr bwMode="auto">
                    <a:xfrm>
                      <a:off x="6942149" y="2222954"/>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65" name="AutoShape 10"/>
                    <p:cNvSpPr>
                      <a:spLocks noChangeArrowheads="1"/>
                    </p:cNvSpPr>
                    <p:nvPr/>
                  </p:nvSpPr>
                  <p:spPr bwMode="auto">
                    <a:xfrm>
                      <a:off x="7108837" y="19959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66" name="AutoShape 11"/>
                    <p:cNvSpPr>
                      <a:spLocks noChangeArrowheads="1"/>
                    </p:cNvSpPr>
                    <p:nvPr/>
                  </p:nvSpPr>
                  <p:spPr bwMode="auto">
                    <a:xfrm>
                      <a:off x="6323023" y="1276803"/>
                      <a:ext cx="706438" cy="3794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167" name="AutoShape 12"/>
                    <p:cNvSpPr>
                      <a:spLocks noChangeArrowheads="1"/>
                    </p:cNvSpPr>
                    <p:nvPr/>
                  </p:nvSpPr>
                  <p:spPr bwMode="auto">
                    <a:xfrm>
                      <a:off x="3470282" y="1343478"/>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68" name="AutoShape 13"/>
                    <p:cNvSpPr>
                      <a:spLocks noChangeArrowheads="1"/>
                    </p:cNvSpPr>
                    <p:nvPr/>
                  </p:nvSpPr>
                  <p:spPr bwMode="auto">
                    <a:xfrm>
                      <a:off x="3560770" y="1195840"/>
                      <a:ext cx="522288" cy="290513"/>
                    </a:xfrm>
                    <a:prstGeom prst="plus">
                      <a:avLst>
                        <a:gd name="adj" fmla="val 25000"/>
                      </a:avLst>
                    </a:prstGeom>
                    <a:solidFill>
                      <a:srgbClr val="CC0000"/>
                    </a:solidFill>
                    <a:ln w="28575">
                      <a:noFill/>
                      <a:miter lim="800000"/>
                      <a:headEnd/>
                      <a:tailEnd/>
                    </a:ln>
                  </p:spPr>
                  <p:txBody>
                    <a:bodyPr wrap="none" anchor="ctr"/>
                    <a:lstStyle/>
                    <a:p>
                      <a:endParaRPr lang="en-US"/>
                    </a:p>
                  </p:txBody>
                </p:sp>
                <p:sp>
                  <p:nvSpPr>
                    <p:cNvPr id="169" name="AutoShape 14"/>
                    <p:cNvSpPr>
                      <a:spLocks noChangeArrowheads="1"/>
                    </p:cNvSpPr>
                    <p:nvPr/>
                  </p:nvSpPr>
                  <p:spPr bwMode="auto">
                    <a:xfrm>
                      <a:off x="6886586" y="1132340"/>
                      <a:ext cx="649288" cy="5318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70" name="AutoShape 15"/>
                    <p:cNvSpPr>
                      <a:spLocks noChangeArrowheads="1"/>
                    </p:cNvSpPr>
                    <p:nvPr/>
                  </p:nvSpPr>
                  <p:spPr bwMode="auto">
                    <a:xfrm>
                      <a:off x="6253173" y="18514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71" name="AutoShape 16"/>
                    <p:cNvSpPr>
                      <a:spLocks noChangeArrowheads="1"/>
                    </p:cNvSpPr>
                    <p:nvPr/>
                  </p:nvSpPr>
                  <p:spPr bwMode="auto">
                    <a:xfrm>
                      <a:off x="6667511" y="2434092"/>
                      <a:ext cx="868364" cy="250825"/>
                    </a:xfrm>
                    <a:prstGeom prst="plus">
                      <a:avLst>
                        <a:gd name="adj" fmla="val 25000"/>
                      </a:avLst>
                    </a:prstGeom>
                    <a:solidFill>
                      <a:srgbClr val="0000FF"/>
                    </a:solidFill>
                    <a:ln w="28575" cap="rnd">
                      <a:noFill/>
                      <a:prstDash val="sysDot"/>
                      <a:miter lim="800000"/>
                      <a:headEnd/>
                      <a:tailEnd/>
                    </a:ln>
                  </p:spPr>
                  <p:txBody>
                    <a:bodyPr wrap="none" anchor="ctr"/>
                    <a:lstStyle/>
                    <a:p>
                      <a:endParaRPr lang="en-US"/>
                    </a:p>
                  </p:txBody>
                </p:sp>
                <p:sp>
                  <p:nvSpPr>
                    <p:cNvPr id="172" name="AutoShape 17"/>
                    <p:cNvSpPr>
                      <a:spLocks noChangeArrowheads="1"/>
                    </p:cNvSpPr>
                    <p:nvPr/>
                  </p:nvSpPr>
                  <p:spPr bwMode="auto">
                    <a:xfrm>
                      <a:off x="3622682" y="1394278"/>
                      <a:ext cx="706438" cy="3921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173" name="AutoShape 18"/>
                    <p:cNvSpPr>
                      <a:spLocks noChangeArrowheads="1"/>
                    </p:cNvSpPr>
                    <p:nvPr/>
                  </p:nvSpPr>
                  <p:spPr bwMode="auto">
                    <a:xfrm>
                      <a:off x="3775083" y="1648278"/>
                      <a:ext cx="522288" cy="290513"/>
                    </a:xfrm>
                    <a:prstGeom prst="plus">
                      <a:avLst>
                        <a:gd name="adj" fmla="val 25000"/>
                      </a:avLst>
                    </a:prstGeom>
                    <a:noFill/>
                    <a:ln w="28575">
                      <a:noFill/>
                      <a:miter lim="800000"/>
                      <a:headEnd/>
                      <a:tailEnd/>
                    </a:ln>
                  </p:spPr>
                  <p:txBody>
                    <a:bodyPr wrap="none" anchor="ctr"/>
                    <a:lstStyle/>
                    <a:p>
                      <a:endParaRPr lang="en-US"/>
                    </a:p>
                  </p:txBody>
                </p:sp>
                <p:sp>
                  <p:nvSpPr>
                    <p:cNvPr id="174" name="AutoShape 19"/>
                    <p:cNvSpPr>
                      <a:spLocks noChangeArrowheads="1"/>
                    </p:cNvSpPr>
                    <p:nvPr/>
                  </p:nvSpPr>
                  <p:spPr bwMode="auto">
                    <a:xfrm>
                      <a:off x="4060833" y="1686378"/>
                      <a:ext cx="522288" cy="290513"/>
                    </a:xfrm>
                    <a:prstGeom prst="plus">
                      <a:avLst>
                        <a:gd name="adj" fmla="val 25000"/>
                      </a:avLst>
                    </a:prstGeom>
                    <a:solidFill>
                      <a:srgbClr val="5255E0"/>
                    </a:solidFill>
                    <a:ln w="28575">
                      <a:noFill/>
                      <a:miter lim="800000"/>
                      <a:headEnd/>
                      <a:tailEnd/>
                    </a:ln>
                  </p:spPr>
                  <p:txBody>
                    <a:bodyPr wrap="none" anchor="ctr"/>
                    <a:lstStyle/>
                    <a:p>
                      <a:endParaRPr lang="en-US"/>
                    </a:p>
                  </p:txBody>
                </p:sp>
                <p:sp>
                  <p:nvSpPr>
                    <p:cNvPr id="175" name="AutoShape 20"/>
                    <p:cNvSpPr>
                      <a:spLocks noChangeArrowheads="1"/>
                    </p:cNvSpPr>
                    <p:nvPr/>
                  </p:nvSpPr>
                  <p:spPr bwMode="auto">
                    <a:xfrm>
                      <a:off x="2917832" y="1337128"/>
                      <a:ext cx="922339" cy="392113"/>
                    </a:xfrm>
                    <a:prstGeom prst="plus">
                      <a:avLst>
                        <a:gd name="adj" fmla="val 25000"/>
                      </a:avLst>
                    </a:prstGeom>
                    <a:solidFill>
                      <a:srgbClr val="5255E0"/>
                    </a:solidFill>
                    <a:ln w="28575" cap="rnd">
                      <a:noFill/>
                      <a:prstDash val="sysDot"/>
                      <a:miter lim="800000"/>
                      <a:headEnd/>
                      <a:tailEnd/>
                    </a:ln>
                  </p:spPr>
                  <p:txBody>
                    <a:bodyPr wrap="none" anchor="ctr"/>
                    <a:lstStyle/>
                    <a:p>
                      <a:endParaRPr lang="en-US"/>
                    </a:p>
                  </p:txBody>
                </p:sp>
                <p:sp>
                  <p:nvSpPr>
                    <p:cNvPr id="176" name="AutoShape 21"/>
                    <p:cNvSpPr>
                      <a:spLocks noChangeArrowheads="1"/>
                    </p:cNvSpPr>
                    <p:nvPr/>
                  </p:nvSpPr>
                  <p:spPr bwMode="auto">
                    <a:xfrm>
                      <a:off x="3382970" y="1676853"/>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77" name="AutoShape 22"/>
                    <p:cNvSpPr>
                      <a:spLocks noChangeArrowheads="1"/>
                    </p:cNvSpPr>
                    <p:nvPr/>
                  </p:nvSpPr>
                  <p:spPr bwMode="auto">
                    <a:xfrm>
                      <a:off x="3636970" y="1838779"/>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78" name="AutoShape 23"/>
                    <p:cNvSpPr>
                      <a:spLocks noChangeArrowheads="1"/>
                    </p:cNvSpPr>
                    <p:nvPr/>
                  </p:nvSpPr>
                  <p:spPr bwMode="auto">
                    <a:xfrm>
                      <a:off x="2954344" y="2165804"/>
                      <a:ext cx="661988" cy="33496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79" name="AutoShape 24"/>
                    <p:cNvSpPr>
                      <a:spLocks noChangeArrowheads="1"/>
                    </p:cNvSpPr>
                    <p:nvPr/>
                  </p:nvSpPr>
                  <p:spPr bwMode="auto">
                    <a:xfrm>
                      <a:off x="3408370" y="2310267"/>
                      <a:ext cx="522288" cy="290513"/>
                    </a:xfrm>
                    <a:prstGeom prst="plus">
                      <a:avLst>
                        <a:gd name="adj" fmla="val 25000"/>
                      </a:avLst>
                    </a:prstGeom>
                    <a:solidFill>
                      <a:schemeClr val="accent2"/>
                    </a:solidFill>
                    <a:ln w="28575">
                      <a:noFill/>
                      <a:miter lim="800000"/>
                      <a:headEnd/>
                      <a:tailEnd/>
                    </a:ln>
                  </p:spPr>
                  <p:txBody>
                    <a:bodyPr wrap="none" anchor="ctr"/>
                    <a:lstStyle/>
                    <a:p>
                      <a:endParaRPr lang="en-US"/>
                    </a:p>
                  </p:txBody>
                </p:sp>
                <p:sp>
                  <p:nvSpPr>
                    <p:cNvPr id="180" name="AutoShape 26"/>
                    <p:cNvSpPr>
                      <a:spLocks noChangeArrowheads="1"/>
                    </p:cNvSpPr>
                    <p:nvPr/>
                  </p:nvSpPr>
                  <p:spPr bwMode="auto">
                    <a:xfrm>
                      <a:off x="3990983" y="2095954"/>
                      <a:ext cx="763588" cy="46196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81" name="AutoShape 28"/>
                    <p:cNvSpPr>
                      <a:spLocks noChangeArrowheads="1"/>
                    </p:cNvSpPr>
                    <p:nvPr/>
                  </p:nvSpPr>
                  <p:spPr bwMode="auto">
                    <a:xfrm>
                      <a:off x="3341695" y="2172154"/>
                      <a:ext cx="522288" cy="290513"/>
                    </a:xfrm>
                    <a:prstGeom prst="plus">
                      <a:avLst>
                        <a:gd name="adj" fmla="val 25000"/>
                      </a:avLst>
                    </a:prstGeom>
                    <a:noFill/>
                    <a:ln w="28575">
                      <a:noFill/>
                      <a:miter lim="800000"/>
                      <a:headEnd/>
                      <a:tailEnd/>
                    </a:ln>
                  </p:spPr>
                  <p:txBody>
                    <a:bodyPr wrap="none" anchor="ctr"/>
                    <a:lstStyle/>
                    <a:p>
                      <a:endParaRPr lang="en-US"/>
                    </a:p>
                  </p:txBody>
                </p:sp>
                <p:sp>
                  <p:nvSpPr>
                    <p:cNvPr id="182" name="AutoShape 29"/>
                    <p:cNvSpPr>
                      <a:spLocks noChangeArrowheads="1"/>
                    </p:cNvSpPr>
                    <p:nvPr/>
                  </p:nvSpPr>
                  <p:spPr bwMode="auto">
                    <a:xfrm>
                      <a:off x="2946407" y="179115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83" name="AutoShape 30"/>
                    <p:cNvSpPr>
                      <a:spLocks noChangeArrowheads="1"/>
                    </p:cNvSpPr>
                    <p:nvPr/>
                  </p:nvSpPr>
                  <p:spPr bwMode="auto">
                    <a:xfrm>
                      <a:off x="3770320" y="2157867"/>
                      <a:ext cx="300038" cy="258763"/>
                    </a:xfrm>
                    <a:prstGeom prst="plus">
                      <a:avLst>
                        <a:gd name="adj" fmla="val 25000"/>
                      </a:avLst>
                    </a:prstGeom>
                    <a:solidFill>
                      <a:srgbClr val="AAACF0"/>
                    </a:solidFill>
                    <a:ln w="28575" cap="rnd">
                      <a:noFill/>
                      <a:prstDash val="sysDot"/>
                      <a:miter lim="800000"/>
                      <a:headEnd/>
                      <a:tailEnd/>
                    </a:ln>
                  </p:spPr>
                  <p:txBody>
                    <a:bodyPr wrap="none" anchor="ctr"/>
                    <a:lstStyle/>
                    <a:p>
                      <a:endParaRPr lang="en-US"/>
                    </a:p>
                  </p:txBody>
                </p:sp>
                <p:sp>
                  <p:nvSpPr>
                    <p:cNvPr id="184" name="AutoShape 31"/>
                    <p:cNvSpPr>
                      <a:spLocks noChangeArrowheads="1"/>
                    </p:cNvSpPr>
                    <p:nvPr/>
                  </p:nvSpPr>
                  <p:spPr bwMode="auto">
                    <a:xfrm>
                      <a:off x="2855919" y="1600653"/>
                      <a:ext cx="522288" cy="290513"/>
                    </a:xfrm>
                    <a:prstGeom prst="plus">
                      <a:avLst>
                        <a:gd name="adj" fmla="val 25000"/>
                      </a:avLst>
                    </a:prstGeom>
                    <a:solidFill>
                      <a:srgbClr val="D4344B"/>
                    </a:solidFill>
                    <a:ln w="28575">
                      <a:noFill/>
                      <a:miter lim="800000"/>
                      <a:headEnd/>
                      <a:tailEnd/>
                    </a:ln>
                  </p:spPr>
                  <p:txBody>
                    <a:bodyPr wrap="none" anchor="ctr"/>
                    <a:lstStyle/>
                    <a:p>
                      <a:endParaRPr lang="en-US"/>
                    </a:p>
                  </p:txBody>
                </p:sp>
                <p:sp>
                  <p:nvSpPr>
                    <p:cNvPr id="185" name="AutoShape 32"/>
                    <p:cNvSpPr>
                      <a:spLocks noChangeArrowheads="1"/>
                    </p:cNvSpPr>
                    <p:nvPr/>
                  </p:nvSpPr>
                  <p:spPr bwMode="auto">
                    <a:xfrm>
                      <a:off x="6462723" y="198482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86" name="AutoShape 33"/>
                    <p:cNvSpPr>
                      <a:spLocks noChangeArrowheads="1"/>
                    </p:cNvSpPr>
                    <p:nvPr/>
                  </p:nvSpPr>
                  <p:spPr bwMode="auto">
                    <a:xfrm>
                      <a:off x="6767524" y="2108654"/>
                      <a:ext cx="5984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187" name="AutoShape 34"/>
                    <p:cNvSpPr>
                      <a:spLocks noChangeArrowheads="1"/>
                    </p:cNvSpPr>
                    <p:nvPr/>
                  </p:nvSpPr>
                  <p:spPr bwMode="auto">
                    <a:xfrm>
                      <a:off x="6381761" y="23086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88" name="AutoShape 35"/>
                    <p:cNvSpPr>
                      <a:spLocks noChangeArrowheads="1"/>
                    </p:cNvSpPr>
                    <p:nvPr/>
                  </p:nvSpPr>
                  <p:spPr bwMode="auto">
                    <a:xfrm>
                      <a:off x="6659574" y="151810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89" name="AutoShape 36"/>
                    <p:cNvSpPr>
                      <a:spLocks noChangeArrowheads="1"/>
                    </p:cNvSpPr>
                    <p:nvPr/>
                  </p:nvSpPr>
                  <p:spPr bwMode="auto">
                    <a:xfrm>
                      <a:off x="5826135" y="15704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90" name="AutoShape 37"/>
                    <p:cNvSpPr>
                      <a:spLocks noChangeArrowheads="1"/>
                    </p:cNvSpPr>
                    <p:nvPr/>
                  </p:nvSpPr>
                  <p:spPr bwMode="auto">
                    <a:xfrm>
                      <a:off x="5316547" y="1646691"/>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91" name="AutoShape 38"/>
                    <p:cNvSpPr>
                      <a:spLocks noChangeArrowheads="1"/>
                    </p:cNvSpPr>
                    <p:nvPr/>
                  </p:nvSpPr>
                  <p:spPr bwMode="auto">
                    <a:xfrm>
                      <a:off x="4849821" y="1565728"/>
                      <a:ext cx="522288" cy="290513"/>
                    </a:xfrm>
                    <a:prstGeom prst="plus">
                      <a:avLst>
                        <a:gd name="adj" fmla="val 25000"/>
                      </a:avLst>
                    </a:prstGeom>
                    <a:solidFill>
                      <a:srgbClr val="AAACF0"/>
                    </a:solidFill>
                    <a:ln w="28575">
                      <a:noFill/>
                      <a:prstDash val="lgDash"/>
                      <a:miter lim="800000"/>
                      <a:headEnd/>
                      <a:tailEnd/>
                    </a:ln>
                  </p:spPr>
                  <p:txBody>
                    <a:bodyPr wrap="none" anchor="ctr"/>
                    <a:lstStyle/>
                    <a:p>
                      <a:endParaRPr lang="en-US"/>
                    </a:p>
                  </p:txBody>
                </p:sp>
                <p:sp>
                  <p:nvSpPr>
                    <p:cNvPr id="192" name="AutoShape 39"/>
                    <p:cNvSpPr>
                      <a:spLocks noChangeArrowheads="1"/>
                    </p:cNvSpPr>
                    <p:nvPr/>
                  </p:nvSpPr>
                  <p:spPr bwMode="auto">
                    <a:xfrm>
                      <a:off x="4445008" y="1829254"/>
                      <a:ext cx="769938" cy="28416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93" name="AutoShape 40"/>
                    <p:cNvSpPr>
                      <a:spLocks noChangeArrowheads="1"/>
                    </p:cNvSpPr>
                    <p:nvPr/>
                  </p:nvSpPr>
                  <p:spPr bwMode="auto">
                    <a:xfrm>
                      <a:off x="5616585" y="1908629"/>
                      <a:ext cx="522288" cy="290513"/>
                    </a:xfrm>
                    <a:prstGeom prst="plus">
                      <a:avLst>
                        <a:gd name="adj" fmla="val 25000"/>
                      </a:avLst>
                    </a:prstGeom>
                    <a:solidFill>
                      <a:srgbClr val="F16179"/>
                    </a:solidFill>
                    <a:ln w="28575">
                      <a:noFill/>
                      <a:miter lim="800000"/>
                      <a:headEnd/>
                      <a:tailEnd/>
                    </a:ln>
                  </p:spPr>
                  <p:txBody>
                    <a:bodyPr wrap="none" anchor="ctr"/>
                    <a:lstStyle/>
                    <a:p>
                      <a:endParaRPr lang="en-US"/>
                    </a:p>
                  </p:txBody>
                </p:sp>
                <p:sp>
                  <p:nvSpPr>
                    <p:cNvPr id="194" name="AutoShape 41"/>
                    <p:cNvSpPr>
                      <a:spLocks noChangeArrowheads="1"/>
                    </p:cNvSpPr>
                    <p:nvPr/>
                  </p:nvSpPr>
                  <p:spPr bwMode="auto">
                    <a:xfrm>
                      <a:off x="6030923" y="1734003"/>
                      <a:ext cx="522288" cy="290513"/>
                    </a:xfrm>
                    <a:prstGeom prst="plus">
                      <a:avLst>
                        <a:gd name="adj" fmla="val 25000"/>
                      </a:avLst>
                    </a:prstGeom>
                    <a:solidFill>
                      <a:schemeClr val="accent2"/>
                    </a:solidFill>
                    <a:ln w="28575">
                      <a:noFill/>
                      <a:miter lim="800000"/>
                      <a:headEnd/>
                      <a:tailEnd/>
                    </a:ln>
                  </p:spPr>
                  <p:txBody>
                    <a:bodyPr wrap="none" anchor="ctr"/>
                    <a:lstStyle/>
                    <a:p>
                      <a:pPr algn="ctr"/>
                      <a:endParaRPr lang="en-US"/>
                    </a:p>
                  </p:txBody>
                </p:sp>
                <p:sp>
                  <p:nvSpPr>
                    <p:cNvPr id="195" name="AutoShape 42"/>
                    <p:cNvSpPr>
                      <a:spLocks noChangeArrowheads="1"/>
                    </p:cNvSpPr>
                    <p:nvPr/>
                  </p:nvSpPr>
                  <p:spPr bwMode="auto">
                    <a:xfrm>
                      <a:off x="4411671" y="15133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96" name="AutoShape 43"/>
                    <p:cNvSpPr>
                      <a:spLocks noChangeArrowheads="1"/>
                    </p:cNvSpPr>
                    <p:nvPr/>
                  </p:nvSpPr>
                  <p:spPr bwMode="auto">
                    <a:xfrm>
                      <a:off x="5654685" y="1741941"/>
                      <a:ext cx="522288" cy="290513"/>
                    </a:xfrm>
                    <a:prstGeom prst="plus">
                      <a:avLst>
                        <a:gd name="adj" fmla="val 25000"/>
                      </a:avLst>
                    </a:prstGeom>
                    <a:solidFill>
                      <a:srgbClr val="AAACF0"/>
                    </a:solidFill>
                    <a:ln w="28575">
                      <a:noFill/>
                      <a:prstDash val="dashDot"/>
                      <a:miter lim="800000"/>
                      <a:headEnd/>
                      <a:tailEnd/>
                    </a:ln>
                  </p:spPr>
                  <p:txBody>
                    <a:bodyPr wrap="none" anchor="ctr"/>
                    <a:lstStyle/>
                    <a:p>
                      <a:endParaRPr lang="en-US"/>
                    </a:p>
                  </p:txBody>
                </p:sp>
                <p:sp>
                  <p:nvSpPr>
                    <p:cNvPr id="197" name="AutoShape 44"/>
                    <p:cNvSpPr>
                      <a:spLocks noChangeArrowheads="1"/>
                    </p:cNvSpPr>
                    <p:nvPr/>
                  </p:nvSpPr>
                  <p:spPr bwMode="auto">
                    <a:xfrm>
                      <a:off x="4344996" y="1975304"/>
                      <a:ext cx="5222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198" name="AutoShape 45"/>
                    <p:cNvSpPr>
                      <a:spLocks noChangeArrowheads="1"/>
                    </p:cNvSpPr>
                    <p:nvPr/>
                  </p:nvSpPr>
                  <p:spPr bwMode="auto">
                    <a:xfrm>
                      <a:off x="6145223" y="1975304"/>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99" name="AutoShape 46"/>
                    <p:cNvSpPr>
                      <a:spLocks noChangeArrowheads="1"/>
                    </p:cNvSpPr>
                    <p:nvPr/>
                  </p:nvSpPr>
                  <p:spPr bwMode="auto">
                    <a:xfrm>
                      <a:off x="7277112" y="1332365"/>
                      <a:ext cx="534988" cy="522288"/>
                    </a:xfrm>
                    <a:prstGeom prst="plus">
                      <a:avLst>
                        <a:gd name="adj" fmla="val 25000"/>
                      </a:avLst>
                    </a:prstGeom>
                    <a:solidFill>
                      <a:srgbClr val="D4344B"/>
                    </a:solidFill>
                    <a:ln w="28575">
                      <a:noFill/>
                      <a:prstDash val="sysDot"/>
                      <a:miter lim="800000"/>
                      <a:headEnd/>
                      <a:tailEnd/>
                    </a:ln>
                  </p:spPr>
                  <p:txBody>
                    <a:bodyPr wrap="none" anchor="ctr"/>
                    <a:lstStyle/>
                    <a:p>
                      <a:endParaRPr lang="en-US"/>
                    </a:p>
                  </p:txBody>
                </p:sp>
              </p:grpSp>
              <p:sp>
                <p:nvSpPr>
                  <p:cNvPr id="155" name="AutoShape 62"/>
                  <p:cNvSpPr>
                    <a:spLocks noChangeArrowheads="1"/>
                  </p:cNvSpPr>
                  <p:nvPr/>
                </p:nvSpPr>
                <p:spPr bwMode="auto">
                  <a:xfrm>
                    <a:off x="3677919" y="1176423"/>
                    <a:ext cx="4214876" cy="3603850"/>
                  </a:xfrm>
                  <a:prstGeom prst="triangle">
                    <a:avLst>
                      <a:gd name="adj" fmla="val 50000"/>
                    </a:avLst>
                  </a:prstGeom>
                  <a:solidFill>
                    <a:srgbClr val="30D840"/>
                  </a:solidFill>
                  <a:ln w="57150">
                    <a:noFill/>
                    <a:miter lim="800000"/>
                    <a:headEnd/>
                    <a:tailEnd/>
                  </a:ln>
                </p:spPr>
                <p:txBody>
                  <a:bodyPr wrap="none" anchor="ctr"/>
                  <a:lstStyle/>
                  <a:p>
                    <a:endParaRPr lang="en-US"/>
                  </a:p>
                </p:txBody>
              </p:sp>
              <p:sp>
                <p:nvSpPr>
                  <p:cNvPr id="156" name="AutoShape 71"/>
                  <p:cNvSpPr>
                    <a:spLocks noChangeArrowheads="1"/>
                  </p:cNvSpPr>
                  <p:nvPr/>
                </p:nvSpPr>
                <p:spPr bwMode="auto">
                  <a:xfrm>
                    <a:off x="4743976" y="5057213"/>
                    <a:ext cx="2000974" cy="801592"/>
                  </a:xfrm>
                  <a:prstGeom prst="triangle">
                    <a:avLst>
                      <a:gd name="adj" fmla="val 50000"/>
                    </a:avLst>
                  </a:prstGeom>
                  <a:solidFill>
                    <a:srgbClr val="FF00FF"/>
                  </a:solidFill>
                  <a:ln w="9525">
                    <a:noFill/>
                    <a:miter lim="800000"/>
                    <a:headEnd/>
                    <a:tailEnd/>
                  </a:ln>
                </p:spPr>
                <p:txBody>
                  <a:bodyPr wrap="none" anchor="ctr"/>
                  <a:lstStyle/>
                  <a:p>
                    <a:endParaRPr lang="en-US"/>
                  </a:p>
                </p:txBody>
              </p:sp>
              <p:sp>
                <p:nvSpPr>
                  <p:cNvPr id="157" name="AutoShape 91"/>
                  <p:cNvSpPr>
                    <a:spLocks noChangeArrowheads="1"/>
                  </p:cNvSpPr>
                  <p:nvPr/>
                </p:nvSpPr>
                <p:spPr bwMode="auto">
                  <a:xfrm>
                    <a:off x="2676320" y="803782"/>
                    <a:ext cx="664170" cy="5626047"/>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sp>
                <p:nvSpPr>
                  <p:cNvPr id="158" name="AutoShape 92"/>
                  <p:cNvSpPr>
                    <a:spLocks noChangeArrowheads="1"/>
                  </p:cNvSpPr>
                  <p:nvPr/>
                </p:nvSpPr>
                <p:spPr bwMode="auto">
                  <a:xfrm flipH="1">
                    <a:off x="8021724" y="769003"/>
                    <a:ext cx="664170" cy="5626046"/>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grpSp>
          </p:grpSp>
          <p:sp>
            <p:nvSpPr>
              <p:cNvPr id="150" name="AutoShape 86"/>
              <p:cNvSpPr>
                <a:spLocks noChangeArrowheads="1"/>
              </p:cNvSpPr>
              <p:nvPr/>
            </p:nvSpPr>
            <p:spPr bwMode="auto">
              <a:xfrm>
                <a:off x="5962651" y="3910009"/>
                <a:ext cx="295274" cy="133352"/>
              </a:xfrm>
              <a:prstGeom prst="triangle">
                <a:avLst>
                  <a:gd name="adj" fmla="val 50000"/>
                </a:avLst>
              </a:prstGeom>
              <a:solidFill>
                <a:schemeClr val="tx1"/>
              </a:solidFill>
              <a:ln w="57150">
                <a:solidFill>
                  <a:schemeClr val="tx1"/>
                </a:solidFill>
                <a:miter lim="800000"/>
                <a:headEnd/>
                <a:tailEnd/>
              </a:ln>
            </p:spPr>
            <p:txBody>
              <a:bodyPr wrap="none" anchor="ctr"/>
              <a:lstStyle/>
              <a:p>
                <a:endParaRPr lang="en-US"/>
              </a:p>
            </p:txBody>
          </p:sp>
        </p:grpSp>
        <p:grpSp>
          <p:nvGrpSpPr>
            <p:cNvPr id="36" name="Group 475"/>
            <p:cNvGrpSpPr>
              <a:grpSpLocks/>
            </p:cNvGrpSpPr>
            <p:nvPr/>
          </p:nvGrpSpPr>
          <p:grpSpPr bwMode="auto">
            <a:xfrm>
              <a:off x="2010064" y="1155001"/>
              <a:ext cx="1100088" cy="1891008"/>
              <a:chOff x="2126335" y="921657"/>
              <a:chExt cx="1712694" cy="2206170"/>
            </a:xfrm>
          </p:grpSpPr>
          <p:grpSp>
            <p:nvGrpSpPr>
              <p:cNvPr id="96" name="Group 707"/>
              <p:cNvGrpSpPr>
                <a:grpSpLocks/>
              </p:cNvGrpSpPr>
              <p:nvPr/>
            </p:nvGrpSpPr>
            <p:grpSpPr bwMode="auto">
              <a:xfrm>
                <a:off x="2126335" y="921657"/>
                <a:ext cx="1712694" cy="2206170"/>
                <a:chOff x="1524000" y="0"/>
                <a:chExt cx="7576457" cy="6858000"/>
              </a:xfrm>
            </p:grpSpPr>
            <p:sp>
              <p:nvSpPr>
                <p:cNvPr id="98" name="Rectangle 97"/>
                <p:cNvSpPr/>
                <p:nvPr/>
              </p:nvSpPr>
              <p:spPr>
                <a:xfrm>
                  <a:off x="1524000" y="0"/>
                  <a:ext cx="7576457" cy="6858000"/>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99" name="Group 59"/>
                <p:cNvGrpSpPr>
                  <a:grpSpLocks/>
                </p:cNvGrpSpPr>
                <p:nvPr/>
              </p:nvGrpSpPr>
              <p:grpSpPr bwMode="auto">
                <a:xfrm>
                  <a:off x="1698170" y="643666"/>
                  <a:ext cx="7132864" cy="6054678"/>
                  <a:chOff x="2162629" y="769003"/>
                  <a:chExt cx="6523265" cy="5660826"/>
                </a:xfrm>
              </p:grpSpPr>
              <p:grpSp>
                <p:nvGrpSpPr>
                  <p:cNvPr id="100" name="Group 71"/>
                  <p:cNvGrpSpPr>
                    <a:grpSpLocks/>
                  </p:cNvGrpSpPr>
                  <p:nvPr/>
                </p:nvGrpSpPr>
                <p:grpSpPr bwMode="auto">
                  <a:xfrm>
                    <a:off x="2162629" y="4379009"/>
                    <a:ext cx="5969106" cy="1192451"/>
                    <a:chOff x="1147729" y="4214812"/>
                    <a:chExt cx="6905650" cy="1100138"/>
                  </a:xfrm>
                </p:grpSpPr>
                <p:sp>
                  <p:nvSpPr>
                    <p:cNvPr id="147" name="Parallelogram 146"/>
                    <p:cNvSpPr/>
                    <p:nvPr/>
                  </p:nvSpPr>
                  <p:spPr>
                    <a:xfrm>
                      <a:off x="1951532" y="4242932"/>
                      <a:ext cx="6522824" cy="1017861"/>
                    </a:xfrm>
                    <a:prstGeom prst="parallelogram">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8" name="Isosceles Triangle 147"/>
                    <p:cNvSpPr/>
                    <p:nvPr/>
                  </p:nvSpPr>
                  <p:spPr>
                    <a:xfrm flipV="1">
                      <a:off x="1149180" y="4213122"/>
                      <a:ext cx="1664137" cy="11030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01" name="Group 56"/>
                  <p:cNvGrpSpPr>
                    <a:grpSpLocks/>
                  </p:cNvGrpSpPr>
                  <p:nvPr/>
                </p:nvGrpSpPr>
                <p:grpSpPr bwMode="auto">
                  <a:xfrm>
                    <a:off x="3507305" y="1163170"/>
                    <a:ext cx="4402428" cy="1619751"/>
                    <a:chOff x="2855919" y="1132340"/>
                    <a:chExt cx="4956181" cy="1552577"/>
                  </a:xfrm>
                </p:grpSpPr>
                <p:sp>
                  <p:nvSpPr>
                    <p:cNvPr id="106" name="AutoShape 4"/>
                    <p:cNvSpPr>
                      <a:spLocks noChangeArrowheads="1"/>
                    </p:cNvSpPr>
                    <p:nvPr/>
                  </p:nvSpPr>
                  <p:spPr bwMode="auto">
                    <a:xfrm>
                      <a:off x="6811974" y="16847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07" name="Line 5"/>
                    <p:cNvSpPr>
                      <a:spLocks noChangeShapeType="1"/>
                    </p:cNvSpPr>
                    <p:nvPr/>
                  </p:nvSpPr>
                  <p:spPr bwMode="auto">
                    <a:xfrm flipV="1">
                      <a:off x="3976695" y="1575253"/>
                      <a:ext cx="0" cy="465138"/>
                    </a:xfrm>
                    <a:prstGeom prst="line">
                      <a:avLst/>
                    </a:prstGeom>
                    <a:noFill/>
                    <a:ln w="9525">
                      <a:noFill/>
                      <a:round/>
                      <a:headEnd/>
                      <a:tailEnd type="triangle" w="med" len="med"/>
                    </a:ln>
                  </p:spPr>
                  <p:txBody>
                    <a:bodyPr/>
                    <a:lstStyle/>
                    <a:p>
                      <a:endParaRPr lang="en-US"/>
                    </a:p>
                  </p:txBody>
                </p:sp>
                <p:sp>
                  <p:nvSpPr>
                    <p:cNvPr id="108" name="AutoShape 6"/>
                    <p:cNvSpPr>
                      <a:spLocks noChangeArrowheads="1"/>
                    </p:cNvSpPr>
                    <p:nvPr/>
                  </p:nvSpPr>
                  <p:spPr bwMode="auto">
                    <a:xfrm>
                      <a:off x="6964374" y="1837191"/>
                      <a:ext cx="522288" cy="290513"/>
                    </a:xfrm>
                    <a:prstGeom prst="plus">
                      <a:avLst>
                        <a:gd name="adj" fmla="val 25000"/>
                      </a:avLst>
                    </a:prstGeom>
                    <a:solidFill>
                      <a:schemeClr val="accent2"/>
                    </a:solidFill>
                    <a:ln w="28575">
                      <a:noFill/>
                      <a:prstDash val="sysDot"/>
                      <a:miter lim="800000"/>
                      <a:headEnd/>
                      <a:tailEnd/>
                    </a:ln>
                  </p:spPr>
                  <p:txBody>
                    <a:bodyPr wrap="none" anchor="ctr"/>
                    <a:lstStyle/>
                    <a:p>
                      <a:endParaRPr lang="en-US"/>
                    </a:p>
                  </p:txBody>
                </p:sp>
                <p:sp>
                  <p:nvSpPr>
                    <p:cNvPr id="109" name="AutoShape 7"/>
                    <p:cNvSpPr>
                      <a:spLocks noChangeArrowheads="1"/>
                    </p:cNvSpPr>
                    <p:nvPr/>
                  </p:nvSpPr>
                  <p:spPr bwMode="auto">
                    <a:xfrm>
                      <a:off x="7116774" y="19895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10" name="AutoShape 8"/>
                    <p:cNvSpPr>
                      <a:spLocks noChangeArrowheads="1"/>
                    </p:cNvSpPr>
                    <p:nvPr/>
                  </p:nvSpPr>
                  <p:spPr bwMode="auto">
                    <a:xfrm>
                      <a:off x="7269174" y="2141992"/>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11" name="AutoShape 9"/>
                    <p:cNvSpPr>
                      <a:spLocks noChangeArrowheads="1"/>
                    </p:cNvSpPr>
                    <p:nvPr/>
                  </p:nvSpPr>
                  <p:spPr bwMode="auto">
                    <a:xfrm>
                      <a:off x="6942149" y="2222954"/>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12" name="AutoShape 10"/>
                    <p:cNvSpPr>
                      <a:spLocks noChangeArrowheads="1"/>
                    </p:cNvSpPr>
                    <p:nvPr/>
                  </p:nvSpPr>
                  <p:spPr bwMode="auto">
                    <a:xfrm>
                      <a:off x="7108837" y="19959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13" name="AutoShape 11"/>
                    <p:cNvSpPr>
                      <a:spLocks noChangeArrowheads="1"/>
                    </p:cNvSpPr>
                    <p:nvPr/>
                  </p:nvSpPr>
                  <p:spPr bwMode="auto">
                    <a:xfrm>
                      <a:off x="6323023" y="1276803"/>
                      <a:ext cx="706438" cy="3794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114" name="AutoShape 12"/>
                    <p:cNvSpPr>
                      <a:spLocks noChangeArrowheads="1"/>
                    </p:cNvSpPr>
                    <p:nvPr/>
                  </p:nvSpPr>
                  <p:spPr bwMode="auto">
                    <a:xfrm>
                      <a:off x="3470282" y="1343478"/>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15" name="AutoShape 13"/>
                    <p:cNvSpPr>
                      <a:spLocks noChangeArrowheads="1"/>
                    </p:cNvSpPr>
                    <p:nvPr/>
                  </p:nvSpPr>
                  <p:spPr bwMode="auto">
                    <a:xfrm>
                      <a:off x="3560770" y="1195840"/>
                      <a:ext cx="522288" cy="290513"/>
                    </a:xfrm>
                    <a:prstGeom prst="plus">
                      <a:avLst>
                        <a:gd name="adj" fmla="val 25000"/>
                      </a:avLst>
                    </a:prstGeom>
                    <a:solidFill>
                      <a:srgbClr val="CC0000"/>
                    </a:solidFill>
                    <a:ln w="28575">
                      <a:noFill/>
                      <a:miter lim="800000"/>
                      <a:headEnd/>
                      <a:tailEnd/>
                    </a:ln>
                  </p:spPr>
                  <p:txBody>
                    <a:bodyPr wrap="none" anchor="ctr"/>
                    <a:lstStyle/>
                    <a:p>
                      <a:endParaRPr lang="en-US"/>
                    </a:p>
                  </p:txBody>
                </p:sp>
                <p:sp>
                  <p:nvSpPr>
                    <p:cNvPr id="116" name="AutoShape 14"/>
                    <p:cNvSpPr>
                      <a:spLocks noChangeArrowheads="1"/>
                    </p:cNvSpPr>
                    <p:nvPr/>
                  </p:nvSpPr>
                  <p:spPr bwMode="auto">
                    <a:xfrm>
                      <a:off x="6886586" y="1132340"/>
                      <a:ext cx="649288" cy="5318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17" name="AutoShape 15"/>
                    <p:cNvSpPr>
                      <a:spLocks noChangeArrowheads="1"/>
                    </p:cNvSpPr>
                    <p:nvPr/>
                  </p:nvSpPr>
                  <p:spPr bwMode="auto">
                    <a:xfrm>
                      <a:off x="6253173" y="18514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18" name="AutoShape 16"/>
                    <p:cNvSpPr>
                      <a:spLocks noChangeArrowheads="1"/>
                    </p:cNvSpPr>
                    <p:nvPr/>
                  </p:nvSpPr>
                  <p:spPr bwMode="auto">
                    <a:xfrm>
                      <a:off x="6667511" y="2434092"/>
                      <a:ext cx="868364" cy="250825"/>
                    </a:xfrm>
                    <a:prstGeom prst="plus">
                      <a:avLst>
                        <a:gd name="adj" fmla="val 25000"/>
                      </a:avLst>
                    </a:prstGeom>
                    <a:solidFill>
                      <a:srgbClr val="0000FF"/>
                    </a:solidFill>
                    <a:ln w="28575" cap="rnd">
                      <a:noFill/>
                      <a:prstDash val="sysDot"/>
                      <a:miter lim="800000"/>
                      <a:headEnd/>
                      <a:tailEnd/>
                    </a:ln>
                  </p:spPr>
                  <p:txBody>
                    <a:bodyPr wrap="none" anchor="ctr"/>
                    <a:lstStyle/>
                    <a:p>
                      <a:endParaRPr lang="en-US"/>
                    </a:p>
                  </p:txBody>
                </p:sp>
                <p:sp>
                  <p:nvSpPr>
                    <p:cNvPr id="119" name="AutoShape 17"/>
                    <p:cNvSpPr>
                      <a:spLocks noChangeArrowheads="1"/>
                    </p:cNvSpPr>
                    <p:nvPr/>
                  </p:nvSpPr>
                  <p:spPr bwMode="auto">
                    <a:xfrm>
                      <a:off x="3622682" y="1394278"/>
                      <a:ext cx="706438" cy="3921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120" name="AutoShape 18"/>
                    <p:cNvSpPr>
                      <a:spLocks noChangeArrowheads="1"/>
                    </p:cNvSpPr>
                    <p:nvPr/>
                  </p:nvSpPr>
                  <p:spPr bwMode="auto">
                    <a:xfrm>
                      <a:off x="3775083" y="1648278"/>
                      <a:ext cx="522288" cy="290513"/>
                    </a:xfrm>
                    <a:prstGeom prst="plus">
                      <a:avLst>
                        <a:gd name="adj" fmla="val 25000"/>
                      </a:avLst>
                    </a:prstGeom>
                    <a:noFill/>
                    <a:ln w="28575">
                      <a:noFill/>
                      <a:miter lim="800000"/>
                      <a:headEnd/>
                      <a:tailEnd/>
                    </a:ln>
                  </p:spPr>
                  <p:txBody>
                    <a:bodyPr wrap="none" anchor="ctr"/>
                    <a:lstStyle/>
                    <a:p>
                      <a:endParaRPr lang="en-US"/>
                    </a:p>
                  </p:txBody>
                </p:sp>
                <p:sp>
                  <p:nvSpPr>
                    <p:cNvPr id="121" name="AutoShape 19"/>
                    <p:cNvSpPr>
                      <a:spLocks noChangeArrowheads="1"/>
                    </p:cNvSpPr>
                    <p:nvPr/>
                  </p:nvSpPr>
                  <p:spPr bwMode="auto">
                    <a:xfrm>
                      <a:off x="4060833" y="1686378"/>
                      <a:ext cx="522288" cy="290513"/>
                    </a:xfrm>
                    <a:prstGeom prst="plus">
                      <a:avLst>
                        <a:gd name="adj" fmla="val 25000"/>
                      </a:avLst>
                    </a:prstGeom>
                    <a:solidFill>
                      <a:srgbClr val="5255E0"/>
                    </a:solidFill>
                    <a:ln w="28575">
                      <a:noFill/>
                      <a:miter lim="800000"/>
                      <a:headEnd/>
                      <a:tailEnd/>
                    </a:ln>
                  </p:spPr>
                  <p:txBody>
                    <a:bodyPr wrap="none" anchor="ctr"/>
                    <a:lstStyle/>
                    <a:p>
                      <a:endParaRPr lang="en-US"/>
                    </a:p>
                  </p:txBody>
                </p:sp>
                <p:sp>
                  <p:nvSpPr>
                    <p:cNvPr id="122" name="AutoShape 20"/>
                    <p:cNvSpPr>
                      <a:spLocks noChangeArrowheads="1"/>
                    </p:cNvSpPr>
                    <p:nvPr/>
                  </p:nvSpPr>
                  <p:spPr bwMode="auto">
                    <a:xfrm>
                      <a:off x="2917832" y="1337128"/>
                      <a:ext cx="922339" cy="392113"/>
                    </a:xfrm>
                    <a:prstGeom prst="plus">
                      <a:avLst>
                        <a:gd name="adj" fmla="val 25000"/>
                      </a:avLst>
                    </a:prstGeom>
                    <a:solidFill>
                      <a:srgbClr val="5255E0"/>
                    </a:solidFill>
                    <a:ln w="28575" cap="rnd">
                      <a:noFill/>
                      <a:prstDash val="sysDot"/>
                      <a:miter lim="800000"/>
                      <a:headEnd/>
                      <a:tailEnd/>
                    </a:ln>
                  </p:spPr>
                  <p:txBody>
                    <a:bodyPr wrap="none" anchor="ctr"/>
                    <a:lstStyle/>
                    <a:p>
                      <a:endParaRPr lang="en-US"/>
                    </a:p>
                  </p:txBody>
                </p:sp>
                <p:sp>
                  <p:nvSpPr>
                    <p:cNvPr id="123" name="AutoShape 21"/>
                    <p:cNvSpPr>
                      <a:spLocks noChangeArrowheads="1"/>
                    </p:cNvSpPr>
                    <p:nvPr/>
                  </p:nvSpPr>
                  <p:spPr bwMode="auto">
                    <a:xfrm>
                      <a:off x="3382970" y="1676853"/>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24" name="AutoShape 22"/>
                    <p:cNvSpPr>
                      <a:spLocks noChangeArrowheads="1"/>
                    </p:cNvSpPr>
                    <p:nvPr/>
                  </p:nvSpPr>
                  <p:spPr bwMode="auto">
                    <a:xfrm>
                      <a:off x="3636970" y="1838779"/>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25" name="AutoShape 23"/>
                    <p:cNvSpPr>
                      <a:spLocks noChangeArrowheads="1"/>
                    </p:cNvSpPr>
                    <p:nvPr/>
                  </p:nvSpPr>
                  <p:spPr bwMode="auto">
                    <a:xfrm>
                      <a:off x="2954344" y="2165804"/>
                      <a:ext cx="661988" cy="33496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26" name="AutoShape 24"/>
                    <p:cNvSpPr>
                      <a:spLocks noChangeArrowheads="1"/>
                    </p:cNvSpPr>
                    <p:nvPr/>
                  </p:nvSpPr>
                  <p:spPr bwMode="auto">
                    <a:xfrm>
                      <a:off x="3408370" y="2310267"/>
                      <a:ext cx="522288" cy="290513"/>
                    </a:xfrm>
                    <a:prstGeom prst="plus">
                      <a:avLst>
                        <a:gd name="adj" fmla="val 25000"/>
                      </a:avLst>
                    </a:prstGeom>
                    <a:solidFill>
                      <a:schemeClr val="accent2"/>
                    </a:solidFill>
                    <a:ln w="28575">
                      <a:noFill/>
                      <a:miter lim="800000"/>
                      <a:headEnd/>
                      <a:tailEnd/>
                    </a:ln>
                  </p:spPr>
                  <p:txBody>
                    <a:bodyPr wrap="none" anchor="ctr"/>
                    <a:lstStyle/>
                    <a:p>
                      <a:endParaRPr lang="en-US"/>
                    </a:p>
                  </p:txBody>
                </p:sp>
                <p:sp>
                  <p:nvSpPr>
                    <p:cNvPr id="127" name="AutoShape 26"/>
                    <p:cNvSpPr>
                      <a:spLocks noChangeArrowheads="1"/>
                    </p:cNvSpPr>
                    <p:nvPr/>
                  </p:nvSpPr>
                  <p:spPr bwMode="auto">
                    <a:xfrm>
                      <a:off x="3990983" y="2095954"/>
                      <a:ext cx="763588" cy="46196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28" name="AutoShape 28"/>
                    <p:cNvSpPr>
                      <a:spLocks noChangeArrowheads="1"/>
                    </p:cNvSpPr>
                    <p:nvPr/>
                  </p:nvSpPr>
                  <p:spPr bwMode="auto">
                    <a:xfrm>
                      <a:off x="3341695" y="2172154"/>
                      <a:ext cx="522288" cy="290513"/>
                    </a:xfrm>
                    <a:prstGeom prst="plus">
                      <a:avLst>
                        <a:gd name="adj" fmla="val 25000"/>
                      </a:avLst>
                    </a:prstGeom>
                    <a:noFill/>
                    <a:ln w="28575">
                      <a:noFill/>
                      <a:miter lim="800000"/>
                      <a:headEnd/>
                      <a:tailEnd/>
                    </a:ln>
                  </p:spPr>
                  <p:txBody>
                    <a:bodyPr wrap="none" anchor="ctr"/>
                    <a:lstStyle/>
                    <a:p>
                      <a:endParaRPr lang="en-US"/>
                    </a:p>
                  </p:txBody>
                </p:sp>
                <p:sp>
                  <p:nvSpPr>
                    <p:cNvPr id="129" name="AutoShape 29"/>
                    <p:cNvSpPr>
                      <a:spLocks noChangeArrowheads="1"/>
                    </p:cNvSpPr>
                    <p:nvPr/>
                  </p:nvSpPr>
                  <p:spPr bwMode="auto">
                    <a:xfrm>
                      <a:off x="2946407" y="179115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30" name="AutoShape 30"/>
                    <p:cNvSpPr>
                      <a:spLocks noChangeArrowheads="1"/>
                    </p:cNvSpPr>
                    <p:nvPr/>
                  </p:nvSpPr>
                  <p:spPr bwMode="auto">
                    <a:xfrm>
                      <a:off x="3770320" y="2157867"/>
                      <a:ext cx="300038" cy="258763"/>
                    </a:xfrm>
                    <a:prstGeom prst="plus">
                      <a:avLst>
                        <a:gd name="adj" fmla="val 25000"/>
                      </a:avLst>
                    </a:prstGeom>
                    <a:solidFill>
                      <a:srgbClr val="AAACF0"/>
                    </a:solidFill>
                    <a:ln w="28575" cap="rnd">
                      <a:noFill/>
                      <a:prstDash val="sysDot"/>
                      <a:miter lim="800000"/>
                      <a:headEnd/>
                      <a:tailEnd/>
                    </a:ln>
                  </p:spPr>
                  <p:txBody>
                    <a:bodyPr wrap="none" anchor="ctr"/>
                    <a:lstStyle/>
                    <a:p>
                      <a:endParaRPr lang="en-US"/>
                    </a:p>
                  </p:txBody>
                </p:sp>
                <p:sp>
                  <p:nvSpPr>
                    <p:cNvPr id="131" name="AutoShape 31"/>
                    <p:cNvSpPr>
                      <a:spLocks noChangeArrowheads="1"/>
                    </p:cNvSpPr>
                    <p:nvPr/>
                  </p:nvSpPr>
                  <p:spPr bwMode="auto">
                    <a:xfrm>
                      <a:off x="2855919" y="1600653"/>
                      <a:ext cx="522288" cy="290513"/>
                    </a:xfrm>
                    <a:prstGeom prst="plus">
                      <a:avLst>
                        <a:gd name="adj" fmla="val 25000"/>
                      </a:avLst>
                    </a:prstGeom>
                    <a:solidFill>
                      <a:srgbClr val="D4344B"/>
                    </a:solidFill>
                    <a:ln w="28575">
                      <a:noFill/>
                      <a:miter lim="800000"/>
                      <a:headEnd/>
                      <a:tailEnd/>
                    </a:ln>
                  </p:spPr>
                  <p:txBody>
                    <a:bodyPr wrap="none" anchor="ctr"/>
                    <a:lstStyle/>
                    <a:p>
                      <a:endParaRPr lang="en-US"/>
                    </a:p>
                  </p:txBody>
                </p:sp>
                <p:sp>
                  <p:nvSpPr>
                    <p:cNvPr id="132" name="AutoShape 32"/>
                    <p:cNvSpPr>
                      <a:spLocks noChangeArrowheads="1"/>
                    </p:cNvSpPr>
                    <p:nvPr/>
                  </p:nvSpPr>
                  <p:spPr bwMode="auto">
                    <a:xfrm>
                      <a:off x="6462723" y="198482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33" name="AutoShape 33"/>
                    <p:cNvSpPr>
                      <a:spLocks noChangeArrowheads="1"/>
                    </p:cNvSpPr>
                    <p:nvPr/>
                  </p:nvSpPr>
                  <p:spPr bwMode="auto">
                    <a:xfrm>
                      <a:off x="6767524" y="2108654"/>
                      <a:ext cx="5984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134" name="AutoShape 34"/>
                    <p:cNvSpPr>
                      <a:spLocks noChangeArrowheads="1"/>
                    </p:cNvSpPr>
                    <p:nvPr/>
                  </p:nvSpPr>
                  <p:spPr bwMode="auto">
                    <a:xfrm>
                      <a:off x="6381761" y="23086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35" name="AutoShape 35"/>
                    <p:cNvSpPr>
                      <a:spLocks noChangeArrowheads="1"/>
                    </p:cNvSpPr>
                    <p:nvPr/>
                  </p:nvSpPr>
                  <p:spPr bwMode="auto">
                    <a:xfrm>
                      <a:off x="6659574" y="151810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36" name="AutoShape 36"/>
                    <p:cNvSpPr>
                      <a:spLocks noChangeArrowheads="1"/>
                    </p:cNvSpPr>
                    <p:nvPr/>
                  </p:nvSpPr>
                  <p:spPr bwMode="auto">
                    <a:xfrm>
                      <a:off x="5826135" y="15704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37" name="AutoShape 37"/>
                    <p:cNvSpPr>
                      <a:spLocks noChangeArrowheads="1"/>
                    </p:cNvSpPr>
                    <p:nvPr/>
                  </p:nvSpPr>
                  <p:spPr bwMode="auto">
                    <a:xfrm>
                      <a:off x="5316547" y="1646691"/>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38" name="AutoShape 38"/>
                    <p:cNvSpPr>
                      <a:spLocks noChangeArrowheads="1"/>
                    </p:cNvSpPr>
                    <p:nvPr/>
                  </p:nvSpPr>
                  <p:spPr bwMode="auto">
                    <a:xfrm>
                      <a:off x="4849821" y="1565728"/>
                      <a:ext cx="522288" cy="290513"/>
                    </a:xfrm>
                    <a:prstGeom prst="plus">
                      <a:avLst>
                        <a:gd name="adj" fmla="val 25000"/>
                      </a:avLst>
                    </a:prstGeom>
                    <a:solidFill>
                      <a:srgbClr val="AAACF0"/>
                    </a:solidFill>
                    <a:ln w="28575">
                      <a:noFill/>
                      <a:prstDash val="lgDash"/>
                      <a:miter lim="800000"/>
                      <a:headEnd/>
                      <a:tailEnd/>
                    </a:ln>
                  </p:spPr>
                  <p:txBody>
                    <a:bodyPr wrap="none" anchor="ctr"/>
                    <a:lstStyle/>
                    <a:p>
                      <a:endParaRPr lang="en-US"/>
                    </a:p>
                  </p:txBody>
                </p:sp>
                <p:sp>
                  <p:nvSpPr>
                    <p:cNvPr id="139" name="AutoShape 39"/>
                    <p:cNvSpPr>
                      <a:spLocks noChangeArrowheads="1"/>
                    </p:cNvSpPr>
                    <p:nvPr/>
                  </p:nvSpPr>
                  <p:spPr bwMode="auto">
                    <a:xfrm>
                      <a:off x="4445008" y="1829254"/>
                      <a:ext cx="769938" cy="28416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40" name="AutoShape 40"/>
                    <p:cNvSpPr>
                      <a:spLocks noChangeArrowheads="1"/>
                    </p:cNvSpPr>
                    <p:nvPr/>
                  </p:nvSpPr>
                  <p:spPr bwMode="auto">
                    <a:xfrm>
                      <a:off x="5616585" y="1908629"/>
                      <a:ext cx="522288" cy="290513"/>
                    </a:xfrm>
                    <a:prstGeom prst="plus">
                      <a:avLst>
                        <a:gd name="adj" fmla="val 25000"/>
                      </a:avLst>
                    </a:prstGeom>
                    <a:solidFill>
                      <a:srgbClr val="F16179"/>
                    </a:solidFill>
                    <a:ln w="28575">
                      <a:noFill/>
                      <a:miter lim="800000"/>
                      <a:headEnd/>
                      <a:tailEnd/>
                    </a:ln>
                  </p:spPr>
                  <p:txBody>
                    <a:bodyPr wrap="none" anchor="ctr"/>
                    <a:lstStyle/>
                    <a:p>
                      <a:endParaRPr lang="en-US"/>
                    </a:p>
                  </p:txBody>
                </p:sp>
                <p:sp>
                  <p:nvSpPr>
                    <p:cNvPr id="141" name="AutoShape 41"/>
                    <p:cNvSpPr>
                      <a:spLocks noChangeArrowheads="1"/>
                    </p:cNvSpPr>
                    <p:nvPr/>
                  </p:nvSpPr>
                  <p:spPr bwMode="auto">
                    <a:xfrm>
                      <a:off x="6030923" y="1734003"/>
                      <a:ext cx="522288" cy="290513"/>
                    </a:xfrm>
                    <a:prstGeom prst="plus">
                      <a:avLst>
                        <a:gd name="adj" fmla="val 25000"/>
                      </a:avLst>
                    </a:prstGeom>
                    <a:solidFill>
                      <a:schemeClr val="accent2"/>
                    </a:solidFill>
                    <a:ln w="28575">
                      <a:noFill/>
                      <a:miter lim="800000"/>
                      <a:headEnd/>
                      <a:tailEnd/>
                    </a:ln>
                  </p:spPr>
                  <p:txBody>
                    <a:bodyPr wrap="none" anchor="ctr"/>
                    <a:lstStyle/>
                    <a:p>
                      <a:pPr algn="ctr"/>
                      <a:endParaRPr lang="en-US"/>
                    </a:p>
                  </p:txBody>
                </p:sp>
                <p:sp>
                  <p:nvSpPr>
                    <p:cNvPr id="142" name="AutoShape 42"/>
                    <p:cNvSpPr>
                      <a:spLocks noChangeArrowheads="1"/>
                    </p:cNvSpPr>
                    <p:nvPr/>
                  </p:nvSpPr>
                  <p:spPr bwMode="auto">
                    <a:xfrm>
                      <a:off x="4411671" y="15133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43" name="AutoShape 43"/>
                    <p:cNvSpPr>
                      <a:spLocks noChangeArrowheads="1"/>
                    </p:cNvSpPr>
                    <p:nvPr/>
                  </p:nvSpPr>
                  <p:spPr bwMode="auto">
                    <a:xfrm>
                      <a:off x="5654685" y="1741941"/>
                      <a:ext cx="522288" cy="290513"/>
                    </a:xfrm>
                    <a:prstGeom prst="plus">
                      <a:avLst>
                        <a:gd name="adj" fmla="val 25000"/>
                      </a:avLst>
                    </a:prstGeom>
                    <a:solidFill>
                      <a:srgbClr val="AAACF0"/>
                    </a:solidFill>
                    <a:ln w="28575">
                      <a:noFill/>
                      <a:prstDash val="dashDot"/>
                      <a:miter lim="800000"/>
                      <a:headEnd/>
                      <a:tailEnd/>
                    </a:ln>
                  </p:spPr>
                  <p:txBody>
                    <a:bodyPr wrap="none" anchor="ctr"/>
                    <a:lstStyle/>
                    <a:p>
                      <a:endParaRPr lang="en-US"/>
                    </a:p>
                  </p:txBody>
                </p:sp>
                <p:sp>
                  <p:nvSpPr>
                    <p:cNvPr id="144" name="AutoShape 44"/>
                    <p:cNvSpPr>
                      <a:spLocks noChangeArrowheads="1"/>
                    </p:cNvSpPr>
                    <p:nvPr/>
                  </p:nvSpPr>
                  <p:spPr bwMode="auto">
                    <a:xfrm>
                      <a:off x="4344996" y="1975304"/>
                      <a:ext cx="5222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145" name="AutoShape 45"/>
                    <p:cNvSpPr>
                      <a:spLocks noChangeArrowheads="1"/>
                    </p:cNvSpPr>
                    <p:nvPr/>
                  </p:nvSpPr>
                  <p:spPr bwMode="auto">
                    <a:xfrm>
                      <a:off x="6145223" y="1975304"/>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46" name="AutoShape 46"/>
                    <p:cNvSpPr>
                      <a:spLocks noChangeArrowheads="1"/>
                    </p:cNvSpPr>
                    <p:nvPr/>
                  </p:nvSpPr>
                  <p:spPr bwMode="auto">
                    <a:xfrm>
                      <a:off x="7277112" y="1332365"/>
                      <a:ext cx="534988" cy="522288"/>
                    </a:xfrm>
                    <a:prstGeom prst="plus">
                      <a:avLst>
                        <a:gd name="adj" fmla="val 25000"/>
                      </a:avLst>
                    </a:prstGeom>
                    <a:solidFill>
                      <a:srgbClr val="D4344B"/>
                    </a:solidFill>
                    <a:ln w="28575">
                      <a:noFill/>
                      <a:prstDash val="sysDot"/>
                      <a:miter lim="800000"/>
                      <a:headEnd/>
                      <a:tailEnd/>
                    </a:ln>
                  </p:spPr>
                  <p:txBody>
                    <a:bodyPr wrap="none" anchor="ctr"/>
                    <a:lstStyle/>
                    <a:p>
                      <a:endParaRPr lang="en-US"/>
                    </a:p>
                  </p:txBody>
                </p:sp>
              </p:grpSp>
              <p:sp>
                <p:nvSpPr>
                  <p:cNvPr id="102" name="AutoShape 62"/>
                  <p:cNvSpPr>
                    <a:spLocks noChangeArrowheads="1"/>
                  </p:cNvSpPr>
                  <p:nvPr/>
                </p:nvSpPr>
                <p:spPr bwMode="auto">
                  <a:xfrm>
                    <a:off x="3677919" y="1176423"/>
                    <a:ext cx="4214876" cy="3603850"/>
                  </a:xfrm>
                  <a:prstGeom prst="triangle">
                    <a:avLst>
                      <a:gd name="adj" fmla="val 50000"/>
                    </a:avLst>
                  </a:prstGeom>
                  <a:solidFill>
                    <a:srgbClr val="30D840"/>
                  </a:solidFill>
                  <a:ln w="57150">
                    <a:noFill/>
                    <a:miter lim="800000"/>
                    <a:headEnd/>
                    <a:tailEnd/>
                  </a:ln>
                </p:spPr>
                <p:txBody>
                  <a:bodyPr wrap="none" anchor="ctr"/>
                  <a:lstStyle/>
                  <a:p>
                    <a:endParaRPr lang="en-US"/>
                  </a:p>
                </p:txBody>
              </p:sp>
              <p:sp>
                <p:nvSpPr>
                  <p:cNvPr id="103" name="AutoShape 71"/>
                  <p:cNvSpPr>
                    <a:spLocks noChangeArrowheads="1"/>
                  </p:cNvSpPr>
                  <p:nvPr/>
                </p:nvSpPr>
                <p:spPr bwMode="auto">
                  <a:xfrm>
                    <a:off x="4743976" y="5057213"/>
                    <a:ext cx="2000974" cy="801592"/>
                  </a:xfrm>
                  <a:prstGeom prst="triangle">
                    <a:avLst>
                      <a:gd name="adj" fmla="val 50000"/>
                    </a:avLst>
                  </a:prstGeom>
                  <a:solidFill>
                    <a:srgbClr val="FF00FF"/>
                  </a:solidFill>
                  <a:ln w="9525">
                    <a:noFill/>
                    <a:miter lim="800000"/>
                    <a:headEnd/>
                    <a:tailEnd/>
                  </a:ln>
                </p:spPr>
                <p:txBody>
                  <a:bodyPr wrap="none" anchor="ctr"/>
                  <a:lstStyle/>
                  <a:p>
                    <a:endParaRPr lang="en-US"/>
                  </a:p>
                </p:txBody>
              </p:sp>
              <p:sp>
                <p:nvSpPr>
                  <p:cNvPr id="104" name="AutoShape 91"/>
                  <p:cNvSpPr>
                    <a:spLocks noChangeArrowheads="1"/>
                  </p:cNvSpPr>
                  <p:nvPr/>
                </p:nvSpPr>
                <p:spPr bwMode="auto">
                  <a:xfrm>
                    <a:off x="2676320" y="803782"/>
                    <a:ext cx="664170" cy="5626047"/>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sp>
                <p:nvSpPr>
                  <p:cNvPr id="105" name="AutoShape 92"/>
                  <p:cNvSpPr>
                    <a:spLocks noChangeArrowheads="1"/>
                  </p:cNvSpPr>
                  <p:nvPr/>
                </p:nvSpPr>
                <p:spPr bwMode="auto">
                  <a:xfrm flipH="1">
                    <a:off x="8021724" y="769003"/>
                    <a:ext cx="664170" cy="5626046"/>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grpSp>
          </p:grpSp>
          <p:sp>
            <p:nvSpPr>
              <p:cNvPr id="97" name="AutoShape 86"/>
              <p:cNvSpPr>
                <a:spLocks noChangeArrowheads="1"/>
              </p:cNvSpPr>
              <p:nvPr/>
            </p:nvSpPr>
            <p:spPr bwMode="auto">
              <a:xfrm>
                <a:off x="2905125" y="1042984"/>
                <a:ext cx="295274" cy="133352"/>
              </a:xfrm>
              <a:prstGeom prst="triangle">
                <a:avLst>
                  <a:gd name="adj" fmla="val 50000"/>
                </a:avLst>
              </a:prstGeom>
              <a:solidFill>
                <a:schemeClr val="tx1"/>
              </a:solidFill>
              <a:ln w="57150">
                <a:solidFill>
                  <a:schemeClr val="tx1"/>
                </a:solidFill>
                <a:miter lim="800000"/>
                <a:headEnd/>
                <a:tailEnd/>
              </a:ln>
            </p:spPr>
            <p:txBody>
              <a:bodyPr wrap="none" anchor="ctr"/>
              <a:lstStyle/>
              <a:p>
                <a:endParaRPr lang="en-US"/>
              </a:p>
            </p:txBody>
          </p:sp>
        </p:grpSp>
        <p:grpSp>
          <p:nvGrpSpPr>
            <p:cNvPr id="37" name="Group 474"/>
            <p:cNvGrpSpPr>
              <a:grpSpLocks/>
            </p:cNvGrpSpPr>
            <p:nvPr/>
          </p:nvGrpSpPr>
          <p:grpSpPr bwMode="auto">
            <a:xfrm>
              <a:off x="4000215" y="1172699"/>
              <a:ext cx="1100088" cy="1892370"/>
              <a:chOff x="5225152" y="943429"/>
              <a:chExt cx="1712694" cy="2206170"/>
            </a:xfrm>
          </p:grpSpPr>
          <p:grpSp>
            <p:nvGrpSpPr>
              <p:cNvPr id="43" name="Group 654"/>
              <p:cNvGrpSpPr>
                <a:grpSpLocks/>
              </p:cNvGrpSpPr>
              <p:nvPr/>
            </p:nvGrpSpPr>
            <p:grpSpPr bwMode="auto">
              <a:xfrm>
                <a:off x="5225152" y="943429"/>
                <a:ext cx="1712694" cy="2206170"/>
                <a:chOff x="1524000" y="0"/>
                <a:chExt cx="7576457" cy="6858000"/>
              </a:xfrm>
            </p:grpSpPr>
            <p:sp>
              <p:nvSpPr>
                <p:cNvPr id="45" name="Rectangle 44"/>
                <p:cNvSpPr/>
                <p:nvPr/>
              </p:nvSpPr>
              <p:spPr>
                <a:xfrm>
                  <a:off x="1524000" y="0"/>
                  <a:ext cx="7576457" cy="6858000"/>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6" name="Group 59"/>
                <p:cNvGrpSpPr>
                  <a:grpSpLocks/>
                </p:cNvGrpSpPr>
                <p:nvPr/>
              </p:nvGrpSpPr>
              <p:grpSpPr bwMode="auto">
                <a:xfrm>
                  <a:off x="1698170" y="643665"/>
                  <a:ext cx="7132864" cy="6054678"/>
                  <a:chOff x="2162629" y="769003"/>
                  <a:chExt cx="6523265" cy="5660826"/>
                </a:xfrm>
              </p:grpSpPr>
              <p:grpSp>
                <p:nvGrpSpPr>
                  <p:cNvPr id="47" name="Group 71"/>
                  <p:cNvGrpSpPr>
                    <a:grpSpLocks/>
                  </p:cNvGrpSpPr>
                  <p:nvPr/>
                </p:nvGrpSpPr>
                <p:grpSpPr bwMode="auto">
                  <a:xfrm>
                    <a:off x="2162629" y="4379009"/>
                    <a:ext cx="5969106" cy="1192451"/>
                    <a:chOff x="1147729" y="4214812"/>
                    <a:chExt cx="6905650" cy="1100138"/>
                  </a:xfrm>
                </p:grpSpPr>
                <p:sp>
                  <p:nvSpPr>
                    <p:cNvPr id="94" name="Parallelogram 93"/>
                    <p:cNvSpPr/>
                    <p:nvPr/>
                  </p:nvSpPr>
                  <p:spPr>
                    <a:xfrm>
                      <a:off x="1951532" y="4244373"/>
                      <a:ext cx="6522824" cy="1017130"/>
                    </a:xfrm>
                    <a:prstGeom prst="parallelogram">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 name="Isosceles Triangle 94"/>
                    <p:cNvSpPr/>
                    <p:nvPr/>
                  </p:nvSpPr>
                  <p:spPr>
                    <a:xfrm flipV="1">
                      <a:off x="1149180" y="4214584"/>
                      <a:ext cx="1664137" cy="110224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8" name="Group 56"/>
                  <p:cNvGrpSpPr>
                    <a:grpSpLocks/>
                  </p:cNvGrpSpPr>
                  <p:nvPr/>
                </p:nvGrpSpPr>
                <p:grpSpPr bwMode="auto">
                  <a:xfrm>
                    <a:off x="3507303" y="1163174"/>
                    <a:ext cx="4402428" cy="1619751"/>
                    <a:chOff x="2855919" y="1132340"/>
                    <a:chExt cx="4956181" cy="1552577"/>
                  </a:xfrm>
                </p:grpSpPr>
                <p:sp>
                  <p:nvSpPr>
                    <p:cNvPr id="53" name="AutoShape 4"/>
                    <p:cNvSpPr>
                      <a:spLocks noChangeArrowheads="1"/>
                    </p:cNvSpPr>
                    <p:nvPr/>
                  </p:nvSpPr>
                  <p:spPr bwMode="auto">
                    <a:xfrm>
                      <a:off x="6811974" y="16847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54" name="Line 5"/>
                    <p:cNvSpPr>
                      <a:spLocks noChangeShapeType="1"/>
                    </p:cNvSpPr>
                    <p:nvPr/>
                  </p:nvSpPr>
                  <p:spPr bwMode="auto">
                    <a:xfrm flipV="1">
                      <a:off x="3976695" y="1575253"/>
                      <a:ext cx="0" cy="465138"/>
                    </a:xfrm>
                    <a:prstGeom prst="line">
                      <a:avLst/>
                    </a:prstGeom>
                    <a:noFill/>
                    <a:ln w="9525">
                      <a:noFill/>
                      <a:round/>
                      <a:headEnd/>
                      <a:tailEnd type="triangle" w="med" len="med"/>
                    </a:ln>
                  </p:spPr>
                  <p:txBody>
                    <a:bodyPr/>
                    <a:lstStyle/>
                    <a:p>
                      <a:endParaRPr lang="en-US"/>
                    </a:p>
                  </p:txBody>
                </p:sp>
                <p:sp>
                  <p:nvSpPr>
                    <p:cNvPr id="55" name="AutoShape 6"/>
                    <p:cNvSpPr>
                      <a:spLocks noChangeArrowheads="1"/>
                    </p:cNvSpPr>
                    <p:nvPr/>
                  </p:nvSpPr>
                  <p:spPr bwMode="auto">
                    <a:xfrm>
                      <a:off x="6964374" y="1837191"/>
                      <a:ext cx="522288" cy="290513"/>
                    </a:xfrm>
                    <a:prstGeom prst="plus">
                      <a:avLst>
                        <a:gd name="adj" fmla="val 25000"/>
                      </a:avLst>
                    </a:prstGeom>
                    <a:solidFill>
                      <a:schemeClr val="accent2"/>
                    </a:solidFill>
                    <a:ln w="28575">
                      <a:noFill/>
                      <a:prstDash val="sysDot"/>
                      <a:miter lim="800000"/>
                      <a:headEnd/>
                      <a:tailEnd/>
                    </a:ln>
                  </p:spPr>
                  <p:txBody>
                    <a:bodyPr wrap="none" anchor="ctr"/>
                    <a:lstStyle/>
                    <a:p>
                      <a:endParaRPr lang="en-US"/>
                    </a:p>
                  </p:txBody>
                </p:sp>
                <p:sp>
                  <p:nvSpPr>
                    <p:cNvPr id="56" name="AutoShape 7"/>
                    <p:cNvSpPr>
                      <a:spLocks noChangeArrowheads="1"/>
                    </p:cNvSpPr>
                    <p:nvPr/>
                  </p:nvSpPr>
                  <p:spPr bwMode="auto">
                    <a:xfrm>
                      <a:off x="7116774" y="19895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57" name="AutoShape 8"/>
                    <p:cNvSpPr>
                      <a:spLocks noChangeArrowheads="1"/>
                    </p:cNvSpPr>
                    <p:nvPr/>
                  </p:nvSpPr>
                  <p:spPr bwMode="auto">
                    <a:xfrm>
                      <a:off x="7269174" y="2141992"/>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58" name="AutoShape 9"/>
                    <p:cNvSpPr>
                      <a:spLocks noChangeArrowheads="1"/>
                    </p:cNvSpPr>
                    <p:nvPr/>
                  </p:nvSpPr>
                  <p:spPr bwMode="auto">
                    <a:xfrm>
                      <a:off x="6942149" y="2222954"/>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59" name="AutoShape 10"/>
                    <p:cNvSpPr>
                      <a:spLocks noChangeArrowheads="1"/>
                    </p:cNvSpPr>
                    <p:nvPr/>
                  </p:nvSpPr>
                  <p:spPr bwMode="auto">
                    <a:xfrm>
                      <a:off x="7108837" y="19959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60" name="AutoShape 11"/>
                    <p:cNvSpPr>
                      <a:spLocks noChangeArrowheads="1"/>
                    </p:cNvSpPr>
                    <p:nvPr/>
                  </p:nvSpPr>
                  <p:spPr bwMode="auto">
                    <a:xfrm>
                      <a:off x="6323023" y="1276803"/>
                      <a:ext cx="706438" cy="3794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61" name="AutoShape 12"/>
                    <p:cNvSpPr>
                      <a:spLocks noChangeArrowheads="1"/>
                    </p:cNvSpPr>
                    <p:nvPr/>
                  </p:nvSpPr>
                  <p:spPr bwMode="auto">
                    <a:xfrm>
                      <a:off x="3470282" y="1343478"/>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62" name="AutoShape 13"/>
                    <p:cNvSpPr>
                      <a:spLocks noChangeArrowheads="1"/>
                    </p:cNvSpPr>
                    <p:nvPr/>
                  </p:nvSpPr>
                  <p:spPr bwMode="auto">
                    <a:xfrm>
                      <a:off x="3560770" y="1195840"/>
                      <a:ext cx="522288" cy="290513"/>
                    </a:xfrm>
                    <a:prstGeom prst="plus">
                      <a:avLst>
                        <a:gd name="adj" fmla="val 25000"/>
                      </a:avLst>
                    </a:prstGeom>
                    <a:solidFill>
                      <a:srgbClr val="CC0000"/>
                    </a:solidFill>
                    <a:ln w="28575">
                      <a:noFill/>
                      <a:miter lim="800000"/>
                      <a:headEnd/>
                      <a:tailEnd/>
                    </a:ln>
                  </p:spPr>
                  <p:txBody>
                    <a:bodyPr wrap="none" anchor="ctr"/>
                    <a:lstStyle/>
                    <a:p>
                      <a:endParaRPr lang="en-US"/>
                    </a:p>
                  </p:txBody>
                </p:sp>
                <p:sp>
                  <p:nvSpPr>
                    <p:cNvPr id="63" name="AutoShape 14"/>
                    <p:cNvSpPr>
                      <a:spLocks noChangeArrowheads="1"/>
                    </p:cNvSpPr>
                    <p:nvPr/>
                  </p:nvSpPr>
                  <p:spPr bwMode="auto">
                    <a:xfrm>
                      <a:off x="6886586" y="1132340"/>
                      <a:ext cx="649288" cy="5318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64" name="AutoShape 15"/>
                    <p:cNvSpPr>
                      <a:spLocks noChangeArrowheads="1"/>
                    </p:cNvSpPr>
                    <p:nvPr/>
                  </p:nvSpPr>
                  <p:spPr bwMode="auto">
                    <a:xfrm>
                      <a:off x="6253173" y="18514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65" name="AutoShape 16"/>
                    <p:cNvSpPr>
                      <a:spLocks noChangeArrowheads="1"/>
                    </p:cNvSpPr>
                    <p:nvPr/>
                  </p:nvSpPr>
                  <p:spPr bwMode="auto">
                    <a:xfrm>
                      <a:off x="6667511" y="2434092"/>
                      <a:ext cx="868364" cy="250825"/>
                    </a:xfrm>
                    <a:prstGeom prst="plus">
                      <a:avLst>
                        <a:gd name="adj" fmla="val 25000"/>
                      </a:avLst>
                    </a:prstGeom>
                    <a:solidFill>
                      <a:srgbClr val="0000FF"/>
                    </a:solidFill>
                    <a:ln w="28575" cap="rnd">
                      <a:noFill/>
                      <a:prstDash val="sysDot"/>
                      <a:miter lim="800000"/>
                      <a:headEnd/>
                      <a:tailEnd/>
                    </a:ln>
                  </p:spPr>
                  <p:txBody>
                    <a:bodyPr wrap="none" anchor="ctr"/>
                    <a:lstStyle/>
                    <a:p>
                      <a:endParaRPr lang="en-US"/>
                    </a:p>
                  </p:txBody>
                </p:sp>
                <p:sp>
                  <p:nvSpPr>
                    <p:cNvPr id="66" name="AutoShape 17"/>
                    <p:cNvSpPr>
                      <a:spLocks noChangeArrowheads="1"/>
                    </p:cNvSpPr>
                    <p:nvPr/>
                  </p:nvSpPr>
                  <p:spPr bwMode="auto">
                    <a:xfrm>
                      <a:off x="3622682" y="1394278"/>
                      <a:ext cx="706438" cy="3921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67" name="AutoShape 18"/>
                    <p:cNvSpPr>
                      <a:spLocks noChangeArrowheads="1"/>
                    </p:cNvSpPr>
                    <p:nvPr/>
                  </p:nvSpPr>
                  <p:spPr bwMode="auto">
                    <a:xfrm>
                      <a:off x="3775083" y="1648278"/>
                      <a:ext cx="522288" cy="290513"/>
                    </a:xfrm>
                    <a:prstGeom prst="plus">
                      <a:avLst>
                        <a:gd name="adj" fmla="val 25000"/>
                      </a:avLst>
                    </a:prstGeom>
                    <a:noFill/>
                    <a:ln w="28575">
                      <a:noFill/>
                      <a:miter lim="800000"/>
                      <a:headEnd/>
                      <a:tailEnd/>
                    </a:ln>
                  </p:spPr>
                  <p:txBody>
                    <a:bodyPr wrap="none" anchor="ctr"/>
                    <a:lstStyle/>
                    <a:p>
                      <a:endParaRPr lang="en-US"/>
                    </a:p>
                  </p:txBody>
                </p:sp>
                <p:sp>
                  <p:nvSpPr>
                    <p:cNvPr id="68" name="AutoShape 19"/>
                    <p:cNvSpPr>
                      <a:spLocks noChangeArrowheads="1"/>
                    </p:cNvSpPr>
                    <p:nvPr/>
                  </p:nvSpPr>
                  <p:spPr bwMode="auto">
                    <a:xfrm>
                      <a:off x="4060833" y="1686378"/>
                      <a:ext cx="522288" cy="290513"/>
                    </a:xfrm>
                    <a:prstGeom prst="plus">
                      <a:avLst>
                        <a:gd name="adj" fmla="val 25000"/>
                      </a:avLst>
                    </a:prstGeom>
                    <a:solidFill>
                      <a:srgbClr val="5255E0"/>
                    </a:solidFill>
                    <a:ln w="28575">
                      <a:noFill/>
                      <a:miter lim="800000"/>
                      <a:headEnd/>
                      <a:tailEnd/>
                    </a:ln>
                  </p:spPr>
                  <p:txBody>
                    <a:bodyPr wrap="none" anchor="ctr"/>
                    <a:lstStyle/>
                    <a:p>
                      <a:endParaRPr lang="en-US"/>
                    </a:p>
                  </p:txBody>
                </p:sp>
                <p:sp>
                  <p:nvSpPr>
                    <p:cNvPr id="69" name="AutoShape 20"/>
                    <p:cNvSpPr>
                      <a:spLocks noChangeArrowheads="1"/>
                    </p:cNvSpPr>
                    <p:nvPr/>
                  </p:nvSpPr>
                  <p:spPr bwMode="auto">
                    <a:xfrm>
                      <a:off x="2917832" y="1337128"/>
                      <a:ext cx="922339" cy="392113"/>
                    </a:xfrm>
                    <a:prstGeom prst="plus">
                      <a:avLst>
                        <a:gd name="adj" fmla="val 25000"/>
                      </a:avLst>
                    </a:prstGeom>
                    <a:solidFill>
                      <a:srgbClr val="5255E0"/>
                    </a:solidFill>
                    <a:ln w="28575" cap="rnd">
                      <a:noFill/>
                      <a:prstDash val="sysDot"/>
                      <a:miter lim="800000"/>
                      <a:headEnd/>
                      <a:tailEnd/>
                    </a:ln>
                  </p:spPr>
                  <p:txBody>
                    <a:bodyPr wrap="none" anchor="ctr"/>
                    <a:lstStyle/>
                    <a:p>
                      <a:endParaRPr lang="en-US"/>
                    </a:p>
                  </p:txBody>
                </p:sp>
                <p:sp>
                  <p:nvSpPr>
                    <p:cNvPr id="70" name="AutoShape 21"/>
                    <p:cNvSpPr>
                      <a:spLocks noChangeArrowheads="1"/>
                    </p:cNvSpPr>
                    <p:nvPr/>
                  </p:nvSpPr>
                  <p:spPr bwMode="auto">
                    <a:xfrm>
                      <a:off x="3382970" y="1676853"/>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71" name="AutoShape 22"/>
                    <p:cNvSpPr>
                      <a:spLocks noChangeArrowheads="1"/>
                    </p:cNvSpPr>
                    <p:nvPr/>
                  </p:nvSpPr>
                  <p:spPr bwMode="auto">
                    <a:xfrm>
                      <a:off x="3636970" y="1838779"/>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72" name="AutoShape 23"/>
                    <p:cNvSpPr>
                      <a:spLocks noChangeArrowheads="1"/>
                    </p:cNvSpPr>
                    <p:nvPr/>
                  </p:nvSpPr>
                  <p:spPr bwMode="auto">
                    <a:xfrm>
                      <a:off x="2954344" y="2165804"/>
                      <a:ext cx="661988" cy="33496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73" name="AutoShape 24"/>
                    <p:cNvSpPr>
                      <a:spLocks noChangeArrowheads="1"/>
                    </p:cNvSpPr>
                    <p:nvPr/>
                  </p:nvSpPr>
                  <p:spPr bwMode="auto">
                    <a:xfrm>
                      <a:off x="3408370" y="2310267"/>
                      <a:ext cx="522288" cy="290513"/>
                    </a:xfrm>
                    <a:prstGeom prst="plus">
                      <a:avLst>
                        <a:gd name="adj" fmla="val 25000"/>
                      </a:avLst>
                    </a:prstGeom>
                    <a:solidFill>
                      <a:schemeClr val="accent2"/>
                    </a:solidFill>
                    <a:ln w="28575">
                      <a:noFill/>
                      <a:miter lim="800000"/>
                      <a:headEnd/>
                      <a:tailEnd/>
                    </a:ln>
                  </p:spPr>
                  <p:txBody>
                    <a:bodyPr wrap="none" anchor="ctr"/>
                    <a:lstStyle/>
                    <a:p>
                      <a:endParaRPr lang="en-US"/>
                    </a:p>
                  </p:txBody>
                </p:sp>
                <p:sp>
                  <p:nvSpPr>
                    <p:cNvPr id="74" name="AutoShape 26"/>
                    <p:cNvSpPr>
                      <a:spLocks noChangeArrowheads="1"/>
                    </p:cNvSpPr>
                    <p:nvPr/>
                  </p:nvSpPr>
                  <p:spPr bwMode="auto">
                    <a:xfrm>
                      <a:off x="3990983" y="2095954"/>
                      <a:ext cx="763588" cy="46196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75" name="AutoShape 28"/>
                    <p:cNvSpPr>
                      <a:spLocks noChangeArrowheads="1"/>
                    </p:cNvSpPr>
                    <p:nvPr/>
                  </p:nvSpPr>
                  <p:spPr bwMode="auto">
                    <a:xfrm>
                      <a:off x="3341695" y="2172154"/>
                      <a:ext cx="522288" cy="290513"/>
                    </a:xfrm>
                    <a:prstGeom prst="plus">
                      <a:avLst>
                        <a:gd name="adj" fmla="val 25000"/>
                      </a:avLst>
                    </a:prstGeom>
                    <a:noFill/>
                    <a:ln w="28575">
                      <a:noFill/>
                      <a:miter lim="800000"/>
                      <a:headEnd/>
                      <a:tailEnd/>
                    </a:ln>
                  </p:spPr>
                  <p:txBody>
                    <a:bodyPr wrap="none" anchor="ctr"/>
                    <a:lstStyle/>
                    <a:p>
                      <a:endParaRPr lang="en-US"/>
                    </a:p>
                  </p:txBody>
                </p:sp>
                <p:sp>
                  <p:nvSpPr>
                    <p:cNvPr id="76" name="AutoShape 29"/>
                    <p:cNvSpPr>
                      <a:spLocks noChangeArrowheads="1"/>
                    </p:cNvSpPr>
                    <p:nvPr/>
                  </p:nvSpPr>
                  <p:spPr bwMode="auto">
                    <a:xfrm>
                      <a:off x="2946407" y="179115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77" name="AutoShape 30"/>
                    <p:cNvSpPr>
                      <a:spLocks noChangeArrowheads="1"/>
                    </p:cNvSpPr>
                    <p:nvPr/>
                  </p:nvSpPr>
                  <p:spPr bwMode="auto">
                    <a:xfrm>
                      <a:off x="3770320" y="2157867"/>
                      <a:ext cx="300038" cy="258763"/>
                    </a:xfrm>
                    <a:prstGeom prst="plus">
                      <a:avLst>
                        <a:gd name="adj" fmla="val 25000"/>
                      </a:avLst>
                    </a:prstGeom>
                    <a:solidFill>
                      <a:srgbClr val="AAACF0"/>
                    </a:solidFill>
                    <a:ln w="28575" cap="rnd">
                      <a:noFill/>
                      <a:prstDash val="sysDot"/>
                      <a:miter lim="800000"/>
                      <a:headEnd/>
                      <a:tailEnd/>
                    </a:ln>
                  </p:spPr>
                  <p:txBody>
                    <a:bodyPr wrap="none" anchor="ctr"/>
                    <a:lstStyle/>
                    <a:p>
                      <a:endParaRPr lang="en-US"/>
                    </a:p>
                  </p:txBody>
                </p:sp>
                <p:sp>
                  <p:nvSpPr>
                    <p:cNvPr id="78" name="AutoShape 31"/>
                    <p:cNvSpPr>
                      <a:spLocks noChangeArrowheads="1"/>
                    </p:cNvSpPr>
                    <p:nvPr/>
                  </p:nvSpPr>
                  <p:spPr bwMode="auto">
                    <a:xfrm>
                      <a:off x="2855919" y="1600653"/>
                      <a:ext cx="522288" cy="290513"/>
                    </a:xfrm>
                    <a:prstGeom prst="plus">
                      <a:avLst>
                        <a:gd name="adj" fmla="val 25000"/>
                      </a:avLst>
                    </a:prstGeom>
                    <a:solidFill>
                      <a:srgbClr val="D4344B"/>
                    </a:solidFill>
                    <a:ln w="28575">
                      <a:noFill/>
                      <a:miter lim="800000"/>
                      <a:headEnd/>
                      <a:tailEnd/>
                    </a:ln>
                  </p:spPr>
                  <p:txBody>
                    <a:bodyPr wrap="none" anchor="ctr"/>
                    <a:lstStyle/>
                    <a:p>
                      <a:endParaRPr lang="en-US"/>
                    </a:p>
                  </p:txBody>
                </p:sp>
                <p:sp>
                  <p:nvSpPr>
                    <p:cNvPr id="79" name="AutoShape 32"/>
                    <p:cNvSpPr>
                      <a:spLocks noChangeArrowheads="1"/>
                    </p:cNvSpPr>
                    <p:nvPr/>
                  </p:nvSpPr>
                  <p:spPr bwMode="auto">
                    <a:xfrm>
                      <a:off x="6462723" y="198482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80" name="AutoShape 33"/>
                    <p:cNvSpPr>
                      <a:spLocks noChangeArrowheads="1"/>
                    </p:cNvSpPr>
                    <p:nvPr/>
                  </p:nvSpPr>
                  <p:spPr bwMode="auto">
                    <a:xfrm>
                      <a:off x="6767524" y="2108654"/>
                      <a:ext cx="5984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81" name="AutoShape 34"/>
                    <p:cNvSpPr>
                      <a:spLocks noChangeArrowheads="1"/>
                    </p:cNvSpPr>
                    <p:nvPr/>
                  </p:nvSpPr>
                  <p:spPr bwMode="auto">
                    <a:xfrm>
                      <a:off x="6381761" y="23086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82" name="AutoShape 35"/>
                    <p:cNvSpPr>
                      <a:spLocks noChangeArrowheads="1"/>
                    </p:cNvSpPr>
                    <p:nvPr/>
                  </p:nvSpPr>
                  <p:spPr bwMode="auto">
                    <a:xfrm>
                      <a:off x="6659574" y="151810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83" name="AutoShape 36"/>
                    <p:cNvSpPr>
                      <a:spLocks noChangeArrowheads="1"/>
                    </p:cNvSpPr>
                    <p:nvPr/>
                  </p:nvSpPr>
                  <p:spPr bwMode="auto">
                    <a:xfrm>
                      <a:off x="5826135" y="15704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84" name="AutoShape 37"/>
                    <p:cNvSpPr>
                      <a:spLocks noChangeArrowheads="1"/>
                    </p:cNvSpPr>
                    <p:nvPr/>
                  </p:nvSpPr>
                  <p:spPr bwMode="auto">
                    <a:xfrm>
                      <a:off x="5316547" y="1646691"/>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85" name="AutoShape 38"/>
                    <p:cNvSpPr>
                      <a:spLocks noChangeArrowheads="1"/>
                    </p:cNvSpPr>
                    <p:nvPr/>
                  </p:nvSpPr>
                  <p:spPr bwMode="auto">
                    <a:xfrm>
                      <a:off x="4849821" y="1565728"/>
                      <a:ext cx="522288" cy="290513"/>
                    </a:xfrm>
                    <a:prstGeom prst="plus">
                      <a:avLst>
                        <a:gd name="adj" fmla="val 25000"/>
                      </a:avLst>
                    </a:prstGeom>
                    <a:solidFill>
                      <a:srgbClr val="AAACF0"/>
                    </a:solidFill>
                    <a:ln w="28575">
                      <a:noFill/>
                      <a:prstDash val="lgDash"/>
                      <a:miter lim="800000"/>
                      <a:headEnd/>
                      <a:tailEnd/>
                    </a:ln>
                  </p:spPr>
                  <p:txBody>
                    <a:bodyPr wrap="none" anchor="ctr"/>
                    <a:lstStyle/>
                    <a:p>
                      <a:endParaRPr lang="en-US"/>
                    </a:p>
                  </p:txBody>
                </p:sp>
                <p:sp>
                  <p:nvSpPr>
                    <p:cNvPr id="86" name="AutoShape 39"/>
                    <p:cNvSpPr>
                      <a:spLocks noChangeArrowheads="1"/>
                    </p:cNvSpPr>
                    <p:nvPr/>
                  </p:nvSpPr>
                  <p:spPr bwMode="auto">
                    <a:xfrm>
                      <a:off x="4445008" y="1829254"/>
                      <a:ext cx="769938" cy="28416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87" name="AutoShape 40"/>
                    <p:cNvSpPr>
                      <a:spLocks noChangeArrowheads="1"/>
                    </p:cNvSpPr>
                    <p:nvPr/>
                  </p:nvSpPr>
                  <p:spPr bwMode="auto">
                    <a:xfrm>
                      <a:off x="5616585" y="1908629"/>
                      <a:ext cx="522288" cy="290513"/>
                    </a:xfrm>
                    <a:prstGeom prst="plus">
                      <a:avLst>
                        <a:gd name="adj" fmla="val 25000"/>
                      </a:avLst>
                    </a:prstGeom>
                    <a:solidFill>
                      <a:srgbClr val="F16179"/>
                    </a:solidFill>
                    <a:ln w="28575">
                      <a:noFill/>
                      <a:miter lim="800000"/>
                      <a:headEnd/>
                      <a:tailEnd/>
                    </a:ln>
                  </p:spPr>
                  <p:txBody>
                    <a:bodyPr wrap="none" anchor="ctr"/>
                    <a:lstStyle/>
                    <a:p>
                      <a:endParaRPr lang="en-US"/>
                    </a:p>
                  </p:txBody>
                </p:sp>
                <p:sp>
                  <p:nvSpPr>
                    <p:cNvPr id="88" name="AutoShape 41"/>
                    <p:cNvSpPr>
                      <a:spLocks noChangeArrowheads="1"/>
                    </p:cNvSpPr>
                    <p:nvPr/>
                  </p:nvSpPr>
                  <p:spPr bwMode="auto">
                    <a:xfrm>
                      <a:off x="6030923" y="1734003"/>
                      <a:ext cx="522288" cy="290513"/>
                    </a:xfrm>
                    <a:prstGeom prst="plus">
                      <a:avLst>
                        <a:gd name="adj" fmla="val 25000"/>
                      </a:avLst>
                    </a:prstGeom>
                    <a:solidFill>
                      <a:schemeClr val="accent2"/>
                    </a:solidFill>
                    <a:ln w="28575">
                      <a:noFill/>
                      <a:miter lim="800000"/>
                      <a:headEnd/>
                      <a:tailEnd/>
                    </a:ln>
                  </p:spPr>
                  <p:txBody>
                    <a:bodyPr wrap="none" anchor="ctr"/>
                    <a:lstStyle/>
                    <a:p>
                      <a:pPr algn="ctr"/>
                      <a:endParaRPr lang="en-US"/>
                    </a:p>
                  </p:txBody>
                </p:sp>
                <p:sp>
                  <p:nvSpPr>
                    <p:cNvPr id="89" name="AutoShape 42"/>
                    <p:cNvSpPr>
                      <a:spLocks noChangeArrowheads="1"/>
                    </p:cNvSpPr>
                    <p:nvPr/>
                  </p:nvSpPr>
                  <p:spPr bwMode="auto">
                    <a:xfrm>
                      <a:off x="4411671" y="15133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90" name="AutoShape 43"/>
                    <p:cNvSpPr>
                      <a:spLocks noChangeArrowheads="1"/>
                    </p:cNvSpPr>
                    <p:nvPr/>
                  </p:nvSpPr>
                  <p:spPr bwMode="auto">
                    <a:xfrm>
                      <a:off x="5654685" y="1741941"/>
                      <a:ext cx="522288" cy="290513"/>
                    </a:xfrm>
                    <a:prstGeom prst="plus">
                      <a:avLst>
                        <a:gd name="adj" fmla="val 25000"/>
                      </a:avLst>
                    </a:prstGeom>
                    <a:solidFill>
                      <a:srgbClr val="AAACF0"/>
                    </a:solidFill>
                    <a:ln w="28575">
                      <a:noFill/>
                      <a:prstDash val="dashDot"/>
                      <a:miter lim="800000"/>
                      <a:headEnd/>
                      <a:tailEnd/>
                    </a:ln>
                  </p:spPr>
                  <p:txBody>
                    <a:bodyPr wrap="none" anchor="ctr"/>
                    <a:lstStyle/>
                    <a:p>
                      <a:endParaRPr lang="en-US"/>
                    </a:p>
                  </p:txBody>
                </p:sp>
                <p:sp>
                  <p:nvSpPr>
                    <p:cNvPr id="91" name="AutoShape 44"/>
                    <p:cNvSpPr>
                      <a:spLocks noChangeArrowheads="1"/>
                    </p:cNvSpPr>
                    <p:nvPr/>
                  </p:nvSpPr>
                  <p:spPr bwMode="auto">
                    <a:xfrm>
                      <a:off x="4344996" y="1975304"/>
                      <a:ext cx="5222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92" name="AutoShape 45"/>
                    <p:cNvSpPr>
                      <a:spLocks noChangeArrowheads="1"/>
                    </p:cNvSpPr>
                    <p:nvPr/>
                  </p:nvSpPr>
                  <p:spPr bwMode="auto">
                    <a:xfrm>
                      <a:off x="6145223" y="1975304"/>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93" name="AutoShape 46"/>
                    <p:cNvSpPr>
                      <a:spLocks noChangeArrowheads="1"/>
                    </p:cNvSpPr>
                    <p:nvPr/>
                  </p:nvSpPr>
                  <p:spPr bwMode="auto">
                    <a:xfrm>
                      <a:off x="7277112" y="1332365"/>
                      <a:ext cx="534988" cy="522288"/>
                    </a:xfrm>
                    <a:prstGeom prst="plus">
                      <a:avLst>
                        <a:gd name="adj" fmla="val 25000"/>
                      </a:avLst>
                    </a:prstGeom>
                    <a:solidFill>
                      <a:srgbClr val="D4344B"/>
                    </a:solidFill>
                    <a:ln w="28575">
                      <a:noFill/>
                      <a:prstDash val="sysDot"/>
                      <a:miter lim="800000"/>
                      <a:headEnd/>
                      <a:tailEnd/>
                    </a:ln>
                  </p:spPr>
                  <p:txBody>
                    <a:bodyPr wrap="none" anchor="ctr"/>
                    <a:lstStyle/>
                    <a:p>
                      <a:endParaRPr lang="en-US"/>
                    </a:p>
                  </p:txBody>
                </p:sp>
              </p:grpSp>
              <p:sp>
                <p:nvSpPr>
                  <p:cNvPr id="49" name="AutoShape 62"/>
                  <p:cNvSpPr>
                    <a:spLocks noChangeArrowheads="1"/>
                  </p:cNvSpPr>
                  <p:nvPr/>
                </p:nvSpPr>
                <p:spPr bwMode="auto">
                  <a:xfrm>
                    <a:off x="3677919" y="1176423"/>
                    <a:ext cx="4214876" cy="3603850"/>
                  </a:xfrm>
                  <a:prstGeom prst="triangle">
                    <a:avLst>
                      <a:gd name="adj" fmla="val 50000"/>
                    </a:avLst>
                  </a:prstGeom>
                  <a:solidFill>
                    <a:srgbClr val="30D840"/>
                  </a:solidFill>
                  <a:ln w="57150">
                    <a:noFill/>
                    <a:miter lim="800000"/>
                    <a:headEnd/>
                    <a:tailEnd/>
                  </a:ln>
                </p:spPr>
                <p:txBody>
                  <a:bodyPr wrap="none" anchor="ctr"/>
                  <a:lstStyle/>
                  <a:p>
                    <a:endParaRPr lang="en-US"/>
                  </a:p>
                </p:txBody>
              </p:sp>
              <p:sp>
                <p:nvSpPr>
                  <p:cNvPr id="50" name="AutoShape 71"/>
                  <p:cNvSpPr>
                    <a:spLocks noChangeArrowheads="1"/>
                  </p:cNvSpPr>
                  <p:nvPr/>
                </p:nvSpPr>
                <p:spPr bwMode="auto">
                  <a:xfrm>
                    <a:off x="4743976" y="5057213"/>
                    <a:ext cx="2000974" cy="801592"/>
                  </a:xfrm>
                  <a:prstGeom prst="triangle">
                    <a:avLst>
                      <a:gd name="adj" fmla="val 50000"/>
                    </a:avLst>
                  </a:prstGeom>
                  <a:solidFill>
                    <a:srgbClr val="FF00FF"/>
                  </a:solidFill>
                  <a:ln w="9525">
                    <a:noFill/>
                    <a:miter lim="800000"/>
                    <a:headEnd/>
                    <a:tailEnd/>
                  </a:ln>
                </p:spPr>
                <p:txBody>
                  <a:bodyPr wrap="none" anchor="ctr"/>
                  <a:lstStyle/>
                  <a:p>
                    <a:endParaRPr lang="en-US"/>
                  </a:p>
                </p:txBody>
              </p:sp>
              <p:sp>
                <p:nvSpPr>
                  <p:cNvPr id="51" name="AutoShape 91"/>
                  <p:cNvSpPr>
                    <a:spLocks noChangeArrowheads="1"/>
                  </p:cNvSpPr>
                  <p:nvPr/>
                </p:nvSpPr>
                <p:spPr bwMode="auto">
                  <a:xfrm>
                    <a:off x="2676320" y="803782"/>
                    <a:ext cx="664170" cy="5626047"/>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sp>
                <p:nvSpPr>
                  <p:cNvPr id="52" name="AutoShape 92"/>
                  <p:cNvSpPr>
                    <a:spLocks noChangeArrowheads="1"/>
                  </p:cNvSpPr>
                  <p:nvPr/>
                </p:nvSpPr>
                <p:spPr bwMode="auto">
                  <a:xfrm flipH="1">
                    <a:off x="8021724" y="769003"/>
                    <a:ext cx="664170" cy="5626046"/>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grpSp>
          </p:grpSp>
          <p:sp>
            <p:nvSpPr>
              <p:cNvPr id="44" name="AutoShape 86"/>
              <p:cNvSpPr>
                <a:spLocks noChangeArrowheads="1"/>
              </p:cNvSpPr>
              <p:nvPr/>
            </p:nvSpPr>
            <p:spPr bwMode="auto">
              <a:xfrm>
                <a:off x="6000750" y="1057273"/>
                <a:ext cx="295274" cy="133352"/>
              </a:xfrm>
              <a:prstGeom prst="triangle">
                <a:avLst>
                  <a:gd name="adj" fmla="val 50000"/>
                </a:avLst>
              </a:prstGeom>
              <a:solidFill>
                <a:schemeClr val="tx1"/>
              </a:solidFill>
              <a:ln w="57150">
                <a:solidFill>
                  <a:schemeClr val="tx1"/>
                </a:solidFill>
                <a:miter lim="800000"/>
                <a:headEnd/>
                <a:tailEnd/>
              </a:ln>
            </p:spPr>
            <p:txBody>
              <a:bodyPr wrap="none" anchor="ctr"/>
              <a:lstStyle/>
              <a:p>
                <a:endParaRPr lang="en-US"/>
              </a:p>
            </p:txBody>
          </p:sp>
        </p:grpSp>
        <p:grpSp>
          <p:nvGrpSpPr>
            <p:cNvPr id="38" name="Group 477"/>
            <p:cNvGrpSpPr>
              <a:grpSpLocks/>
            </p:cNvGrpSpPr>
            <p:nvPr/>
          </p:nvGrpSpPr>
          <p:grpSpPr bwMode="auto">
            <a:xfrm>
              <a:off x="2559599" y="2095740"/>
              <a:ext cx="2003405" cy="2495478"/>
              <a:chOff x="2981325" y="2019300"/>
              <a:chExt cx="3119437" cy="2909887"/>
            </a:xfrm>
          </p:grpSpPr>
          <p:cxnSp>
            <p:nvCxnSpPr>
              <p:cNvPr id="39" name="Straight Connector 38"/>
              <p:cNvCxnSpPr/>
              <p:nvPr/>
            </p:nvCxnSpPr>
            <p:spPr>
              <a:xfrm rot="16200000" flipV="1">
                <a:off x="2667794" y="2340769"/>
                <a:ext cx="2211387" cy="1568449"/>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a:off x="4225131" y="2382044"/>
                <a:ext cx="2155824" cy="1519238"/>
              </a:xfrm>
              <a:prstGeom prst="line">
                <a:avLst/>
              </a:prstGeom>
              <a:ln w="381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0800000">
                <a:off x="4548187" y="4214812"/>
                <a:ext cx="1552575" cy="714375"/>
              </a:xfrm>
              <a:prstGeom prst="line">
                <a:avLst/>
              </a:prstGeom>
              <a:ln w="381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flipV="1">
                <a:off x="2981325" y="4210049"/>
                <a:ext cx="1557338" cy="695325"/>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3646599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2203" name="Group 59"/>
          <p:cNvGraphicFramePr>
            <a:graphicFrameLocks noGrp="1"/>
          </p:cNvGraphicFramePr>
          <p:nvPr>
            <p:extLst/>
          </p:nvPr>
        </p:nvGraphicFramePr>
        <p:xfrm>
          <a:off x="304800" y="1371600"/>
          <a:ext cx="8534400" cy="4767200"/>
        </p:xfrm>
        <a:graphic>
          <a:graphicData uri="http://schemas.openxmlformats.org/drawingml/2006/table">
            <a:tbl>
              <a:tblPr/>
              <a:tblGrid>
                <a:gridCol w="1706563">
                  <a:extLst>
                    <a:ext uri="{9D8B030D-6E8A-4147-A177-3AD203B41FA5}">
                      <a16:colId xmlns:a16="http://schemas.microsoft.com/office/drawing/2014/main" val="20000"/>
                    </a:ext>
                  </a:extLst>
                </a:gridCol>
                <a:gridCol w="1993900">
                  <a:extLst>
                    <a:ext uri="{9D8B030D-6E8A-4147-A177-3AD203B41FA5}">
                      <a16:colId xmlns:a16="http://schemas.microsoft.com/office/drawing/2014/main" val="20001"/>
                    </a:ext>
                  </a:extLst>
                </a:gridCol>
                <a:gridCol w="1736725">
                  <a:extLst>
                    <a:ext uri="{9D8B030D-6E8A-4147-A177-3AD203B41FA5}">
                      <a16:colId xmlns:a16="http://schemas.microsoft.com/office/drawing/2014/main" val="20002"/>
                    </a:ext>
                  </a:extLst>
                </a:gridCol>
                <a:gridCol w="181292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tblGrid>
              <a:tr h="782638">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800" b="0" i="0" u="none" strike="noStrike" cap="none" normalizeH="0" baseline="0" dirty="0">
                        <a:ln>
                          <a:noFill/>
                        </a:ln>
                        <a:solidFill>
                          <a:srgbClr val="663300"/>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800" b="0" i="0" u="none" strike="noStrike" cap="none" normalizeH="0" baseline="0" dirty="0">
                          <a:ln>
                            <a:noFill/>
                          </a:ln>
                          <a:solidFill>
                            <a:srgbClr val="663300"/>
                          </a:solidFill>
                          <a:effectLst/>
                          <a:latin typeface="Arial" panose="020B0604020202020204" pitchFamily="34" charset="0"/>
                          <a:cs typeface="Arial" panose="020B0604020202020204" pitchFamily="34" charset="0"/>
                        </a:rPr>
                        <a:t>Perception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800" b="0" i="0" u="none" strike="noStrike" cap="none" normalizeH="0" baseline="0" dirty="0">
                          <a:ln>
                            <a:noFill/>
                          </a:ln>
                          <a:solidFill>
                            <a:srgbClr val="663300"/>
                          </a:solidFill>
                          <a:effectLst/>
                          <a:latin typeface="Arial" panose="020B0604020202020204" pitchFamily="34" charset="0"/>
                          <a:cs typeface="Arial" panose="020B0604020202020204" pitchFamily="34" charset="0"/>
                        </a:rPr>
                        <a:t>Emotion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800" b="0" i="0" u="none" strike="noStrike" cap="none" normalizeH="0" baseline="0" dirty="0">
                          <a:ln>
                            <a:noFill/>
                          </a:ln>
                          <a:solidFill>
                            <a:srgbClr val="663300"/>
                          </a:solidFill>
                          <a:effectLst/>
                          <a:latin typeface="Arial" panose="020B0604020202020204" pitchFamily="34" charset="0"/>
                          <a:cs typeface="Arial" panose="020B0604020202020204" pitchFamily="34" charset="0"/>
                        </a:rPr>
                        <a:t>Cognition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800" b="0" i="0" u="none" strike="noStrike" cap="none" normalizeH="0" baseline="0" dirty="0">
                          <a:ln>
                            <a:noFill/>
                          </a:ln>
                          <a:solidFill>
                            <a:srgbClr val="663300"/>
                          </a:solidFill>
                          <a:effectLst/>
                          <a:latin typeface="Arial" panose="020B0604020202020204" pitchFamily="34" charset="0"/>
                          <a:cs typeface="Arial" panose="020B0604020202020204" pitchFamily="34" charset="0"/>
                        </a:rPr>
                        <a:t>Action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76275">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800" b="0" i="0" u="none" strike="noStrike" cap="none" normalizeH="0" baseline="0" dirty="0">
                          <a:ln>
                            <a:noFill/>
                          </a:ln>
                          <a:solidFill>
                            <a:srgbClr val="663300"/>
                          </a:solidFill>
                          <a:effectLst/>
                          <a:latin typeface="Arial" panose="020B0604020202020204" pitchFamily="34" charset="0"/>
                          <a:cs typeface="Arial" panose="020B0604020202020204" pitchFamily="34" charset="0"/>
                        </a:rPr>
                        <a:t>Self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800" b="0" i="0" u="none" strike="noStrike" cap="none" normalizeH="0" baseline="0" dirty="0">
                        <a:ln>
                          <a:noFill/>
                        </a:ln>
                        <a:solidFill>
                          <a:srgbClr val="66330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800" b="0" i="0" u="none" strike="noStrike" cap="none" normalizeH="0" baseline="0" dirty="0">
                        <a:ln>
                          <a:noFill/>
                        </a:ln>
                        <a:solidFill>
                          <a:srgbClr val="66330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800" b="0" i="0" u="none" strike="noStrike" cap="none" normalizeH="0" baseline="0" dirty="0">
                        <a:ln>
                          <a:noFill/>
                        </a:ln>
                        <a:solidFill>
                          <a:srgbClr val="66330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800" b="0" i="0" u="none" strike="noStrike" cap="none" normalizeH="0" baseline="0" dirty="0">
                        <a:ln>
                          <a:noFill/>
                        </a:ln>
                        <a:solidFill>
                          <a:srgbClr val="66330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84225">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800" b="0" i="0" u="none" strike="noStrike" cap="none" normalizeH="0" baseline="0" dirty="0">
                          <a:ln>
                            <a:noFill/>
                          </a:ln>
                          <a:solidFill>
                            <a:srgbClr val="663300"/>
                          </a:solidFill>
                          <a:effectLst/>
                          <a:latin typeface="Arial" panose="020B0604020202020204" pitchFamily="34" charset="0"/>
                          <a:cs typeface="Arial" panose="020B0604020202020204" pitchFamily="34" charset="0"/>
                        </a:rPr>
                        <a:t>Others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800" b="0" i="0" u="none" strike="noStrike" cap="none" normalizeH="0" baseline="0" dirty="0">
                        <a:ln>
                          <a:noFill/>
                        </a:ln>
                        <a:solidFill>
                          <a:srgbClr val="66330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800" b="0" i="0" u="none" strike="noStrike" cap="none" normalizeH="0" baseline="0" dirty="0">
                        <a:ln>
                          <a:noFill/>
                        </a:ln>
                        <a:solidFill>
                          <a:srgbClr val="66330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800" b="0" i="0" u="none" strike="noStrike" cap="none" normalizeH="0" baseline="0" dirty="0">
                        <a:ln>
                          <a:noFill/>
                        </a:ln>
                        <a:solidFill>
                          <a:srgbClr val="66330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800" b="0" i="0" u="none" strike="noStrike" cap="none" normalizeH="0" baseline="0" dirty="0">
                        <a:ln>
                          <a:noFill/>
                        </a:ln>
                        <a:solidFill>
                          <a:srgbClr val="66330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84238">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800" b="0" i="0" u="none" strike="noStrike" cap="none" normalizeH="0" baseline="0" dirty="0">
                          <a:ln>
                            <a:noFill/>
                          </a:ln>
                          <a:solidFill>
                            <a:srgbClr val="663300"/>
                          </a:solidFill>
                          <a:effectLst/>
                          <a:latin typeface="Arial" panose="020B0604020202020204" pitchFamily="34" charset="0"/>
                          <a:cs typeface="Arial" panose="020B0604020202020204" pitchFamily="34" charset="0"/>
                        </a:rPr>
                        <a:t>Environ-</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800" b="0" i="0" u="none" strike="noStrike" cap="none" normalizeH="0" baseline="0" dirty="0">
                          <a:ln>
                            <a:noFill/>
                          </a:ln>
                          <a:solidFill>
                            <a:srgbClr val="663300"/>
                          </a:solidFill>
                          <a:effectLst/>
                          <a:latin typeface="Arial" panose="020B0604020202020204" pitchFamily="34" charset="0"/>
                          <a:cs typeface="Arial" panose="020B0604020202020204" pitchFamily="34" charset="0"/>
                        </a:rPr>
                        <a:t>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800" b="0" i="0" u="none" strike="noStrike" cap="none" normalizeH="0" baseline="0" dirty="0">
                        <a:ln>
                          <a:noFill/>
                        </a:ln>
                        <a:solidFill>
                          <a:srgbClr val="66330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800" b="0" i="0" u="none" strike="noStrike" cap="none" normalizeH="0" baseline="0" dirty="0">
                        <a:ln>
                          <a:noFill/>
                        </a:ln>
                        <a:solidFill>
                          <a:srgbClr val="66330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800" b="0" i="0" u="none" strike="noStrike" cap="none" normalizeH="0" baseline="0" dirty="0">
                        <a:ln>
                          <a:noFill/>
                        </a:ln>
                        <a:solidFill>
                          <a:srgbClr val="66330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800" b="0" i="0" u="none" strike="noStrike" cap="none" normalizeH="0" baseline="0" dirty="0">
                        <a:ln>
                          <a:noFill/>
                        </a:ln>
                        <a:solidFill>
                          <a:srgbClr val="66330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93838">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800" b="0" i="0" u="none" strike="noStrike" cap="none" normalizeH="0" baseline="0" dirty="0">
                          <a:ln>
                            <a:noFill/>
                          </a:ln>
                          <a:solidFill>
                            <a:srgbClr val="663300"/>
                          </a:solidFill>
                          <a:effectLst/>
                          <a:latin typeface="Arial" panose="020B0604020202020204" pitchFamily="34" charset="0"/>
                          <a:cs typeface="Arial" panose="020B0604020202020204" pitchFamily="34" charset="0"/>
                        </a:rPr>
                        <a:t>Symbol Systems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800" b="0" i="0" u="none" strike="noStrike" cap="none" normalizeH="0" baseline="0" dirty="0">
                        <a:ln>
                          <a:noFill/>
                        </a:ln>
                        <a:solidFill>
                          <a:srgbClr val="66330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800" b="0" i="0" u="none" strike="noStrike" cap="none" normalizeH="0" baseline="0" dirty="0">
                        <a:ln>
                          <a:noFill/>
                        </a:ln>
                        <a:solidFill>
                          <a:srgbClr val="66330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800" b="0" i="0" u="none" strike="noStrike" cap="none" normalizeH="0" baseline="0" dirty="0">
                        <a:ln>
                          <a:noFill/>
                        </a:ln>
                        <a:solidFill>
                          <a:srgbClr val="66330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800" b="0" i="0" u="none" strike="noStrike" cap="none" normalizeH="0" baseline="0" dirty="0">
                        <a:ln>
                          <a:noFill/>
                        </a:ln>
                        <a:solidFill>
                          <a:srgbClr val="66330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7" name="Rectangle 6"/>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8" name="Straight Connector 7"/>
          <p:cNvCxnSpPr/>
          <p:nvPr/>
        </p:nvCxnSpPr>
        <p:spPr>
          <a:xfrm>
            <a:off x="1902048" y="1074736"/>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70696" name="Rectangle 60"/>
          <p:cNvSpPr>
            <a:spLocks noChangeArrowheads="1"/>
          </p:cNvSpPr>
          <p:nvPr/>
        </p:nvSpPr>
        <p:spPr bwMode="auto">
          <a:xfrm>
            <a:off x="0" y="131285"/>
            <a:ext cx="6794500" cy="774700"/>
          </a:xfrm>
          <a:prstGeom prst="rect">
            <a:avLst/>
          </a:prstGeom>
          <a:noFill/>
          <a:ln w="9525">
            <a:noFill/>
            <a:miter lim="800000"/>
            <a:headEnd/>
            <a:tailEnd/>
          </a:ln>
        </p:spPr>
        <p:txBody>
          <a:bodyPr anchor="ctr"/>
          <a:lstStyle/>
          <a:p>
            <a:pPr>
              <a:buFont typeface="Wingdings" pitchFamily="2" charset="2"/>
              <a:buNone/>
            </a:pPr>
            <a:r>
              <a:rPr lang="en-US" sz="4400" b="1" dirty="0">
                <a:solidFill>
                  <a:srgbClr val="663300"/>
                </a:solidFill>
                <a:latin typeface="Arial" panose="020B0604020202020204" pitchFamily="34" charset="0"/>
                <a:cs typeface="Arial" panose="020B0604020202020204" pitchFamily="34" charset="0"/>
              </a:rPr>
              <a:t>EF Assessment Matrix</a:t>
            </a:r>
          </a:p>
        </p:txBody>
      </p:sp>
      <p:grpSp>
        <p:nvGrpSpPr>
          <p:cNvPr id="6" name="Group 5"/>
          <p:cNvGrpSpPr/>
          <p:nvPr/>
        </p:nvGrpSpPr>
        <p:grpSpPr>
          <a:xfrm>
            <a:off x="7719461" y="165149"/>
            <a:ext cx="1130880" cy="1047634"/>
            <a:chOff x="644894" y="327259"/>
            <a:chExt cx="5891948" cy="5909912"/>
          </a:xfrm>
        </p:grpSpPr>
        <p:sp>
          <p:nvSpPr>
            <p:cNvPr id="9" name="Rectangle 8"/>
            <p:cNvSpPr/>
            <p:nvPr/>
          </p:nvSpPr>
          <p:spPr>
            <a:xfrm>
              <a:off x="644894" y="364018"/>
              <a:ext cx="5872576" cy="5873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644894" y="4389728"/>
              <a:ext cx="5891948" cy="179979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Isosceles Triangle 10"/>
            <p:cNvSpPr/>
            <p:nvPr/>
          </p:nvSpPr>
          <p:spPr>
            <a:xfrm>
              <a:off x="946679" y="327259"/>
              <a:ext cx="5180306" cy="4952836"/>
            </a:xfrm>
            <a:prstGeom prst="triangle">
              <a:avLst/>
            </a:prstGeom>
            <a:solidFill>
              <a:srgbClr val="0FA1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1018047" y="451148"/>
              <a:ext cx="5089566" cy="5731566"/>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3" name="Straight Arrow Connector 12"/>
            <p:cNvCxnSpPr/>
            <p:nvPr/>
          </p:nvCxnSpPr>
          <p:spPr>
            <a:xfrm rot="16200000" flipH="1">
              <a:off x="1379355" y="697829"/>
              <a:ext cx="390726" cy="28445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a:off x="5223477" y="821519"/>
              <a:ext cx="435653" cy="1682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flipV="1">
              <a:off x="6010403" y="1908047"/>
              <a:ext cx="328293" cy="21646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6008674" y="4296362"/>
              <a:ext cx="385431" cy="21532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21869" y="2051670"/>
              <a:ext cx="394564" cy="20965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738191" y="4293868"/>
              <a:ext cx="345626" cy="30631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1063418" y="5092322"/>
              <a:ext cx="383348" cy="36951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5667681" y="5092322"/>
              <a:ext cx="374602" cy="33159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a:off x="5308238" y="5654484"/>
              <a:ext cx="336450" cy="32946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53393" y="5601005"/>
              <a:ext cx="295721" cy="38294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1574719" y="882718"/>
              <a:ext cx="1971799" cy="2421961"/>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Oval 23"/>
            <p:cNvSpPr/>
            <p:nvPr/>
          </p:nvSpPr>
          <p:spPr>
            <a:xfrm>
              <a:off x="3582202" y="897693"/>
              <a:ext cx="1944271" cy="2431491"/>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5" name="Oval 24"/>
            <p:cNvSpPr/>
            <p:nvPr/>
          </p:nvSpPr>
          <p:spPr>
            <a:xfrm>
              <a:off x="3587299" y="3342798"/>
              <a:ext cx="1932037" cy="2420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 name="Oval 25"/>
            <p:cNvSpPr/>
            <p:nvPr/>
          </p:nvSpPr>
          <p:spPr>
            <a:xfrm>
              <a:off x="1617539" y="3330546"/>
              <a:ext cx="1925920" cy="244102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27" name="Group 476"/>
            <p:cNvGrpSpPr>
              <a:grpSpLocks/>
            </p:cNvGrpSpPr>
            <p:nvPr/>
          </p:nvGrpSpPr>
          <p:grpSpPr bwMode="auto">
            <a:xfrm>
              <a:off x="2919498" y="2169257"/>
              <a:ext cx="1295841" cy="1991754"/>
              <a:chOff x="3541713" y="2105025"/>
              <a:chExt cx="2017712" cy="2322513"/>
            </a:xfrm>
          </p:grpSpPr>
          <p:cxnSp>
            <p:nvCxnSpPr>
              <p:cNvPr id="249" name="Straight Connector 248"/>
              <p:cNvCxnSpPr/>
              <p:nvPr/>
            </p:nvCxnSpPr>
            <p:spPr bwMode="auto">
              <a:xfrm rot="5400000">
                <a:off x="4657725" y="4187826"/>
                <a:ext cx="180975" cy="127000"/>
              </a:xfrm>
              <a:prstGeom prst="line">
                <a:avLst/>
              </a:prstGeom>
              <a:ln w="31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bwMode="auto">
              <a:xfrm rot="16200000" flipH="1">
                <a:off x="4317207" y="4156869"/>
                <a:ext cx="190500" cy="198437"/>
              </a:xfrm>
              <a:prstGeom prst="line">
                <a:avLst/>
              </a:prstGeom>
              <a:ln w="3175">
                <a:solidFill>
                  <a:srgbClr val="00B050"/>
                </a:solidFill>
              </a:ln>
            </p:spPr>
            <p:style>
              <a:lnRef idx="1">
                <a:schemeClr val="accent1"/>
              </a:lnRef>
              <a:fillRef idx="0">
                <a:schemeClr val="accent1"/>
              </a:fillRef>
              <a:effectRef idx="0">
                <a:schemeClr val="accent1"/>
              </a:effectRef>
              <a:fontRef idx="minor">
                <a:schemeClr val="tx1"/>
              </a:fontRef>
            </p:style>
          </p:cxnSp>
          <p:sp>
            <p:nvSpPr>
              <p:cNvPr id="251" name="Line 79"/>
              <p:cNvSpPr>
                <a:spLocks noChangeShapeType="1"/>
              </p:cNvSpPr>
              <p:nvPr/>
            </p:nvSpPr>
            <p:spPr bwMode="auto">
              <a:xfrm flipH="1">
                <a:off x="5133975" y="3779838"/>
                <a:ext cx="328613" cy="293687"/>
              </a:xfrm>
              <a:prstGeom prst="line">
                <a:avLst/>
              </a:prstGeom>
              <a:noFill/>
              <a:ln w="3175">
                <a:solidFill>
                  <a:srgbClr val="CC9900"/>
                </a:solidFill>
                <a:round/>
                <a:headEnd/>
                <a:tailEnd/>
              </a:ln>
            </p:spPr>
            <p:txBody>
              <a:bodyPr/>
              <a:lstStyle/>
              <a:p>
                <a:pPr>
                  <a:defRPr/>
                </a:pPr>
                <a:endParaRPr lang="en-US" sz="1050" b="1"/>
              </a:p>
            </p:txBody>
          </p:sp>
          <p:sp>
            <p:nvSpPr>
              <p:cNvPr id="252" name="Line 72"/>
              <p:cNvSpPr>
                <a:spLocks noChangeShapeType="1"/>
              </p:cNvSpPr>
              <p:nvPr/>
            </p:nvSpPr>
            <p:spPr bwMode="auto">
              <a:xfrm>
                <a:off x="3671888" y="3775075"/>
                <a:ext cx="266700" cy="273050"/>
              </a:xfrm>
              <a:prstGeom prst="line">
                <a:avLst/>
              </a:prstGeom>
              <a:noFill/>
              <a:ln w="3175">
                <a:solidFill>
                  <a:srgbClr val="CC9900"/>
                </a:solidFill>
                <a:round/>
                <a:headEnd/>
                <a:tailEnd/>
              </a:ln>
            </p:spPr>
            <p:txBody>
              <a:bodyPr/>
              <a:lstStyle/>
              <a:p>
                <a:pPr>
                  <a:defRPr/>
                </a:pPr>
                <a:endParaRPr lang="en-US" sz="1050" b="1"/>
              </a:p>
            </p:txBody>
          </p:sp>
          <p:sp>
            <p:nvSpPr>
              <p:cNvPr id="253" name="Line 30"/>
              <p:cNvSpPr>
                <a:spLocks noChangeShapeType="1"/>
              </p:cNvSpPr>
              <p:nvPr/>
            </p:nvSpPr>
            <p:spPr bwMode="auto">
              <a:xfrm flipH="1">
                <a:off x="3652838" y="2921000"/>
                <a:ext cx="446087" cy="371475"/>
              </a:xfrm>
              <a:prstGeom prst="line">
                <a:avLst/>
              </a:prstGeom>
              <a:noFill/>
              <a:ln w="3175">
                <a:solidFill>
                  <a:srgbClr val="800080"/>
                </a:solidFill>
                <a:round/>
                <a:headEnd/>
                <a:tailEnd/>
              </a:ln>
            </p:spPr>
            <p:txBody>
              <a:bodyPr/>
              <a:lstStyle/>
              <a:p>
                <a:pPr>
                  <a:defRPr/>
                </a:pPr>
                <a:endParaRPr lang="en-US" sz="1050" b="1"/>
              </a:p>
            </p:txBody>
          </p:sp>
          <p:sp>
            <p:nvSpPr>
              <p:cNvPr id="254" name="Line 72"/>
              <p:cNvSpPr>
                <a:spLocks noChangeShapeType="1"/>
              </p:cNvSpPr>
              <p:nvPr/>
            </p:nvSpPr>
            <p:spPr bwMode="auto">
              <a:xfrm>
                <a:off x="3613150" y="3448050"/>
                <a:ext cx="411163" cy="608013"/>
              </a:xfrm>
              <a:prstGeom prst="line">
                <a:avLst/>
              </a:prstGeom>
              <a:noFill/>
              <a:ln w="3175">
                <a:solidFill>
                  <a:srgbClr val="CC9900"/>
                </a:solidFill>
                <a:round/>
                <a:headEnd/>
                <a:tailEnd/>
              </a:ln>
            </p:spPr>
            <p:txBody>
              <a:bodyPr/>
              <a:lstStyle/>
              <a:p>
                <a:pPr>
                  <a:defRPr/>
                </a:pPr>
                <a:endParaRPr lang="en-US" sz="1050" b="1"/>
              </a:p>
            </p:txBody>
          </p:sp>
          <p:sp>
            <p:nvSpPr>
              <p:cNvPr id="255" name="Line 73"/>
              <p:cNvSpPr>
                <a:spLocks noChangeShapeType="1"/>
              </p:cNvSpPr>
              <p:nvPr/>
            </p:nvSpPr>
            <p:spPr bwMode="auto">
              <a:xfrm>
                <a:off x="4100513" y="3359150"/>
                <a:ext cx="258762" cy="696913"/>
              </a:xfrm>
              <a:prstGeom prst="line">
                <a:avLst/>
              </a:prstGeom>
              <a:noFill/>
              <a:ln w="3175">
                <a:solidFill>
                  <a:srgbClr val="CC9900"/>
                </a:solidFill>
                <a:round/>
                <a:headEnd/>
                <a:tailEnd/>
              </a:ln>
            </p:spPr>
            <p:txBody>
              <a:bodyPr/>
              <a:lstStyle/>
              <a:p>
                <a:pPr>
                  <a:defRPr/>
                </a:pPr>
                <a:endParaRPr lang="en-US" sz="1050" b="1"/>
              </a:p>
            </p:txBody>
          </p:sp>
          <p:sp>
            <p:nvSpPr>
              <p:cNvPr id="256" name="Line 74"/>
              <p:cNvSpPr>
                <a:spLocks noChangeShapeType="1"/>
              </p:cNvSpPr>
              <p:nvPr/>
            </p:nvSpPr>
            <p:spPr bwMode="auto">
              <a:xfrm flipH="1">
                <a:off x="4421188" y="3827463"/>
                <a:ext cx="180975" cy="234950"/>
              </a:xfrm>
              <a:prstGeom prst="line">
                <a:avLst/>
              </a:prstGeom>
              <a:noFill/>
              <a:ln w="3175">
                <a:solidFill>
                  <a:srgbClr val="CC9900"/>
                </a:solidFill>
                <a:round/>
                <a:headEnd/>
                <a:tailEnd/>
              </a:ln>
            </p:spPr>
            <p:txBody>
              <a:bodyPr/>
              <a:lstStyle/>
              <a:p>
                <a:pPr>
                  <a:defRPr/>
                </a:pPr>
                <a:endParaRPr lang="en-US" sz="1050" b="1"/>
              </a:p>
            </p:txBody>
          </p:sp>
          <p:sp>
            <p:nvSpPr>
              <p:cNvPr id="257" name="Line 76"/>
              <p:cNvSpPr>
                <a:spLocks noChangeShapeType="1"/>
              </p:cNvSpPr>
              <p:nvPr/>
            </p:nvSpPr>
            <p:spPr bwMode="auto">
              <a:xfrm>
                <a:off x="5024438" y="3384550"/>
                <a:ext cx="98425" cy="671513"/>
              </a:xfrm>
              <a:prstGeom prst="line">
                <a:avLst/>
              </a:prstGeom>
              <a:noFill/>
              <a:ln w="3175">
                <a:solidFill>
                  <a:srgbClr val="CC9900"/>
                </a:solidFill>
                <a:round/>
                <a:headEnd/>
                <a:tailEnd/>
              </a:ln>
            </p:spPr>
            <p:txBody>
              <a:bodyPr/>
              <a:lstStyle/>
              <a:p>
                <a:pPr>
                  <a:defRPr/>
                </a:pPr>
                <a:endParaRPr lang="en-US" sz="1050" b="1"/>
              </a:p>
            </p:txBody>
          </p:sp>
          <p:sp>
            <p:nvSpPr>
              <p:cNvPr id="258" name="Line 77"/>
              <p:cNvSpPr>
                <a:spLocks noChangeShapeType="1"/>
              </p:cNvSpPr>
              <p:nvPr/>
            </p:nvSpPr>
            <p:spPr bwMode="auto">
              <a:xfrm>
                <a:off x="4251325" y="3376613"/>
                <a:ext cx="463550" cy="679450"/>
              </a:xfrm>
              <a:prstGeom prst="line">
                <a:avLst/>
              </a:prstGeom>
              <a:noFill/>
              <a:ln w="3175">
                <a:solidFill>
                  <a:srgbClr val="CC9900"/>
                </a:solidFill>
                <a:round/>
                <a:headEnd/>
                <a:tailEnd/>
              </a:ln>
            </p:spPr>
            <p:txBody>
              <a:bodyPr/>
              <a:lstStyle/>
              <a:p>
                <a:pPr>
                  <a:defRPr/>
                </a:pPr>
                <a:endParaRPr lang="en-US" sz="1050" b="1"/>
              </a:p>
            </p:txBody>
          </p:sp>
          <p:sp>
            <p:nvSpPr>
              <p:cNvPr id="259" name="Line 78"/>
              <p:cNvSpPr>
                <a:spLocks noChangeShapeType="1"/>
              </p:cNvSpPr>
              <p:nvPr/>
            </p:nvSpPr>
            <p:spPr bwMode="auto">
              <a:xfrm flipH="1">
                <a:off x="4371975" y="3386138"/>
                <a:ext cx="79375" cy="669925"/>
              </a:xfrm>
              <a:prstGeom prst="line">
                <a:avLst/>
              </a:prstGeom>
              <a:noFill/>
              <a:ln w="3175">
                <a:solidFill>
                  <a:srgbClr val="CC9900"/>
                </a:solidFill>
                <a:round/>
                <a:headEnd/>
                <a:tailEnd/>
              </a:ln>
            </p:spPr>
            <p:txBody>
              <a:bodyPr/>
              <a:lstStyle/>
              <a:p>
                <a:pPr>
                  <a:defRPr/>
                </a:pPr>
                <a:endParaRPr lang="en-US" sz="1050" b="1"/>
              </a:p>
            </p:txBody>
          </p:sp>
          <p:sp>
            <p:nvSpPr>
              <p:cNvPr id="260" name="Line 79"/>
              <p:cNvSpPr>
                <a:spLocks noChangeShapeType="1"/>
              </p:cNvSpPr>
              <p:nvPr/>
            </p:nvSpPr>
            <p:spPr bwMode="auto">
              <a:xfrm flipH="1">
                <a:off x="5132388" y="3473450"/>
                <a:ext cx="338137" cy="582613"/>
              </a:xfrm>
              <a:prstGeom prst="line">
                <a:avLst/>
              </a:prstGeom>
              <a:noFill/>
              <a:ln w="3175">
                <a:solidFill>
                  <a:srgbClr val="CC9900"/>
                </a:solidFill>
                <a:round/>
                <a:headEnd/>
                <a:tailEnd/>
              </a:ln>
            </p:spPr>
            <p:txBody>
              <a:bodyPr/>
              <a:lstStyle/>
              <a:p>
                <a:pPr>
                  <a:defRPr/>
                </a:pPr>
                <a:endParaRPr lang="en-US" sz="1050" b="1"/>
              </a:p>
            </p:txBody>
          </p:sp>
          <p:sp>
            <p:nvSpPr>
              <p:cNvPr id="261" name="Line 80"/>
              <p:cNvSpPr>
                <a:spLocks noChangeShapeType="1"/>
              </p:cNvSpPr>
              <p:nvPr/>
            </p:nvSpPr>
            <p:spPr bwMode="auto">
              <a:xfrm flipH="1">
                <a:off x="4868863" y="3598863"/>
                <a:ext cx="404812" cy="463550"/>
              </a:xfrm>
              <a:prstGeom prst="line">
                <a:avLst/>
              </a:prstGeom>
              <a:noFill/>
              <a:ln w="3175">
                <a:solidFill>
                  <a:srgbClr val="CC9900"/>
                </a:solidFill>
                <a:round/>
                <a:headEnd/>
                <a:tailEnd/>
              </a:ln>
            </p:spPr>
            <p:txBody>
              <a:bodyPr/>
              <a:lstStyle/>
              <a:p>
                <a:pPr>
                  <a:defRPr/>
                </a:pPr>
                <a:endParaRPr lang="en-US" sz="1050" b="1"/>
              </a:p>
            </p:txBody>
          </p:sp>
          <p:sp>
            <p:nvSpPr>
              <p:cNvPr id="262" name="Line 81"/>
              <p:cNvSpPr>
                <a:spLocks noChangeShapeType="1"/>
              </p:cNvSpPr>
              <p:nvPr/>
            </p:nvSpPr>
            <p:spPr bwMode="auto">
              <a:xfrm flipH="1">
                <a:off x="4070350" y="3827463"/>
                <a:ext cx="17463" cy="223837"/>
              </a:xfrm>
              <a:prstGeom prst="line">
                <a:avLst/>
              </a:prstGeom>
              <a:noFill/>
              <a:ln w="3175">
                <a:solidFill>
                  <a:srgbClr val="CC9900"/>
                </a:solidFill>
                <a:round/>
                <a:headEnd/>
                <a:tailEnd/>
              </a:ln>
            </p:spPr>
            <p:txBody>
              <a:bodyPr/>
              <a:lstStyle/>
              <a:p>
                <a:pPr>
                  <a:defRPr/>
                </a:pPr>
                <a:endParaRPr lang="en-US" sz="1050" b="1"/>
              </a:p>
            </p:txBody>
          </p:sp>
          <p:sp>
            <p:nvSpPr>
              <p:cNvPr id="263" name="Line 82"/>
              <p:cNvSpPr>
                <a:spLocks noChangeShapeType="1"/>
              </p:cNvSpPr>
              <p:nvPr/>
            </p:nvSpPr>
            <p:spPr bwMode="auto">
              <a:xfrm flipH="1">
                <a:off x="4759325" y="3838575"/>
                <a:ext cx="53975" cy="222250"/>
              </a:xfrm>
              <a:prstGeom prst="line">
                <a:avLst/>
              </a:prstGeom>
              <a:noFill/>
              <a:ln w="3175">
                <a:solidFill>
                  <a:srgbClr val="CC9900"/>
                </a:solidFill>
                <a:round/>
                <a:headEnd/>
                <a:tailEnd/>
              </a:ln>
            </p:spPr>
            <p:txBody>
              <a:bodyPr/>
              <a:lstStyle/>
              <a:p>
                <a:pPr>
                  <a:defRPr/>
                </a:pPr>
                <a:endParaRPr lang="en-US" sz="1050" b="1"/>
              </a:p>
            </p:txBody>
          </p:sp>
          <p:sp>
            <p:nvSpPr>
              <p:cNvPr id="264" name="Line 75"/>
              <p:cNvSpPr>
                <a:spLocks noChangeShapeType="1"/>
              </p:cNvSpPr>
              <p:nvPr/>
            </p:nvSpPr>
            <p:spPr bwMode="auto">
              <a:xfrm flipH="1">
                <a:off x="4819650" y="3375025"/>
                <a:ext cx="303213" cy="682625"/>
              </a:xfrm>
              <a:prstGeom prst="line">
                <a:avLst/>
              </a:prstGeom>
              <a:noFill/>
              <a:ln w="3175">
                <a:solidFill>
                  <a:srgbClr val="CC9900"/>
                </a:solidFill>
                <a:round/>
                <a:headEnd/>
                <a:tailEnd/>
              </a:ln>
            </p:spPr>
            <p:txBody>
              <a:bodyPr/>
              <a:lstStyle/>
              <a:p>
                <a:pPr>
                  <a:defRPr/>
                </a:pPr>
                <a:endParaRPr lang="en-US" sz="1050" b="1"/>
              </a:p>
            </p:txBody>
          </p:sp>
          <p:sp>
            <p:nvSpPr>
              <p:cNvPr id="265" name="Line 149"/>
              <p:cNvSpPr>
                <a:spLocks noChangeShapeType="1"/>
              </p:cNvSpPr>
              <p:nvPr/>
            </p:nvSpPr>
            <p:spPr bwMode="auto">
              <a:xfrm>
                <a:off x="4932363" y="3754438"/>
                <a:ext cx="38100" cy="1587"/>
              </a:xfrm>
              <a:prstGeom prst="line">
                <a:avLst/>
              </a:prstGeom>
              <a:noFill/>
              <a:ln w="3175">
                <a:solidFill>
                  <a:srgbClr val="C00000"/>
                </a:solidFill>
                <a:round/>
                <a:headEnd/>
                <a:tailEnd/>
              </a:ln>
            </p:spPr>
            <p:txBody>
              <a:bodyPr/>
              <a:lstStyle/>
              <a:p>
                <a:pPr>
                  <a:defRPr/>
                </a:pPr>
                <a:endParaRPr lang="en-US" sz="1050" b="1"/>
              </a:p>
            </p:txBody>
          </p:sp>
          <p:sp>
            <p:nvSpPr>
              <p:cNvPr id="266" name="Line 199"/>
              <p:cNvSpPr>
                <a:spLocks noChangeShapeType="1"/>
              </p:cNvSpPr>
              <p:nvPr/>
            </p:nvSpPr>
            <p:spPr bwMode="auto">
              <a:xfrm flipV="1">
                <a:off x="5270500" y="3614738"/>
                <a:ext cx="26988" cy="68262"/>
              </a:xfrm>
              <a:prstGeom prst="line">
                <a:avLst/>
              </a:prstGeom>
              <a:noFill/>
              <a:ln w="3175">
                <a:solidFill>
                  <a:srgbClr val="C00000"/>
                </a:solidFill>
                <a:round/>
                <a:headEnd/>
                <a:tailEnd/>
              </a:ln>
            </p:spPr>
            <p:txBody>
              <a:bodyPr/>
              <a:lstStyle/>
              <a:p>
                <a:pPr>
                  <a:defRPr/>
                </a:pPr>
                <a:endParaRPr lang="en-US" sz="1050" b="1"/>
              </a:p>
            </p:txBody>
          </p:sp>
          <p:sp>
            <p:nvSpPr>
              <p:cNvPr id="267" name="Line 200"/>
              <p:cNvSpPr>
                <a:spLocks noChangeShapeType="1"/>
              </p:cNvSpPr>
              <p:nvPr/>
            </p:nvSpPr>
            <p:spPr bwMode="auto">
              <a:xfrm>
                <a:off x="5264150" y="3403600"/>
                <a:ext cx="39688" cy="47625"/>
              </a:xfrm>
              <a:prstGeom prst="line">
                <a:avLst/>
              </a:prstGeom>
              <a:noFill/>
              <a:ln w="3175">
                <a:solidFill>
                  <a:srgbClr val="C00000"/>
                </a:solidFill>
                <a:round/>
                <a:headEnd/>
                <a:tailEnd/>
              </a:ln>
            </p:spPr>
            <p:txBody>
              <a:bodyPr/>
              <a:lstStyle/>
              <a:p>
                <a:pPr>
                  <a:defRPr/>
                </a:pPr>
                <a:endParaRPr lang="en-US" sz="1050" b="1"/>
              </a:p>
            </p:txBody>
          </p:sp>
          <p:sp>
            <p:nvSpPr>
              <p:cNvPr id="268" name="Line 149"/>
              <p:cNvSpPr>
                <a:spLocks noChangeShapeType="1"/>
              </p:cNvSpPr>
              <p:nvPr/>
            </p:nvSpPr>
            <p:spPr bwMode="auto">
              <a:xfrm>
                <a:off x="5130800" y="3319463"/>
                <a:ext cx="39688" cy="3175"/>
              </a:xfrm>
              <a:prstGeom prst="line">
                <a:avLst/>
              </a:prstGeom>
              <a:noFill/>
              <a:ln w="3175">
                <a:solidFill>
                  <a:srgbClr val="C00000"/>
                </a:solidFill>
                <a:round/>
                <a:headEnd/>
                <a:tailEnd/>
              </a:ln>
            </p:spPr>
            <p:txBody>
              <a:bodyPr/>
              <a:lstStyle/>
              <a:p>
                <a:pPr>
                  <a:defRPr/>
                </a:pPr>
                <a:endParaRPr lang="en-US" sz="1050" b="1"/>
              </a:p>
            </p:txBody>
          </p:sp>
          <p:sp>
            <p:nvSpPr>
              <p:cNvPr id="269" name="Line 199"/>
              <p:cNvSpPr>
                <a:spLocks noChangeShapeType="1"/>
              </p:cNvSpPr>
              <p:nvPr/>
            </p:nvSpPr>
            <p:spPr bwMode="auto">
              <a:xfrm flipV="1">
                <a:off x="5346700" y="3732213"/>
                <a:ext cx="38100" cy="42862"/>
              </a:xfrm>
              <a:prstGeom prst="line">
                <a:avLst/>
              </a:prstGeom>
              <a:noFill/>
              <a:ln w="3175">
                <a:solidFill>
                  <a:srgbClr val="C00000"/>
                </a:solidFill>
                <a:round/>
                <a:headEnd/>
                <a:tailEnd/>
              </a:ln>
            </p:spPr>
            <p:txBody>
              <a:bodyPr/>
              <a:lstStyle/>
              <a:p>
                <a:pPr>
                  <a:defRPr/>
                </a:pPr>
                <a:endParaRPr lang="en-US" sz="1050" b="1"/>
              </a:p>
            </p:txBody>
          </p:sp>
          <p:sp>
            <p:nvSpPr>
              <p:cNvPr id="270" name="Line 200"/>
              <p:cNvSpPr>
                <a:spLocks noChangeShapeType="1"/>
              </p:cNvSpPr>
              <p:nvPr/>
            </p:nvSpPr>
            <p:spPr bwMode="auto">
              <a:xfrm>
                <a:off x="5343525" y="3343275"/>
                <a:ext cx="39688" cy="31750"/>
              </a:xfrm>
              <a:prstGeom prst="line">
                <a:avLst/>
              </a:prstGeom>
              <a:noFill/>
              <a:ln w="3175">
                <a:solidFill>
                  <a:srgbClr val="C00000"/>
                </a:solidFill>
                <a:round/>
                <a:headEnd/>
                <a:tailEnd/>
              </a:ln>
            </p:spPr>
            <p:txBody>
              <a:bodyPr/>
              <a:lstStyle/>
              <a:p>
                <a:pPr>
                  <a:defRPr/>
                </a:pPr>
                <a:endParaRPr lang="en-US" sz="1050" b="1"/>
              </a:p>
            </p:txBody>
          </p:sp>
          <p:sp>
            <p:nvSpPr>
              <p:cNvPr id="271" name="Line 199"/>
              <p:cNvSpPr>
                <a:spLocks noChangeShapeType="1"/>
              </p:cNvSpPr>
              <p:nvPr/>
            </p:nvSpPr>
            <p:spPr bwMode="auto">
              <a:xfrm flipV="1">
                <a:off x="5375275" y="3438525"/>
                <a:ext cx="39688" cy="42863"/>
              </a:xfrm>
              <a:prstGeom prst="line">
                <a:avLst/>
              </a:prstGeom>
              <a:noFill/>
              <a:ln w="3175">
                <a:solidFill>
                  <a:srgbClr val="C00000"/>
                </a:solidFill>
                <a:round/>
                <a:headEnd/>
                <a:tailEnd/>
              </a:ln>
            </p:spPr>
            <p:txBody>
              <a:bodyPr/>
              <a:lstStyle/>
              <a:p>
                <a:pPr>
                  <a:defRPr/>
                </a:pPr>
                <a:endParaRPr lang="en-US" sz="1050" b="1"/>
              </a:p>
            </p:txBody>
          </p:sp>
          <p:sp>
            <p:nvSpPr>
              <p:cNvPr id="272" name="Line 199"/>
              <p:cNvSpPr>
                <a:spLocks noChangeShapeType="1"/>
              </p:cNvSpPr>
              <p:nvPr/>
            </p:nvSpPr>
            <p:spPr bwMode="auto">
              <a:xfrm>
                <a:off x="5399088" y="3589338"/>
                <a:ext cx="34925" cy="42862"/>
              </a:xfrm>
              <a:prstGeom prst="line">
                <a:avLst/>
              </a:prstGeom>
              <a:noFill/>
              <a:ln w="3175">
                <a:solidFill>
                  <a:srgbClr val="C00000"/>
                </a:solidFill>
                <a:round/>
                <a:headEnd/>
                <a:tailEnd/>
              </a:ln>
            </p:spPr>
            <p:txBody>
              <a:bodyPr/>
              <a:lstStyle/>
              <a:p>
                <a:pPr>
                  <a:defRPr/>
                </a:pPr>
                <a:endParaRPr lang="en-US" sz="1050" b="1"/>
              </a:p>
            </p:txBody>
          </p:sp>
          <p:sp>
            <p:nvSpPr>
              <p:cNvPr id="273" name="Line 199"/>
              <p:cNvSpPr>
                <a:spLocks noChangeShapeType="1"/>
              </p:cNvSpPr>
              <p:nvPr/>
            </p:nvSpPr>
            <p:spPr bwMode="auto">
              <a:xfrm flipV="1">
                <a:off x="5476875" y="3457575"/>
                <a:ext cx="1588" cy="168275"/>
              </a:xfrm>
              <a:prstGeom prst="line">
                <a:avLst/>
              </a:prstGeom>
              <a:noFill/>
              <a:ln w="3175">
                <a:solidFill>
                  <a:srgbClr val="C00000"/>
                </a:solidFill>
                <a:round/>
                <a:headEnd/>
                <a:tailEnd/>
              </a:ln>
            </p:spPr>
            <p:txBody>
              <a:bodyPr/>
              <a:lstStyle/>
              <a:p>
                <a:pPr>
                  <a:defRPr/>
                </a:pPr>
                <a:endParaRPr lang="en-US" sz="1050" b="1"/>
              </a:p>
            </p:txBody>
          </p:sp>
          <p:sp>
            <p:nvSpPr>
              <p:cNvPr id="274" name="Line 149"/>
              <p:cNvSpPr>
                <a:spLocks noChangeShapeType="1"/>
              </p:cNvSpPr>
              <p:nvPr/>
            </p:nvSpPr>
            <p:spPr bwMode="auto">
              <a:xfrm>
                <a:off x="5002213" y="3522663"/>
                <a:ext cx="39687" cy="3175"/>
              </a:xfrm>
              <a:prstGeom prst="line">
                <a:avLst/>
              </a:prstGeom>
              <a:noFill/>
              <a:ln w="3175">
                <a:solidFill>
                  <a:srgbClr val="C00000"/>
                </a:solidFill>
                <a:round/>
                <a:headEnd/>
                <a:tailEnd/>
              </a:ln>
            </p:spPr>
            <p:txBody>
              <a:bodyPr/>
              <a:lstStyle/>
              <a:p>
                <a:pPr>
                  <a:defRPr/>
                </a:pPr>
                <a:endParaRPr lang="en-US" sz="1050" b="1"/>
              </a:p>
            </p:txBody>
          </p:sp>
          <p:sp>
            <p:nvSpPr>
              <p:cNvPr id="275" name="Line 199"/>
              <p:cNvSpPr>
                <a:spLocks noChangeShapeType="1"/>
              </p:cNvSpPr>
              <p:nvPr/>
            </p:nvSpPr>
            <p:spPr bwMode="auto">
              <a:xfrm flipV="1">
                <a:off x="5070475" y="3597275"/>
                <a:ext cx="25400" cy="68263"/>
              </a:xfrm>
              <a:prstGeom prst="line">
                <a:avLst/>
              </a:prstGeom>
              <a:noFill/>
              <a:ln w="3175">
                <a:solidFill>
                  <a:srgbClr val="C00000"/>
                </a:solidFill>
                <a:round/>
                <a:headEnd/>
                <a:tailEnd/>
              </a:ln>
            </p:spPr>
            <p:txBody>
              <a:bodyPr/>
              <a:lstStyle/>
              <a:p>
                <a:pPr>
                  <a:defRPr/>
                </a:pPr>
                <a:endParaRPr lang="en-US" sz="1050" b="1"/>
              </a:p>
            </p:txBody>
          </p:sp>
          <p:sp>
            <p:nvSpPr>
              <p:cNvPr id="276" name="Line 200"/>
              <p:cNvSpPr>
                <a:spLocks noChangeShapeType="1"/>
              </p:cNvSpPr>
              <p:nvPr/>
            </p:nvSpPr>
            <p:spPr bwMode="auto">
              <a:xfrm>
                <a:off x="5064125" y="3386138"/>
                <a:ext cx="39688" cy="47625"/>
              </a:xfrm>
              <a:prstGeom prst="line">
                <a:avLst/>
              </a:prstGeom>
              <a:noFill/>
              <a:ln w="3175">
                <a:solidFill>
                  <a:srgbClr val="C00000"/>
                </a:solidFill>
                <a:round/>
                <a:headEnd/>
                <a:tailEnd/>
              </a:ln>
            </p:spPr>
            <p:txBody>
              <a:bodyPr/>
              <a:lstStyle/>
              <a:p>
                <a:pPr>
                  <a:defRPr/>
                </a:pPr>
                <a:endParaRPr lang="en-US" sz="1050" b="1"/>
              </a:p>
            </p:txBody>
          </p:sp>
          <p:sp>
            <p:nvSpPr>
              <p:cNvPr id="277" name="Line 197"/>
              <p:cNvSpPr>
                <a:spLocks noChangeShapeType="1"/>
              </p:cNvSpPr>
              <p:nvPr/>
            </p:nvSpPr>
            <p:spPr bwMode="auto">
              <a:xfrm>
                <a:off x="3806825" y="3590925"/>
                <a:ext cx="22225" cy="77788"/>
              </a:xfrm>
              <a:prstGeom prst="line">
                <a:avLst/>
              </a:prstGeom>
              <a:noFill/>
              <a:ln w="3175">
                <a:solidFill>
                  <a:srgbClr val="C00000"/>
                </a:solidFill>
                <a:round/>
                <a:headEnd/>
                <a:tailEnd/>
              </a:ln>
            </p:spPr>
            <p:txBody>
              <a:bodyPr/>
              <a:lstStyle/>
              <a:p>
                <a:pPr>
                  <a:defRPr/>
                </a:pPr>
                <a:endParaRPr lang="en-US" sz="1050" b="1"/>
              </a:p>
            </p:txBody>
          </p:sp>
          <p:sp>
            <p:nvSpPr>
              <p:cNvPr id="278" name="Line 198"/>
              <p:cNvSpPr>
                <a:spLocks noChangeShapeType="1"/>
              </p:cNvSpPr>
              <p:nvPr/>
            </p:nvSpPr>
            <p:spPr bwMode="auto">
              <a:xfrm flipV="1">
                <a:off x="3773488" y="3376613"/>
                <a:ext cx="20637" cy="65087"/>
              </a:xfrm>
              <a:prstGeom prst="line">
                <a:avLst/>
              </a:prstGeom>
              <a:noFill/>
              <a:ln w="3175">
                <a:solidFill>
                  <a:srgbClr val="C00000"/>
                </a:solidFill>
                <a:round/>
                <a:headEnd/>
                <a:tailEnd/>
              </a:ln>
            </p:spPr>
            <p:txBody>
              <a:bodyPr/>
              <a:lstStyle/>
              <a:p>
                <a:pPr>
                  <a:defRPr/>
                </a:pPr>
                <a:endParaRPr lang="en-US" sz="1050" b="1"/>
              </a:p>
            </p:txBody>
          </p:sp>
          <p:sp>
            <p:nvSpPr>
              <p:cNvPr id="279" name="Line 198"/>
              <p:cNvSpPr>
                <a:spLocks noChangeShapeType="1"/>
              </p:cNvSpPr>
              <p:nvPr/>
            </p:nvSpPr>
            <p:spPr bwMode="auto">
              <a:xfrm flipV="1">
                <a:off x="3708400" y="3324225"/>
                <a:ext cx="28575" cy="28575"/>
              </a:xfrm>
              <a:prstGeom prst="line">
                <a:avLst/>
              </a:prstGeom>
              <a:noFill/>
              <a:ln w="3175">
                <a:solidFill>
                  <a:srgbClr val="C00000"/>
                </a:solidFill>
                <a:round/>
                <a:headEnd/>
                <a:tailEnd/>
              </a:ln>
            </p:spPr>
            <p:txBody>
              <a:bodyPr/>
              <a:lstStyle/>
              <a:p>
                <a:pPr>
                  <a:defRPr/>
                </a:pPr>
                <a:endParaRPr lang="en-US" sz="1050" b="1"/>
              </a:p>
            </p:txBody>
          </p:sp>
          <p:sp>
            <p:nvSpPr>
              <p:cNvPr id="280" name="Line 198"/>
              <p:cNvSpPr>
                <a:spLocks noChangeShapeType="1"/>
              </p:cNvSpPr>
              <p:nvPr/>
            </p:nvSpPr>
            <p:spPr bwMode="auto">
              <a:xfrm flipH="1" flipV="1">
                <a:off x="3619500" y="3443288"/>
                <a:ext cx="17463" cy="173037"/>
              </a:xfrm>
              <a:prstGeom prst="line">
                <a:avLst/>
              </a:prstGeom>
              <a:noFill/>
              <a:ln w="3175">
                <a:solidFill>
                  <a:srgbClr val="C00000"/>
                </a:solidFill>
                <a:round/>
                <a:headEnd/>
                <a:tailEnd/>
              </a:ln>
            </p:spPr>
            <p:txBody>
              <a:bodyPr/>
              <a:lstStyle/>
              <a:p>
                <a:pPr>
                  <a:defRPr/>
                </a:pPr>
                <a:endParaRPr lang="en-US" sz="1050" b="1"/>
              </a:p>
            </p:txBody>
          </p:sp>
          <p:sp>
            <p:nvSpPr>
              <p:cNvPr id="281" name="Line 198"/>
              <p:cNvSpPr>
                <a:spLocks noChangeShapeType="1"/>
              </p:cNvSpPr>
              <p:nvPr/>
            </p:nvSpPr>
            <p:spPr bwMode="auto">
              <a:xfrm flipV="1">
                <a:off x="3673475" y="3556000"/>
                <a:ext cx="20638" cy="65088"/>
              </a:xfrm>
              <a:prstGeom prst="line">
                <a:avLst/>
              </a:prstGeom>
              <a:noFill/>
              <a:ln w="3175">
                <a:solidFill>
                  <a:srgbClr val="C00000"/>
                </a:solidFill>
                <a:round/>
                <a:headEnd/>
                <a:tailEnd/>
              </a:ln>
            </p:spPr>
            <p:txBody>
              <a:bodyPr/>
              <a:lstStyle/>
              <a:p>
                <a:pPr>
                  <a:defRPr/>
                </a:pPr>
                <a:endParaRPr lang="en-US" sz="1050" b="1"/>
              </a:p>
            </p:txBody>
          </p:sp>
          <p:sp>
            <p:nvSpPr>
              <p:cNvPr id="282" name="Line 198"/>
              <p:cNvSpPr>
                <a:spLocks noChangeShapeType="1"/>
              </p:cNvSpPr>
              <p:nvPr/>
            </p:nvSpPr>
            <p:spPr bwMode="auto">
              <a:xfrm flipH="1" flipV="1">
                <a:off x="3695700" y="3409950"/>
                <a:ext cx="20638" cy="47625"/>
              </a:xfrm>
              <a:prstGeom prst="line">
                <a:avLst/>
              </a:prstGeom>
              <a:noFill/>
              <a:ln w="3175">
                <a:solidFill>
                  <a:srgbClr val="C00000"/>
                </a:solidFill>
                <a:round/>
                <a:headEnd/>
                <a:tailEnd/>
              </a:ln>
            </p:spPr>
            <p:txBody>
              <a:bodyPr/>
              <a:lstStyle/>
              <a:p>
                <a:pPr>
                  <a:defRPr/>
                </a:pPr>
                <a:endParaRPr lang="en-US" sz="1050" b="1"/>
              </a:p>
            </p:txBody>
          </p:sp>
          <p:grpSp>
            <p:nvGrpSpPr>
              <p:cNvPr id="283" name="Group 151"/>
              <p:cNvGrpSpPr>
                <a:grpSpLocks/>
              </p:cNvGrpSpPr>
              <p:nvPr/>
            </p:nvGrpSpPr>
            <p:grpSpPr bwMode="auto">
              <a:xfrm>
                <a:off x="3900942" y="3310425"/>
                <a:ext cx="1121511" cy="442550"/>
                <a:chOff x="1325" y="2541"/>
                <a:chExt cx="3083" cy="673"/>
              </a:xfrm>
            </p:grpSpPr>
            <p:sp>
              <p:nvSpPr>
                <p:cNvPr id="412" name="Line 152"/>
                <p:cNvSpPr>
                  <a:spLocks noChangeShapeType="1"/>
                </p:cNvSpPr>
                <p:nvPr/>
              </p:nvSpPr>
              <p:spPr bwMode="auto">
                <a:xfrm>
                  <a:off x="2284" y="2878"/>
                  <a:ext cx="52" cy="2"/>
                </a:xfrm>
                <a:prstGeom prst="line">
                  <a:avLst/>
                </a:prstGeom>
                <a:noFill/>
                <a:ln w="3175">
                  <a:solidFill>
                    <a:srgbClr val="CC0000"/>
                  </a:solidFill>
                  <a:round/>
                  <a:headEnd/>
                  <a:tailEnd/>
                </a:ln>
              </p:spPr>
              <p:txBody>
                <a:bodyPr/>
                <a:lstStyle/>
                <a:p>
                  <a:pPr>
                    <a:defRPr/>
                  </a:pPr>
                  <a:endParaRPr lang="en-US" sz="1050" b="1"/>
                </a:p>
              </p:txBody>
            </p:sp>
            <p:grpSp>
              <p:nvGrpSpPr>
                <p:cNvPr id="413" name="Group 153"/>
                <p:cNvGrpSpPr>
                  <a:grpSpLocks/>
                </p:cNvGrpSpPr>
                <p:nvPr/>
              </p:nvGrpSpPr>
              <p:grpSpPr bwMode="auto">
                <a:xfrm>
                  <a:off x="1325" y="2541"/>
                  <a:ext cx="3083" cy="673"/>
                  <a:chOff x="1325" y="2541"/>
                  <a:chExt cx="3083" cy="673"/>
                </a:xfrm>
              </p:grpSpPr>
              <p:sp>
                <p:nvSpPr>
                  <p:cNvPr id="415" name="Line 154"/>
                  <p:cNvSpPr>
                    <a:spLocks noChangeShapeType="1"/>
                  </p:cNvSpPr>
                  <p:nvPr/>
                </p:nvSpPr>
                <p:spPr bwMode="auto">
                  <a:xfrm>
                    <a:off x="1367" y="2540"/>
                    <a:ext cx="92" cy="0"/>
                  </a:xfrm>
                  <a:prstGeom prst="line">
                    <a:avLst/>
                  </a:prstGeom>
                  <a:noFill/>
                  <a:ln w="3175">
                    <a:solidFill>
                      <a:srgbClr val="CC0000"/>
                    </a:solidFill>
                    <a:round/>
                    <a:headEnd/>
                    <a:tailEnd/>
                  </a:ln>
                </p:spPr>
                <p:txBody>
                  <a:bodyPr/>
                  <a:lstStyle/>
                  <a:p>
                    <a:pPr>
                      <a:defRPr/>
                    </a:pPr>
                    <a:endParaRPr lang="en-US" sz="1050" b="1"/>
                  </a:p>
                </p:txBody>
              </p:sp>
              <p:sp>
                <p:nvSpPr>
                  <p:cNvPr id="416" name="Line 155"/>
                  <p:cNvSpPr>
                    <a:spLocks noChangeShapeType="1"/>
                  </p:cNvSpPr>
                  <p:nvPr/>
                </p:nvSpPr>
                <p:spPr bwMode="auto">
                  <a:xfrm>
                    <a:off x="1926" y="2540"/>
                    <a:ext cx="92" cy="0"/>
                  </a:xfrm>
                  <a:prstGeom prst="line">
                    <a:avLst/>
                  </a:prstGeom>
                  <a:noFill/>
                  <a:ln w="3175">
                    <a:solidFill>
                      <a:srgbClr val="CC0000"/>
                    </a:solidFill>
                    <a:round/>
                    <a:headEnd/>
                    <a:tailEnd/>
                  </a:ln>
                </p:spPr>
                <p:txBody>
                  <a:bodyPr/>
                  <a:lstStyle/>
                  <a:p>
                    <a:pPr>
                      <a:defRPr/>
                    </a:pPr>
                    <a:endParaRPr lang="en-US" sz="1050" b="1"/>
                  </a:p>
                </p:txBody>
              </p:sp>
              <p:sp>
                <p:nvSpPr>
                  <p:cNvPr id="417" name="Line 156"/>
                  <p:cNvSpPr>
                    <a:spLocks noChangeShapeType="1"/>
                  </p:cNvSpPr>
                  <p:nvPr/>
                </p:nvSpPr>
                <p:spPr bwMode="auto">
                  <a:xfrm>
                    <a:off x="2480" y="2545"/>
                    <a:ext cx="92" cy="0"/>
                  </a:xfrm>
                  <a:prstGeom prst="line">
                    <a:avLst/>
                  </a:prstGeom>
                  <a:noFill/>
                  <a:ln w="3175">
                    <a:solidFill>
                      <a:srgbClr val="CC0000"/>
                    </a:solidFill>
                    <a:round/>
                    <a:headEnd/>
                    <a:tailEnd/>
                  </a:ln>
                </p:spPr>
                <p:txBody>
                  <a:bodyPr/>
                  <a:lstStyle/>
                  <a:p>
                    <a:pPr>
                      <a:defRPr/>
                    </a:pPr>
                    <a:endParaRPr lang="en-US" sz="1050" b="1"/>
                  </a:p>
                </p:txBody>
              </p:sp>
              <p:sp>
                <p:nvSpPr>
                  <p:cNvPr id="418" name="Line 157"/>
                  <p:cNvSpPr>
                    <a:spLocks noChangeShapeType="1"/>
                  </p:cNvSpPr>
                  <p:nvPr/>
                </p:nvSpPr>
                <p:spPr bwMode="auto">
                  <a:xfrm>
                    <a:off x="3056" y="2545"/>
                    <a:ext cx="92" cy="0"/>
                  </a:xfrm>
                  <a:prstGeom prst="line">
                    <a:avLst/>
                  </a:prstGeom>
                  <a:noFill/>
                  <a:ln w="3175">
                    <a:solidFill>
                      <a:srgbClr val="CC0000"/>
                    </a:solidFill>
                    <a:round/>
                    <a:headEnd/>
                    <a:tailEnd/>
                  </a:ln>
                </p:spPr>
                <p:txBody>
                  <a:bodyPr/>
                  <a:lstStyle/>
                  <a:p>
                    <a:pPr>
                      <a:defRPr/>
                    </a:pPr>
                    <a:endParaRPr lang="en-US" sz="1050" b="1"/>
                  </a:p>
                </p:txBody>
              </p:sp>
              <p:sp>
                <p:nvSpPr>
                  <p:cNvPr id="419" name="Line 158"/>
                  <p:cNvSpPr>
                    <a:spLocks noChangeShapeType="1"/>
                  </p:cNvSpPr>
                  <p:nvPr/>
                </p:nvSpPr>
                <p:spPr bwMode="auto">
                  <a:xfrm>
                    <a:off x="3610" y="2545"/>
                    <a:ext cx="96" cy="0"/>
                  </a:xfrm>
                  <a:prstGeom prst="line">
                    <a:avLst/>
                  </a:prstGeom>
                  <a:noFill/>
                  <a:ln w="3175">
                    <a:solidFill>
                      <a:srgbClr val="CC0000"/>
                    </a:solidFill>
                    <a:round/>
                    <a:headEnd/>
                    <a:tailEnd/>
                  </a:ln>
                </p:spPr>
                <p:txBody>
                  <a:bodyPr/>
                  <a:lstStyle/>
                  <a:p>
                    <a:pPr>
                      <a:defRPr/>
                    </a:pPr>
                    <a:endParaRPr lang="en-US" sz="1050" b="1"/>
                  </a:p>
                </p:txBody>
              </p:sp>
              <p:sp>
                <p:nvSpPr>
                  <p:cNvPr id="420" name="Line 159"/>
                  <p:cNvSpPr>
                    <a:spLocks noChangeShapeType="1"/>
                  </p:cNvSpPr>
                  <p:nvPr/>
                </p:nvSpPr>
                <p:spPr bwMode="auto">
                  <a:xfrm>
                    <a:off x="4173" y="2545"/>
                    <a:ext cx="92" cy="0"/>
                  </a:xfrm>
                  <a:prstGeom prst="line">
                    <a:avLst/>
                  </a:prstGeom>
                  <a:noFill/>
                  <a:ln w="3175">
                    <a:solidFill>
                      <a:srgbClr val="CC0000"/>
                    </a:solidFill>
                    <a:round/>
                    <a:headEnd/>
                    <a:tailEnd/>
                  </a:ln>
                </p:spPr>
                <p:txBody>
                  <a:bodyPr/>
                  <a:lstStyle/>
                  <a:p>
                    <a:pPr>
                      <a:defRPr/>
                    </a:pPr>
                    <a:endParaRPr lang="en-US" sz="1050" b="1"/>
                  </a:p>
                </p:txBody>
              </p:sp>
              <p:sp>
                <p:nvSpPr>
                  <p:cNvPr id="421" name="Line 160"/>
                  <p:cNvSpPr>
                    <a:spLocks noChangeShapeType="1"/>
                  </p:cNvSpPr>
                  <p:nvPr/>
                </p:nvSpPr>
                <p:spPr bwMode="auto">
                  <a:xfrm>
                    <a:off x="1442" y="3209"/>
                    <a:ext cx="92" cy="0"/>
                  </a:xfrm>
                  <a:prstGeom prst="line">
                    <a:avLst/>
                  </a:prstGeom>
                  <a:noFill/>
                  <a:ln w="3175">
                    <a:solidFill>
                      <a:srgbClr val="CC0000"/>
                    </a:solidFill>
                    <a:round/>
                    <a:headEnd/>
                    <a:tailEnd/>
                  </a:ln>
                </p:spPr>
                <p:txBody>
                  <a:bodyPr/>
                  <a:lstStyle/>
                  <a:p>
                    <a:pPr>
                      <a:defRPr/>
                    </a:pPr>
                    <a:endParaRPr lang="en-US" sz="1050" b="1"/>
                  </a:p>
                </p:txBody>
              </p:sp>
              <p:sp>
                <p:nvSpPr>
                  <p:cNvPr id="422" name="Line 161"/>
                  <p:cNvSpPr>
                    <a:spLocks noChangeShapeType="1"/>
                  </p:cNvSpPr>
                  <p:nvPr/>
                </p:nvSpPr>
                <p:spPr bwMode="auto">
                  <a:xfrm>
                    <a:off x="2000" y="3209"/>
                    <a:ext cx="92" cy="0"/>
                  </a:xfrm>
                  <a:prstGeom prst="line">
                    <a:avLst/>
                  </a:prstGeom>
                  <a:noFill/>
                  <a:ln w="3175">
                    <a:solidFill>
                      <a:srgbClr val="CC0000"/>
                    </a:solidFill>
                    <a:round/>
                    <a:headEnd/>
                    <a:tailEnd/>
                  </a:ln>
                </p:spPr>
                <p:txBody>
                  <a:bodyPr/>
                  <a:lstStyle/>
                  <a:p>
                    <a:pPr>
                      <a:defRPr/>
                    </a:pPr>
                    <a:endParaRPr lang="en-US" sz="1050" b="1"/>
                  </a:p>
                </p:txBody>
              </p:sp>
              <p:sp>
                <p:nvSpPr>
                  <p:cNvPr id="423" name="Line 162"/>
                  <p:cNvSpPr>
                    <a:spLocks noChangeShapeType="1"/>
                  </p:cNvSpPr>
                  <p:nvPr/>
                </p:nvSpPr>
                <p:spPr bwMode="auto">
                  <a:xfrm>
                    <a:off x="2554" y="3214"/>
                    <a:ext cx="92" cy="0"/>
                  </a:xfrm>
                  <a:prstGeom prst="line">
                    <a:avLst/>
                  </a:prstGeom>
                  <a:noFill/>
                  <a:ln w="3175">
                    <a:solidFill>
                      <a:srgbClr val="CC0000"/>
                    </a:solidFill>
                    <a:round/>
                    <a:headEnd/>
                    <a:tailEnd/>
                  </a:ln>
                </p:spPr>
                <p:txBody>
                  <a:bodyPr/>
                  <a:lstStyle/>
                  <a:p>
                    <a:pPr>
                      <a:defRPr/>
                    </a:pPr>
                    <a:endParaRPr lang="en-US" sz="1050" b="1"/>
                  </a:p>
                </p:txBody>
              </p:sp>
              <p:sp>
                <p:nvSpPr>
                  <p:cNvPr id="424" name="Line 163"/>
                  <p:cNvSpPr>
                    <a:spLocks noChangeShapeType="1"/>
                  </p:cNvSpPr>
                  <p:nvPr/>
                </p:nvSpPr>
                <p:spPr bwMode="auto">
                  <a:xfrm>
                    <a:off x="3091" y="3214"/>
                    <a:ext cx="92" cy="0"/>
                  </a:xfrm>
                  <a:prstGeom prst="line">
                    <a:avLst/>
                  </a:prstGeom>
                  <a:noFill/>
                  <a:ln w="3175">
                    <a:solidFill>
                      <a:srgbClr val="CC0000"/>
                    </a:solidFill>
                    <a:round/>
                    <a:headEnd/>
                    <a:tailEnd/>
                  </a:ln>
                </p:spPr>
                <p:txBody>
                  <a:bodyPr/>
                  <a:lstStyle/>
                  <a:p>
                    <a:pPr>
                      <a:defRPr/>
                    </a:pPr>
                    <a:endParaRPr lang="en-US" sz="1050" b="1"/>
                  </a:p>
                </p:txBody>
              </p:sp>
              <p:sp>
                <p:nvSpPr>
                  <p:cNvPr id="425" name="Line 164"/>
                  <p:cNvSpPr>
                    <a:spLocks noChangeShapeType="1"/>
                  </p:cNvSpPr>
                  <p:nvPr/>
                </p:nvSpPr>
                <p:spPr bwMode="auto">
                  <a:xfrm>
                    <a:off x="3645" y="3214"/>
                    <a:ext cx="92" cy="0"/>
                  </a:xfrm>
                  <a:prstGeom prst="line">
                    <a:avLst/>
                  </a:prstGeom>
                  <a:noFill/>
                  <a:ln w="3175">
                    <a:solidFill>
                      <a:srgbClr val="CC0000"/>
                    </a:solidFill>
                    <a:round/>
                    <a:headEnd/>
                    <a:tailEnd/>
                  </a:ln>
                </p:spPr>
                <p:txBody>
                  <a:bodyPr/>
                  <a:lstStyle/>
                  <a:p>
                    <a:pPr>
                      <a:defRPr/>
                    </a:pPr>
                    <a:endParaRPr lang="en-US" sz="1050" b="1"/>
                  </a:p>
                </p:txBody>
              </p:sp>
              <p:sp>
                <p:nvSpPr>
                  <p:cNvPr id="426" name="Line 165"/>
                  <p:cNvSpPr>
                    <a:spLocks noChangeShapeType="1"/>
                  </p:cNvSpPr>
                  <p:nvPr/>
                </p:nvSpPr>
                <p:spPr bwMode="auto">
                  <a:xfrm>
                    <a:off x="4208" y="3214"/>
                    <a:ext cx="65" cy="0"/>
                  </a:xfrm>
                  <a:prstGeom prst="line">
                    <a:avLst/>
                  </a:prstGeom>
                  <a:noFill/>
                  <a:ln w="3175">
                    <a:solidFill>
                      <a:srgbClr val="CC0000"/>
                    </a:solidFill>
                    <a:round/>
                    <a:headEnd/>
                    <a:tailEnd/>
                  </a:ln>
                </p:spPr>
                <p:txBody>
                  <a:bodyPr/>
                  <a:lstStyle/>
                  <a:p>
                    <a:pPr>
                      <a:defRPr/>
                    </a:pPr>
                    <a:endParaRPr lang="en-US" sz="1050" b="1"/>
                  </a:p>
                </p:txBody>
              </p:sp>
              <p:sp>
                <p:nvSpPr>
                  <p:cNvPr id="427" name="Line 166"/>
                  <p:cNvSpPr>
                    <a:spLocks noChangeShapeType="1"/>
                  </p:cNvSpPr>
                  <p:nvPr/>
                </p:nvSpPr>
                <p:spPr bwMode="auto">
                  <a:xfrm>
                    <a:off x="1760" y="2878"/>
                    <a:ext cx="52" cy="2"/>
                  </a:xfrm>
                  <a:prstGeom prst="line">
                    <a:avLst/>
                  </a:prstGeom>
                  <a:noFill/>
                  <a:ln w="3175">
                    <a:solidFill>
                      <a:srgbClr val="CC0000"/>
                    </a:solidFill>
                    <a:round/>
                    <a:headEnd/>
                    <a:tailEnd/>
                  </a:ln>
                </p:spPr>
                <p:txBody>
                  <a:bodyPr/>
                  <a:lstStyle/>
                  <a:p>
                    <a:pPr>
                      <a:defRPr/>
                    </a:pPr>
                    <a:endParaRPr lang="en-US" sz="1050" b="1"/>
                  </a:p>
                </p:txBody>
              </p:sp>
              <p:sp>
                <p:nvSpPr>
                  <p:cNvPr id="428" name="Line 167"/>
                  <p:cNvSpPr>
                    <a:spLocks noChangeShapeType="1"/>
                  </p:cNvSpPr>
                  <p:nvPr/>
                </p:nvSpPr>
                <p:spPr bwMode="auto">
                  <a:xfrm>
                    <a:off x="2799" y="2878"/>
                    <a:ext cx="48" cy="2"/>
                  </a:xfrm>
                  <a:prstGeom prst="line">
                    <a:avLst/>
                  </a:prstGeom>
                  <a:noFill/>
                  <a:ln w="3175">
                    <a:solidFill>
                      <a:srgbClr val="CC0000"/>
                    </a:solidFill>
                    <a:round/>
                    <a:headEnd/>
                    <a:tailEnd/>
                  </a:ln>
                </p:spPr>
                <p:txBody>
                  <a:bodyPr/>
                  <a:lstStyle/>
                  <a:p>
                    <a:pPr>
                      <a:defRPr/>
                    </a:pPr>
                    <a:endParaRPr lang="en-US" sz="1050" b="1"/>
                  </a:p>
                </p:txBody>
              </p:sp>
              <p:sp>
                <p:nvSpPr>
                  <p:cNvPr id="429" name="Line 168"/>
                  <p:cNvSpPr>
                    <a:spLocks noChangeShapeType="1"/>
                  </p:cNvSpPr>
                  <p:nvPr/>
                </p:nvSpPr>
                <p:spPr bwMode="auto">
                  <a:xfrm>
                    <a:off x="3318" y="2878"/>
                    <a:ext cx="52" cy="2"/>
                  </a:xfrm>
                  <a:prstGeom prst="line">
                    <a:avLst/>
                  </a:prstGeom>
                  <a:noFill/>
                  <a:ln w="3175">
                    <a:solidFill>
                      <a:srgbClr val="CC0000"/>
                    </a:solidFill>
                    <a:round/>
                    <a:headEnd/>
                    <a:tailEnd/>
                  </a:ln>
                </p:spPr>
                <p:txBody>
                  <a:bodyPr/>
                  <a:lstStyle/>
                  <a:p>
                    <a:pPr>
                      <a:defRPr/>
                    </a:pPr>
                    <a:endParaRPr lang="en-US" sz="1050" b="1"/>
                  </a:p>
                </p:txBody>
              </p:sp>
              <p:sp>
                <p:nvSpPr>
                  <p:cNvPr id="430" name="Line 169"/>
                  <p:cNvSpPr>
                    <a:spLocks noChangeShapeType="1"/>
                  </p:cNvSpPr>
                  <p:nvPr/>
                </p:nvSpPr>
                <p:spPr bwMode="auto">
                  <a:xfrm>
                    <a:off x="3842" y="2878"/>
                    <a:ext cx="48" cy="2"/>
                  </a:xfrm>
                  <a:prstGeom prst="line">
                    <a:avLst/>
                  </a:prstGeom>
                  <a:noFill/>
                  <a:ln w="3175">
                    <a:solidFill>
                      <a:srgbClr val="CC0000"/>
                    </a:solidFill>
                    <a:round/>
                    <a:headEnd/>
                    <a:tailEnd/>
                  </a:ln>
                </p:spPr>
                <p:txBody>
                  <a:bodyPr/>
                  <a:lstStyle/>
                  <a:p>
                    <a:pPr>
                      <a:defRPr/>
                    </a:pPr>
                    <a:endParaRPr lang="en-US" sz="1050" b="1"/>
                  </a:p>
                </p:txBody>
              </p:sp>
              <p:sp>
                <p:nvSpPr>
                  <p:cNvPr id="431" name="Line 170"/>
                  <p:cNvSpPr>
                    <a:spLocks noChangeShapeType="1"/>
                  </p:cNvSpPr>
                  <p:nvPr/>
                </p:nvSpPr>
                <p:spPr bwMode="auto">
                  <a:xfrm flipH="1">
                    <a:off x="1616" y="2659"/>
                    <a:ext cx="22" cy="87"/>
                  </a:xfrm>
                  <a:prstGeom prst="line">
                    <a:avLst/>
                  </a:prstGeom>
                  <a:noFill/>
                  <a:ln w="3175">
                    <a:solidFill>
                      <a:srgbClr val="CC0000"/>
                    </a:solidFill>
                    <a:round/>
                    <a:headEnd/>
                    <a:tailEnd/>
                  </a:ln>
                </p:spPr>
                <p:txBody>
                  <a:bodyPr/>
                  <a:lstStyle/>
                  <a:p>
                    <a:pPr>
                      <a:defRPr/>
                    </a:pPr>
                    <a:endParaRPr lang="en-US" sz="1050" b="1"/>
                  </a:p>
                </p:txBody>
              </p:sp>
              <p:sp>
                <p:nvSpPr>
                  <p:cNvPr id="432" name="Line 171"/>
                  <p:cNvSpPr>
                    <a:spLocks noChangeShapeType="1"/>
                  </p:cNvSpPr>
                  <p:nvPr/>
                </p:nvSpPr>
                <p:spPr bwMode="auto">
                  <a:xfrm flipH="1">
                    <a:off x="2087" y="2654"/>
                    <a:ext cx="87" cy="92"/>
                  </a:xfrm>
                  <a:prstGeom prst="line">
                    <a:avLst/>
                  </a:prstGeom>
                  <a:noFill/>
                  <a:ln w="3175">
                    <a:solidFill>
                      <a:srgbClr val="CC0000"/>
                    </a:solidFill>
                    <a:round/>
                    <a:headEnd/>
                    <a:tailEnd/>
                  </a:ln>
                </p:spPr>
                <p:txBody>
                  <a:bodyPr/>
                  <a:lstStyle/>
                  <a:p>
                    <a:pPr>
                      <a:defRPr/>
                    </a:pPr>
                    <a:endParaRPr lang="en-US" sz="1050" b="1"/>
                  </a:p>
                </p:txBody>
              </p:sp>
              <p:sp>
                <p:nvSpPr>
                  <p:cNvPr id="433" name="Line 172"/>
                  <p:cNvSpPr>
                    <a:spLocks noChangeShapeType="1"/>
                  </p:cNvSpPr>
                  <p:nvPr/>
                </p:nvSpPr>
                <p:spPr bwMode="auto">
                  <a:xfrm>
                    <a:off x="1756" y="2654"/>
                    <a:ext cx="127" cy="116"/>
                  </a:xfrm>
                  <a:prstGeom prst="line">
                    <a:avLst/>
                  </a:prstGeom>
                  <a:noFill/>
                  <a:ln w="3175">
                    <a:solidFill>
                      <a:srgbClr val="CC0000"/>
                    </a:solidFill>
                    <a:round/>
                    <a:headEnd/>
                    <a:tailEnd/>
                  </a:ln>
                </p:spPr>
                <p:txBody>
                  <a:bodyPr/>
                  <a:lstStyle/>
                  <a:p>
                    <a:pPr>
                      <a:defRPr/>
                    </a:pPr>
                    <a:endParaRPr lang="en-US" sz="1050" b="1"/>
                  </a:p>
                </p:txBody>
              </p:sp>
              <p:sp>
                <p:nvSpPr>
                  <p:cNvPr id="434" name="Line 173"/>
                  <p:cNvSpPr>
                    <a:spLocks noChangeShapeType="1"/>
                  </p:cNvSpPr>
                  <p:nvPr/>
                </p:nvSpPr>
                <p:spPr bwMode="auto">
                  <a:xfrm>
                    <a:off x="1708" y="2654"/>
                    <a:ext cx="52" cy="425"/>
                  </a:xfrm>
                  <a:prstGeom prst="line">
                    <a:avLst/>
                  </a:prstGeom>
                  <a:noFill/>
                  <a:ln w="3175">
                    <a:solidFill>
                      <a:srgbClr val="CC0000"/>
                    </a:solidFill>
                    <a:round/>
                    <a:headEnd/>
                    <a:tailEnd/>
                  </a:ln>
                </p:spPr>
                <p:txBody>
                  <a:bodyPr/>
                  <a:lstStyle/>
                  <a:p>
                    <a:pPr>
                      <a:defRPr/>
                    </a:pPr>
                    <a:endParaRPr lang="en-US" sz="1050" b="1"/>
                  </a:p>
                </p:txBody>
              </p:sp>
              <p:sp>
                <p:nvSpPr>
                  <p:cNvPr id="435" name="Line 174"/>
                  <p:cNvSpPr>
                    <a:spLocks noChangeShapeType="1"/>
                  </p:cNvSpPr>
                  <p:nvPr/>
                </p:nvSpPr>
                <p:spPr bwMode="auto">
                  <a:xfrm flipH="1">
                    <a:off x="1813" y="2987"/>
                    <a:ext cx="113" cy="92"/>
                  </a:xfrm>
                  <a:prstGeom prst="line">
                    <a:avLst/>
                  </a:prstGeom>
                  <a:noFill/>
                  <a:ln w="3175">
                    <a:solidFill>
                      <a:srgbClr val="CC0000"/>
                    </a:solidFill>
                    <a:round/>
                    <a:headEnd/>
                    <a:tailEnd/>
                  </a:ln>
                </p:spPr>
                <p:txBody>
                  <a:bodyPr/>
                  <a:lstStyle/>
                  <a:p>
                    <a:pPr>
                      <a:defRPr/>
                    </a:pPr>
                    <a:endParaRPr lang="en-US" sz="1050" b="1"/>
                  </a:p>
                </p:txBody>
              </p:sp>
              <p:sp>
                <p:nvSpPr>
                  <p:cNvPr id="436" name="Line 175"/>
                  <p:cNvSpPr>
                    <a:spLocks noChangeShapeType="1"/>
                  </p:cNvSpPr>
                  <p:nvPr/>
                </p:nvSpPr>
                <p:spPr bwMode="auto">
                  <a:xfrm flipH="1">
                    <a:off x="2380" y="2987"/>
                    <a:ext cx="79" cy="92"/>
                  </a:xfrm>
                  <a:prstGeom prst="line">
                    <a:avLst/>
                  </a:prstGeom>
                  <a:noFill/>
                  <a:ln w="3175">
                    <a:solidFill>
                      <a:srgbClr val="CC0000"/>
                    </a:solidFill>
                    <a:round/>
                    <a:headEnd/>
                    <a:tailEnd/>
                  </a:ln>
                </p:spPr>
                <p:txBody>
                  <a:bodyPr/>
                  <a:lstStyle/>
                  <a:p>
                    <a:pPr>
                      <a:defRPr/>
                    </a:pPr>
                    <a:endParaRPr lang="en-US" sz="1050" b="1"/>
                  </a:p>
                </p:txBody>
              </p:sp>
              <p:sp>
                <p:nvSpPr>
                  <p:cNvPr id="437" name="Line 176"/>
                  <p:cNvSpPr>
                    <a:spLocks noChangeShapeType="1"/>
                  </p:cNvSpPr>
                  <p:nvPr/>
                </p:nvSpPr>
                <p:spPr bwMode="auto">
                  <a:xfrm>
                    <a:off x="2725" y="2977"/>
                    <a:ext cx="74" cy="92"/>
                  </a:xfrm>
                  <a:prstGeom prst="line">
                    <a:avLst/>
                  </a:prstGeom>
                  <a:noFill/>
                  <a:ln w="3175">
                    <a:solidFill>
                      <a:srgbClr val="CC0000"/>
                    </a:solidFill>
                    <a:round/>
                    <a:headEnd/>
                    <a:tailEnd/>
                  </a:ln>
                </p:spPr>
                <p:txBody>
                  <a:bodyPr/>
                  <a:lstStyle/>
                  <a:p>
                    <a:pPr>
                      <a:defRPr/>
                    </a:pPr>
                    <a:endParaRPr lang="en-US" sz="1050" b="1"/>
                  </a:p>
                </p:txBody>
              </p:sp>
              <p:sp>
                <p:nvSpPr>
                  <p:cNvPr id="438" name="Line 177"/>
                  <p:cNvSpPr>
                    <a:spLocks noChangeShapeType="1"/>
                  </p:cNvSpPr>
                  <p:nvPr/>
                </p:nvSpPr>
                <p:spPr bwMode="auto">
                  <a:xfrm flipH="1">
                    <a:off x="2943" y="2987"/>
                    <a:ext cx="61" cy="92"/>
                  </a:xfrm>
                  <a:prstGeom prst="line">
                    <a:avLst/>
                  </a:prstGeom>
                  <a:noFill/>
                  <a:ln w="3175">
                    <a:solidFill>
                      <a:srgbClr val="CC0000"/>
                    </a:solidFill>
                    <a:round/>
                    <a:headEnd/>
                    <a:tailEnd/>
                  </a:ln>
                </p:spPr>
                <p:txBody>
                  <a:bodyPr/>
                  <a:lstStyle/>
                  <a:p>
                    <a:pPr>
                      <a:defRPr/>
                    </a:pPr>
                    <a:endParaRPr lang="en-US" sz="1050" b="1"/>
                  </a:p>
                </p:txBody>
              </p:sp>
              <p:sp>
                <p:nvSpPr>
                  <p:cNvPr id="439" name="Line 178"/>
                  <p:cNvSpPr>
                    <a:spLocks noChangeShapeType="1"/>
                  </p:cNvSpPr>
                  <p:nvPr/>
                </p:nvSpPr>
                <p:spPr bwMode="auto">
                  <a:xfrm>
                    <a:off x="3222" y="2987"/>
                    <a:ext cx="79" cy="118"/>
                  </a:xfrm>
                  <a:prstGeom prst="line">
                    <a:avLst/>
                  </a:prstGeom>
                  <a:noFill/>
                  <a:ln w="3175">
                    <a:solidFill>
                      <a:srgbClr val="CC0000"/>
                    </a:solidFill>
                    <a:round/>
                    <a:headEnd/>
                    <a:tailEnd/>
                  </a:ln>
                </p:spPr>
                <p:txBody>
                  <a:bodyPr/>
                  <a:lstStyle/>
                  <a:p>
                    <a:pPr>
                      <a:defRPr/>
                    </a:pPr>
                    <a:endParaRPr lang="en-US" sz="1050" b="1"/>
                  </a:p>
                </p:txBody>
              </p:sp>
              <p:sp>
                <p:nvSpPr>
                  <p:cNvPr id="440" name="Line 179"/>
                  <p:cNvSpPr>
                    <a:spLocks noChangeShapeType="1"/>
                  </p:cNvSpPr>
                  <p:nvPr/>
                </p:nvSpPr>
                <p:spPr bwMode="auto">
                  <a:xfrm flipH="1">
                    <a:off x="3462" y="2992"/>
                    <a:ext cx="57" cy="87"/>
                  </a:xfrm>
                  <a:prstGeom prst="line">
                    <a:avLst/>
                  </a:prstGeom>
                  <a:noFill/>
                  <a:ln w="3175">
                    <a:solidFill>
                      <a:srgbClr val="CC0000"/>
                    </a:solidFill>
                    <a:round/>
                    <a:headEnd/>
                    <a:tailEnd/>
                  </a:ln>
                </p:spPr>
                <p:txBody>
                  <a:bodyPr/>
                  <a:lstStyle/>
                  <a:p>
                    <a:pPr>
                      <a:defRPr/>
                    </a:pPr>
                    <a:endParaRPr lang="en-US" sz="1050" b="1"/>
                  </a:p>
                </p:txBody>
              </p:sp>
              <p:sp>
                <p:nvSpPr>
                  <p:cNvPr id="441" name="Line 180"/>
                  <p:cNvSpPr>
                    <a:spLocks noChangeShapeType="1"/>
                  </p:cNvSpPr>
                  <p:nvPr/>
                </p:nvSpPr>
                <p:spPr bwMode="auto">
                  <a:xfrm>
                    <a:off x="2973" y="2637"/>
                    <a:ext cx="83" cy="109"/>
                  </a:xfrm>
                  <a:prstGeom prst="line">
                    <a:avLst/>
                  </a:prstGeom>
                  <a:noFill/>
                  <a:ln w="3175">
                    <a:solidFill>
                      <a:srgbClr val="CC0000"/>
                    </a:solidFill>
                    <a:round/>
                    <a:headEnd/>
                    <a:tailEnd/>
                  </a:ln>
                </p:spPr>
                <p:txBody>
                  <a:bodyPr/>
                  <a:lstStyle/>
                  <a:p>
                    <a:pPr>
                      <a:defRPr/>
                    </a:pPr>
                    <a:endParaRPr lang="en-US" sz="1050" b="1"/>
                  </a:p>
                </p:txBody>
              </p:sp>
              <p:sp>
                <p:nvSpPr>
                  <p:cNvPr id="442" name="Line 181"/>
                  <p:cNvSpPr>
                    <a:spLocks noChangeShapeType="1"/>
                  </p:cNvSpPr>
                  <p:nvPr/>
                </p:nvSpPr>
                <p:spPr bwMode="auto">
                  <a:xfrm flipH="1">
                    <a:off x="3148" y="2637"/>
                    <a:ext cx="74" cy="109"/>
                  </a:xfrm>
                  <a:prstGeom prst="line">
                    <a:avLst/>
                  </a:prstGeom>
                  <a:noFill/>
                  <a:ln w="3175">
                    <a:solidFill>
                      <a:srgbClr val="CC0000"/>
                    </a:solidFill>
                    <a:round/>
                    <a:headEnd/>
                    <a:tailEnd/>
                  </a:ln>
                </p:spPr>
                <p:txBody>
                  <a:bodyPr/>
                  <a:lstStyle/>
                  <a:p>
                    <a:pPr>
                      <a:defRPr/>
                    </a:pPr>
                    <a:endParaRPr lang="en-US" sz="1050" b="1"/>
                  </a:p>
                </p:txBody>
              </p:sp>
              <p:sp>
                <p:nvSpPr>
                  <p:cNvPr id="443" name="Line 182"/>
                  <p:cNvSpPr>
                    <a:spLocks noChangeShapeType="1"/>
                  </p:cNvSpPr>
                  <p:nvPr/>
                </p:nvSpPr>
                <p:spPr bwMode="auto">
                  <a:xfrm>
                    <a:off x="3436" y="2654"/>
                    <a:ext cx="79" cy="92"/>
                  </a:xfrm>
                  <a:prstGeom prst="line">
                    <a:avLst/>
                  </a:prstGeom>
                  <a:noFill/>
                  <a:ln w="3175">
                    <a:solidFill>
                      <a:srgbClr val="CC0000"/>
                    </a:solidFill>
                    <a:round/>
                    <a:headEnd/>
                    <a:tailEnd/>
                  </a:ln>
                </p:spPr>
                <p:txBody>
                  <a:bodyPr/>
                  <a:lstStyle/>
                  <a:p>
                    <a:pPr>
                      <a:defRPr/>
                    </a:pPr>
                    <a:endParaRPr lang="en-US" sz="1050" b="1"/>
                  </a:p>
                </p:txBody>
              </p:sp>
              <p:sp>
                <p:nvSpPr>
                  <p:cNvPr id="444" name="Line 183"/>
                  <p:cNvSpPr>
                    <a:spLocks noChangeShapeType="1"/>
                  </p:cNvSpPr>
                  <p:nvPr/>
                </p:nvSpPr>
                <p:spPr bwMode="auto">
                  <a:xfrm flipH="1">
                    <a:off x="3702" y="2637"/>
                    <a:ext cx="79" cy="109"/>
                  </a:xfrm>
                  <a:prstGeom prst="line">
                    <a:avLst/>
                  </a:prstGeom>
                  <a:noFill/>
                  <a:ln w="3175">
                    <a:solidFill>
                      <a:srgbClr val="CC0000"/>
                    </a:solidFill>
                    <a:round/>
                    <a:headEnd/>
                    <a:tailEnd/>
                  </a:ln>
                </p:spPr>
                <p:txBody>
                  <a:bodyPr/>
                  <a:lstStyle/>
                  <a:p>
                    <a:pPr>
                      <a:defRPr/>
                    </a:pPr>
                    <a:endParaRPr lang="en-US" sz="1050" b="1"/>
                  </a:p>
                </p:txBody>
              </p:sp>
              <p:sp>
                <p:nvSpPr>
                  <p:cNvPr id="445" name="Line 184"/>
                  <p:cNvSpPr>
                    <a:spLocks noChangeShapeType="1"/>
                  </p:cNvSpPr>
                  <p:nvPr/>
                </p:nvSpPr>
                <p:spPr bwMode="auto">
                  <a:xfrm>
                    <a:off x="2410" y="2637"/>
                    <a:ext cx="96" cy="109"/>
                  </a:xfrm>
                  <a:prstGeom prst="line">
                    <a:avLst/>
                  </a:prstGeom>
                  <a:noFill/>
                  <a:ln w="3175">
                    <a:solidFill>
                      <a:srgbClr val="CC0000"/>
                    </a:solidFill>
                    <a:round/>
                    <a:headEnd/>
                    <a:tailEnd/>
                  </a:ln>
                </p:spPr>
                <p:txBody>
                  <a:bodyPr/>
                  <a:lstStyle/>
                  <a:p>
                    <a:pPr>
                      <a:defRPr/>
                    </a:pPr>
                    <a:endParaRPr lang="en-US" sz="1050" b="1"/>
                  </a:p>
                </p:txBody>
              </p:sp>
              <p:sp>
                <p:nvSpPr>
                  <p:cNvPr id="446" name="Line 185"/>
                  <p:cNvSpPr>
                    <a:spLocks noChangeShapeType="1"/>
                  </p:cNvSpPr>
                  <p:nvPr/>
                </p:nvSpPr>
                <p:spPr bwMode="auto">
                  <a:xfrm flipH="1">
                    <a:off x="2646" y="2637"/>
                    <a:ext cx="65" cy="109"/>
                  </a:xfrm>
                  <a:prstGeom prst="line">
                    <a:avLst/>
                  </a:prstGeom>
                  <a:noFill/>
                  <a:ln w="3175">
                    <a:solidFill>
                      <a:srgbClr val="CC0000"/>
                    </a:solidFill>
                    <a:round/>
                    <a:headEnd/>
                    <a:tailEnd/>
                  </a:ln>
                </p:spPr>
                <p:txBody>
                  <a:bodyPr/>
                  <a:lstStyle/>
                  <a:p>
                    <a:pPr>
                      <a:defRPr/>
                    </a:pPr>
                    <a:endParaRPr lang="en-US" sz="1050" b="1"/>
                  </a:p>
                </p:txBody>
              </p:sp>
              <p:sp>
                <p:nvSpPr>
                  <p:cNvPr id="447" name="Line 186"/>
                  <p:cNvSpPr>
                    <a:spLocks noChangeShapeType="1"/>
                  </p:cNvSpPr>
                  <p:nvPr/>
                </p:nvSpPr>
                <p:spPr bwMode="auto">
                  <a:xfrm>
                    <a:off x="2306" y="2654"/>
                    <a:ext cx="0" cy="415"/>
                  </a:xfrm>
                  <a:prstGeom prst="line">
                    <a:avLst/>
                  </a:prstGeom>
                  <a:noFill/>
                  <a:ln w="3175">
                    <a:solidFill>
                      <a:srgbClr val="CC0000"/>
                    </a:solidFill>
                    <a:round/>
                    <a:headEnd/>
                    <a:tailEnd/>
                  </a:ln>
                </p:spPr>
                <p:txBody>
                  <a:bodyPr/>
                  <a:lstStyle/>
                  <a:p>
                    <a:pPr>
                      <a:defRPr/>
                    </a:pPr>
                    <a:endParaRPr lang="en-US" sz="1050" b="1"/>
                  </a:p>
                </p:txBody>
              </p:sp>
              <p:sp>
                <p:nvSpPr>
                  <p:cNvPr id="448" name="Line 187"/>
                  <p:cNvSpPr>
                    <a:spLocks noChangeShapeType="1"/>
                  </p:cNvSpPr>
                  <p:nvPr/>
                </p:nvSpPr>
                <p:spPr bwMode="auto">
                  <a:xfrm>
                    <a:off x="3781" y="2958"/>
                    <a:ext cx="70" cy="128"/>
                  </a:xfrm>
                  <a:prstGeom prst="line">
                    <a:avLst/>
                  </a:prstGeom>
                  <a:noFill/>
                  <a:ln w="3175">
                    <a:solidFill>
                      <a:srgbClr val="CC0000"/>
                    </a:solidFill>
                    <a:round/>
                    <a:headEnd/>
                    <a:tailEnd/>
                  </a:ln>
                </p:spPr>
                <p:txBody>
                  <a:bodyPr/>
                  <a:lstStyle/>
                  <a:p>
                    <a:pPr>
                      <a:defRPr/>
                    </a:pPr>
                    <a:endParaRPr lang="en-US" sz="1050" b="1"/>
                  </a:p>
                </p:txBody>
              </p:sp>
              <p:sp>
                <p:nvSpPr>
                  <p:cNvPr id="449" name="Line 188"/>
                  <p:cNvSpPr>
                    <a:spLocks noChangeShapeType="1"/>
                  </p:cNvSpPr>
                  <p:nvPr/>
                </p:nvSpPr>
                <p:spPr bwMode="auto">
                  <a:xfrm>
                    <a:off x="1324" y="2605"/>
                    <a:ext cx="87" cy="164"/>
                  </a:xfrm>
                  <a:prstGeom prst="line">
                    <a:avLst/>
                  </a:prstGeom>
                  <a:noFill/>
                  <a:ln w="3175">
                    <a:solidFill>
                      <a:srgbClr val="CC0000"/>
                    </a:solidFill>
                    <a:round/>
                    <a:headEnd/>
                    <a:tailEnd/>
                  </a:ln>
                </p:spPr>
                <p:txBody>
                  <a:bodyPr/>
                  <a:lstStyle/>
                  <a:p>
                    <a:pPr>
                      <a:defRPr/>
                    </a:pPr>
                    <a:endParaRPr lang="en-US" sz="1050" b="1"/>
                  </a:p>
                </p:txBody>
              </p:sp>
              <p:sp>
                <p:nvSpPr>
                  <p:cNvPr id="450" name="Line 189"/>
                  <p:cNvSpPr>
                    <a:spLocks noChangeShapeType="1"/>
                  </p:cNvSpPr>
                  <p:nvPr/>
                </p:nvSpPr>
                <p:spPr bwMode="auto">
                  <a:xfrm flipH="1">
                    <a:off x="1367" y="2987"/>
                    <a:ext cx="44" cy="118"/>
                  </a:xfrm>
                  <a:prstGeom prst="line">
                    <a:avLst/>
                  </a:prstGeom>
                  <a:noFill/>
                  <a:ln w="3175">
                    <a:solidFill>
                      <a:srgbClr val="CC0000"/>
                    </a:solidFill>
                    <a:round/>
                    <a:headEnd/>
                    <a:tailEnd/>
                  </a:ln>
                </p:spPr>
                <p:txBody>
                  <a:bodyPr/>
                  <a:lstStyle/>
                  <a:p>
                    <a:pPr>
                      <a:defRPr/>
                    </a:pPr>
                    <a:endParaRPr lang="en-US" sz="1050" b="1"/>
                  </a:p>
                </p:txBody>
              </p:sp>
              <p:sp>
                <p:nvSpPr>
                  <p:cNvPr id="451" name="Line 190"/>
                  <p:cNvSpPr>
                    <a:spLocks noChangeShapeType="1"/>
                  </p:cNvSpPr>
                  <p:nvPr/>
                </p:nvSpPr>
                <p:spPr bwMode="auto">
                  <a:xfrm>
                    <a:off x="1673" y="2977"/>
                    <a:ext cx="44" cy="101"/>
                  </a:xfrm>
                  <a:prstGeom prst="line">
                    <a:avLst/>
                  </a:prstGeom>
                  <a:noFill/>
                  <a:ln w="3175">
                    <a:solidFill>
                      <a:srgbClr val="CC0000"/>
                    </a:solidFill>
                    <a:round/>
                    <a:headEnd/>
                    <a:tailEnd/>
                  </a:ln>
                </p:spPr>
                <p:txBody>
                  <a:bodyPr/>
                  <a:lstStyle/>
                  <a:p>
                    <a:pPr>
                      <a:defRPr/>
                    </a:pPr>
                    <a:endParaRPr lang="en-US" sz="1050" b="1"/>
                  </a:p>
                </p:txBody>
              </p:sp>
              <p:sp>
                <p:nvSpPr>
                  <p:cNvPr id="452" name="Line 191"/>
                  <p:cNvSpPr>
                    <a:spLocks noChangeShapeType="1"/>
                  </p:cNvSpPr>
                  <p:nvPr/>
                </p:nvSpPr>
                <p:spPr bwMode="auto">
                  <a:xfrm>
                    <a:off x="2175" y="2977"/>
                    <a:ext cx="61" cy="101"/>
                  </a:xfrm>
                  <a:prstGeom prst="line">
                    <a:avLst/>
                  </a:prstGeom>
                  <a:noFill/>
                  <a:ln w="3175">
                    <a:solidFill>
                      <a:srgbClr val="CC0000"/>
                    </a:solidFill>
                    <a:round/>
                    <a:headEnd/>
                    <a:tailEnd/>
                  </a:ln>
                </p:spPr>
                <p:txBody>
                  <a:bodyPr/>
                  <a:lstStyle/>
                  <a:p>
                    <a:pPr>
                      <a:defRPr/>
                    </a:pPr>
                    <a:endParaRPr lang="en-US" sz="1050" b="1"/>
                  </a:p>
                </p:txBody>
              </p:sp>
              <p:sp>
                <p:nvSpPr>
                  <p:cNvPr id="453" name="Line 192"/>
                  <p:cNvSpPr>
                    <a:spLocks noChangeShapeType="1"/>
                  </p:cNvSpPr>
                  <p:nvPr/>
                </p:nvSpPr>
                <p:spPr bwMode="auto">
                  <a:xfrm>
                    <a:off x="3981" y="2654"/>
                    <a:ext cx="39" cy="116"/>
                  </a:xfrm>
                  <a:prstGeom prst="line">
                    <a:avLst/>
                  </a:prstGeom>
                  <a:noFill/>
                  <a:ln w="3175">
                    <a:solidFill>
                      <a:srgbClr val="CC0000"/>
                    </a:solidFill>
                    <a:round/>
                    <a:headEnd/>
                    <a:tailEnd/>
                  </a:ln>
                </p:spPr>
                <p:txBody>
                  <a:bodyPr/>
                  <a:lstStyle/>
                  <a:p>
                    <a:pPr>
                      <a:defRPr/>
                    </a:pPr>
                    <a:endParaRPr lang="en-US" sz="1050" b="1"/>
                  </a:p>
                </p:txBody>
              </p:sp>
              <p:sp>
                <p:nvSpPr>
                  <p:cNvPr id="454" name="Line 193"/>
                  <p:cNvSpPr>
                    <a:spLocks noChangeShapeType="1"/>
                  </p:cNvSpPr>
                  <p:nvPr/>
                </p:nvSpPr>
                <p:spPr bwMode="auto">
                  <a:xfrm flipH="1">
                    <a:off x="4309" y="2654"/>
                    <a:ext cx="100" cy="135"/>
                  </a:xfrm>
                  <a:prstGeom prst="line">
                    <a:avLst/>
                  </a:prstGeom>
                  <a:noFill/>
                  <a:ln w="3175">
                    <a:solidFill>
                      <a:srgbClr val="CC0000"/>
                    </a:solidFill>
                    <a:round/>
                    <a:headEnd/>
                    <a:tailEnd/>
                  </a:ln>
                </p:spPr>
                <p:txBody>
                  <a:bodyPr/>
                  <a:lstStyle/>
                  <a:p>
                    <a:pPr>
                      <a:defRPr/>
                    </a:pPr>
                    <a:endParaRPr lang="en-US" sz="1050" b="1"/>
                  </a:p>
                </p:txBody>
              </p:sp>
              <p:sp>
                <p:nvSpPr>
                  <p:cNvPr id="455" name="Line 194"/>
                  <p:cNvSpPr>
                    <a:spLocks noChangeShapeType="1"/>
                  </p:cNvSpPr>
                  <p:nvPr/>
                </p:nvSpPr>
                <p:spPr bwMode="auto">
                  <a:xfrm>
                    <a:off x="4309" y="2958"/>
                    <a:ext cx="100" cy="128"/>
                  </a:xfrm>
                  <a:prstGeom prst="line">
                    <a:avLst/>
                  </a:prstGeom>
                  <a:noFill/>
                  <a:ln w="3175">
                    <a:solidFill>
                      <a:srgbClr val="CC0000"/>
                    </a:solidFill>
                    <a:round/>
                    <a:headEnd/>
                    <a:tailEnd/>
                  </a:ln>
                </p:spPr>
                <p:txBody>
                  <a:bodyPr/>
                  <a:lstStyle/>
                  <a:p>
                    <a:pPr>
                      <a:defRPr/>
                    </a:pPr>
                    <a:endParaRPr lang="en-US" sz="1050" b="1"/>
                  </a:p>
                </p:txBody>
              </p:sp>
            </p:grpSp>
            <p:sp>
              <p:nvSpPr>
                <p:cNvPr id="414" name="Line 195"/>
                <p:cNvSpPr>
                  <a:spLocks noChangeShapeType="1"/>
                </p:cNvSpPr>
                <p:nvPr/>
              </p:nvSpPr>
              <p:spPr bwMode="auto">
                <a:xfrm flipH="1">
                  <a:off x="4064" y="3001"/>
                  <a:ext cx="61" cy="82"/>
                </a:xfrm>
                <a:prstGeom prst="line">
                  <a:avLst/>
                </a:prstGeom>
                <a:noFill/>
                <a:ln w="3175">
                  <a:solidFill>
                    <a:srgbClr val="CC0000"/>
                  </a:solidFill>
                  <a:round/>
                  <a:headEnd/>
                  <a:tailEnd/>
                </a:ln>
              </p:spPr>
              <p:txBody>
                <a:bodyPr/>
                <a:lstStyle/>
                <a:p>
                  <a:pPr>
                    <a:defRPr/>
                  </a:pPr>
                  <a:endParaRPr lang="en-US" sz="1050" b="1"/>
                </a:p>
              </p:txBody>
            </p:sp>
          </p:grpSp>
          <p:sp>
            <p:nvSpPr>
              <p:cNvPr id="284" name="Line 27"/>
              <p:cNvSpPr>
                <a:spLocks noChangeShapeType="1"/>
              </p:cNvSpPr>
              <p:nvPr/>
            </p:nvSpPr>
            <p:spPr bwMode="auto">
              <a:xfrm>
                <a:off x="4686300" y="2239963"/>
                <a:ext cx="165100" cy="563562"/>
              </a:xfrm>
              <a:prstGeom prst="line">
                <a:avLst/>
              </a:prstGeom>
              <a:noFill/>
              <a:ln w="3175">
                <a:solidFill>
                  <a:srgbClr val="339933"/>
                </a:solidFill>
                <a:round/>
                <a:headEnd/>
                <a:tailEnd/>
              </a:ln>
            </p:spPr>
            <p:txBody>
              <a:bodyPr/>
              <a:lstStyle/>
              <a:p>
                <a:pPr>
                  <a:defRPr/>
                </a:pPr>
                <a:endParaRPr lang="en-US" sz="1050" b="1"/>
              </a:p>
            </p:txBody>
          </p:sp>
          <p:sp>
            <p:nvSpPr>
              <p:cNvPr id="285" name="Line 19"/>
              <p:cNvSpPr>
                <a:spLocks noChangeShapeType="1"/>
              </p:cNvSpPr>
              <p:nvPr/>
            </p:nvSpPr>
            <p:spPr bwMode="auto">
              <a:xfrm>
                <a:off x="4452938" y="2346325"/>
                <a:ext cx="0" cy="0"/>
              </a:xfrm>
              <a:prstGeom prst="line">
                <a:avLst/>
              </a:prstGeom>
              <a:noFill/>
              <a:ln w="3175">
                <a:solidFill>
                  <a:schemeClr val="tx1"/>
                </a:solidFill>
                <a:round/>
                <a:headEnd/>
                <a:tailEnd/>
              </a:ln>
            </p:spPr>
            <p:txBody>
              <a:bodyPr/>
              <a:lstStyle/>
              <a:p>
                <a:pPr>
                  <a:defRPr/>
                </a:pPr>
                <a:endParaRPr lang="en-US" sz="1050" b="1"/>
              </a:p>
            </p:txBody>
          </p:sp>
          <p:sp>
            <p:nvSpPr>
              <p:cNvPr id="286" name="Line 24"/>
              <p:cNvSpPr>
                <a:spLocks noChangeShapeType="1"/>
              </p:cNvSpPr>
              <p:nvPr/>
            </p:nvSpPr>
            <p:spPr bwMode="auto">
              <a:xfrm>
                <a:off x="4540250" y="2347913"/>
                <a:ext cx="0" cy="161925"/>
              </a:xfrm>
              <a:prstGeom prst="line">
                <a:avLst/>
              </a:prstGeom>
              <a:noFill/>
              <a:ln w="3175">
                <a:solidFill>
                  <a:srgbClr val="339933"/>
                </a:solidFill>
                <a:round/>
                <a:headEnd/>
                <a:tailEnd/>
              </a:ln>
            </p:spPr>
            <p:txBody>
              <a:bodyPr/>
              <a:lstStyle/>
              <a:p>
                <a:pPr>
                  <a:defRPr/>
                </a:pPr>
                <a:endParaRPr lang="en-US" sz="1050" b="1"/>
              </a:p>
            </p:txBody>
          </p:sp>
          <p:sp>
            <p:nvSpPr>
              <p:cNvPr id="287" name="Line 25"/>
              <p:cNvSpPr>
                <a:spLocks noChangeShapeType="1"/>
              </p:cNvSpPr>
              <p:nvPr/>
            </p:nvSpPr>
            <p:spPr bwMode="auto">
              <a:xfrm flipH="1">
                <a:off x="4238625" y="2247900"/>
                <a:ext cx="165100" cy="563563"/>
              </a:xfrm>
              <a:prstGeom prst="line">
                <a:avLst/>
              </a:prstGeom>
              <a:noFill/>
              <a:ln w="3175">
                <a:solidFill>
                  <a:srgbClr val="339933"/>
                </a:solidFill>
                <a:round/>
                <a:headEnd/>
                <a:tailEnd/>
              </a:ln>
            </p:spPr>
            <p:txBody>
              <a:bodyPr/>
              <a:lstStyle/>
              <a:p>
                <a:pPr>
                  <a:defRPr/>
                </a:pPr>
                <a:endParaRPr lang="en-US" sz="1050" b="1"/>
              </a:p>
            </p:txBody>
          </p:sp>
          <p:sp>
            <p:nvSpPr>
              <p:cNvPr id="288" name="Line 26"/>
              <p:cNvSpPr>
                <a:spLocks noChangeShapeType="1"/>
              </p:cNvSpPr>
              <p:nvPr/>
            </p:nvSpPr>
            <p:spPr bwMode="auto">
              <a:xfrm flipH="1">
                <a:off x="4294188" y="2316163"/>
                <a:ext cx="163512" cy="930275"/>
              </a:xfrm>
              <a:prstGeom prst="line">
                <a:avLst/>
              </a:prstGeom>
              <a:noFill/>
              <a:ln w="3175">
                <a:solidFill>
                  <a:srgbClr val="339933"/>
                </a:solidFill>
                <a:round/>
                <a:headEnd/>
                <a:tailEnd/>
              </a:ln>
            </p:spPr>
            <p:txBody>
              <a:bodyPr/>
              <a:lstStyle/>
              <a:p>
                <a:pPr>
                  <a:defRPr/>
                </a:pPr>
                <a:endParaRPr lang="en-US" sz="1050" b="1"/>
              </a:p>
            </p:txBody>
          </p:sp>
          <p:sp>
            <p:nvSpPr>
              <p:cNvPr id="289" name="Line 28"/>
              <p:cNvSpPr>
                <a:spLocks noChangeShapeType="1"/>
              </p:cNvSpPr>
              <p:nvPr/>
            </p:nvSpPr>
            <p:spPr bwMode="auto">
              <a:xfrm>
                <a:off x="4646613" y="2316163"/>
                <a:ext cx="150812" cy="917575"/>
              </a:xfrm>
              <a:prstGeom prst="line">
                <a:avLst/>
              </a:prstGeom>
              <a:noFill/>
              <a:ln w="3175">
                <a:solidFill>
                  <a:srgbClr val="339933"/>
                </a:solidFill>
                <a:round/>
                <a:headEnd/>
                <a:tailEnd/>
              </a:ln>
            </p:spPr>
            <p:txBody>
              <a:bodyPr/>
              <a:lstStyle/>
              <a:p>
                <a:pPr>
                  <a:defRPr/>
                </a:pPr>
                <a:endParaRPr lang="en-US" sz="1050" b="1"/>
              </a:p>
            </p:txBody>
          </p:sp>
          <p:sp>
            <p:nvSpPr>
              <p:cNvPr id="290" name="Line 30"/>
              <p:cNvSpPr>
                <a:spLocks noChangeShapeType="1"/>
              </p:cNvSpPr>
              <p:nvPr/>
            </p:nvSpPr>
            <p:spPr bwMode="auto">
              <a:xfrm flipH="1">
                <a:off x="4010025" y="3008313"/>
                <a:ext cx="117475" cy="260350"/>
              </a:xfrm>
              <a:prstGeom prst="line">
                <a:avLst/>
              </a:prstGeom>
              <a:noFill/>
              <a:ln w="3175">
                <a:solidFill>
                  <a:srgbClr val="800080"/>
                </a:solidFill>
                <a:round/>
                <a:headEnd/>
                <a:tailEnd/>
              </a:ln>
            </p:spPr>
            <p:txBody>
              <a:bodyPr/>
              <a:lstStyle/>
              <a:p>
                <a:pPr>
                  <a:defRPr/>
                </a:pPr>
                <a:endParaRPr lang="en-US" sz="1050" b="1"/>
              </a:p>
            </p:txBody>
          </p:sp>
          <p:sp>
            <p:nvSpPr>
              <p:cNvPr id="291" name="Line 31"/>
              <p:cNvSpPr>
                <a:spLocks noChangeShapeType="1"/>
              </p:cNvSpPr>
              <p:nvPr/>
            </p:nvSpPr>
            <p:spPr bwMode="auto">
              <a:xfrm>
                <a:off x="4275138" y="3049588"/>
                <a:ext cx="15875" cy="419100"/>
              </a:xfrm>
              <a:prstGeom prst="line">
                <a:avLst/>
              </a:prstGeom>
              <a:noFill/>
              <a:ln w="3175">
                <a:solidFill>
                  <a:srgbClr val="800080"/>
                </a:solidFill>
                <a:round/>
                <a:headEnd/>
                <a:tailEnd/>
              </a:ln>
            </p:spPr>
            <p:txBody>
              <a:bodyPr/>
              <a:lstStyle/>
              <a:p>
                <a:pPr>
                  <a:defRPr/>
                </a:pPr>
                <a:endParaRPr lang="en-US" sz="1050" b="1"/>
              </a:p>
            </p:txBody>
          </p:sp>
          <p:sp>
            <p:nvSpPr>
              <p:cNvPr id="292" name="Line 32"/>
              <p:cNvSpPr>
                <a:spLocks noChangeShapeType="1"/>
              </p:cNvSpPr>
              <p:nvPr/>
            </p:nvSpPr>
            <p:spPr bwMode="auto">
              <a:xfrm>
                <a:off x="4379913" y="2938463"/>
                <a:ext cx="336550" cy="330200"/>
              </a:xfrm>
              <a:prstGeom prst="line">
                <a:avLst/>
              </a:prstGeom>
              <a:noFill/>
              <a:ln w="3175">
                <a:solidFill>
                  <a:srgbClr val="800080"/>
                </a:solidFill>
                <a:round/>
                <a:headEnd/>
                <a:tailEnd/>
              </a:ln>
            </p:spPr>
            <p:txBody>
              <a:bodyPr/>
              <a:lstStyle/>
              <a:p>
                <a:pPr>
                  <a:defRPr/>
                </a:pPr>
                <a:endParaRPr lang="en-US" sz="1050" b="1"/>
              </a:p>
            </p:txBody>
          </p:sp>
          <p:sp>
            <p:nvSpPr>
              <p:cNvPr id="293" name="Line 33"/>
              <p:cNvSpPr>
                <a:spLocks noChangeShapeType="1"/>
              </p:cNvSpPr>
              <p:nvPr/>
            </p:nvSpPr>
            <p:spPr bwMode="auto">
              <a:xfrm>
                <a:off x="4325938" y="3019425"/>
                <a:ext cx="269875" cy="485775"/>
              </a:xfrm>
              <a:prstGeom prst="line">
                <a:avLst/>
              </a:prstGeom>
              <a:noFill/>
              <a:ln w="3175">
                <a:solidFill>
                  <a:srgbClr val="800080"/>
                </a:solidFill>
                <a:round/>
                <a:headEnd/>
                <a:tailEnd/>
              </a:ln>
            </p:spPr>
            <p:txBody>
              <a:bodyPr/>
              <a:lstStyle/>
              <a:p>
                <a:pPr>
                  <a:defRPr/>
                </a:pPr>
                <a:endParaRPr lang="en-US" sz="1050" b="1"/>
              </a:p>
            </p:txBody>
          </p:sp>
          <p:sp>
            <p:nvSpPr>
              <p:cNvPr id="294" name="Line 34"/>
              <p:cNvSpPr>
                <a:spLocks noChangeShapeType="1"/>
              </p:cNvSpPr>
              <p:nvPr/>
            </p:nvSpPr>
            <p:spPr bwMode="auto">
              <a:xfrm flipH="1">
                <a:off x="4648200" y="3055938"/>
                <a:ext cx="217488" cy="657225"/>
              </a:xfrm>
              <a:prstGeom prst="line">
                <a:avLst/>
              </a:prstGeom>
              <a:noFill/>
              <a:ln w="3175">
                <a:solidFill>
                  <a:srgbClr val="800080"/>
                </a:solidFill>
                <a:round/>
                <a:headEnd/>
                <a:tailEnd/>
              </a:ln>
            </p:spPr>
            <p:txBody>
              <a:bodyPr/>
              <a:lstStyle/>
              <a:p>
                <a:pPr>
                  <a:defRPr/>
                </a:pPr>
                <a:endParaRPr lang="en-US" sz="1050" b="1"/>
              </a:p>
            </p:txBody>
          </p:sp>
          <p:sp>
            <p:nvSpPr>
              <p:cNvPr id="295" name="Line 35"/>
              <p:cNvSpPr>
                <a:spLocks noChangeShapeType="1"/>
              </p:cNvSpPr>
              <p:nvPr/>
            </p:nvSpPr>
            <p:spPr bwMode="auto">
              <a:xfrm flipH="1">
                <a:off x="4889500" y="3052763"/>
                <a:ext cx="17463" cy="166687"/>
              </a:xfrm>
              <a:prstGeom prst="line">
                <a:avLst/>
              </a:prstGeom>
              <a:noFill/>
              <a:ln w="3175">
                <a:solidFill>
                  <a:srgbClr val="800080"/>
                </a:solidFill>
                <a:round/>
                <a:headEnd/>
                <a:tailEnd/>
              </a:ln>
            </p:spPr>
            <p:txBody>
              <a:bodyPr/>
              <a:lstStyle/>
              <a:p>
                <a:pPr>
                  <a:defRPr/>
                </a:pPr>
                <a:endParaRPr lang="en-US" sz="1050" b="1"/>
              </a:p>
            </p:txBody>
          </p:sp>
          <p:sp>
            <p:nvSpPr>
              <p:cNvPr id="296" name="Line 36"/>
              <p:cNvSpPr>
                <a:spLocks noChangeShapeType="1"/>
              </p:cNvSpPr>
              <p:nvPr/>
            </p:nvSpPr>
            <p:spPr bwMode="auto">
              <a:xfrm>
                <a:off x="4987925" y="3008313"/>
                <a:ext cx="277813" cy="685800"/>
              </a:xfrm>
              <a:prstGeom prst="line">
                <a:avLst/>
              </a:prstGeom>
              <a:noFill/>
              <a:ln w="3175">
                <a:solidFill>
                  <a:srgbClr val="800080"/>
                </a:solidFill>
                <a:round/>
                <a:headEnd/>
                <a:tailEnd/>
              </a:ln>
            </p:spPr>
            <p:txBody>
              <a:bodyPr/>
              <a:lstStyle/>
              <a:p>
                <a:pPr>
                  <a:defRPr/>
                </a:pPr>
                <a:endParaRPr lang="en-US" sz="1050" b="1"/>
              </a:p>
            </p:txBody>
          </p:sp>
          <p:sp>
            <p:nvSpPr>
              <p:cNvPr id="297" name="Line 37"/>
              <p:cNvSpPr>
                <a:spLocks noChangeShapeType="1"/>
              </p:cNvSpPr>
              <p:nvPr/>
            </p:nvSpPr>
            <p:spPr bwMode="auto">
              <a:xfrm flipH="1">
                <a:off x="4330700" y="2938463"/>
                <a:ext cx="414338" cy="538162"/>
              </a:xfrm>
              <a:prstGeom prst="line">
                <a:avLst/>
              </a:prstGeom>
              <a:noFill/>
              <a:ln w="3175">
                <a:solidFill>
                  <a:srgbClr val="800080"/>
                </a:solidFill>
                <a:round/>
                <a:headEnd/>
                <a:tailEnd/>
              </a:ln>
            </p:spPr>
            <p:txBody>
              <a:bodyPr/>
              <a:lstStyle/>
              <a:p>
                <a:pPr>
                  <a:defRPr/>
                </a:pPr>
                <a:endParaRPr lang="en-US" sz="1050" b="1"/>
              </a:p>
            </p:txBody>
          </p:sp>
          <p:sp>
            <p:nvSpPr>
              <p:cNvPr id="298" name="Line 38"/>
              <p:cNvSpPr>
                <a:spLocks noChangeShapeType="1"/>
              </p:cNvSpPr>
              <p:nvPr/>
            </p:nvSpPr>
            <p:spPr bwMode="auto">
              <a:xfrm flipH="1">
                <a:off x="4035425" y="3046413"/>
                <a:ext cx="171450" cy="639762"/>
              </a:xfrm>
              <a:prstGeom prst="line">
                <a:avLst/>
              </a:prstGeom>
              <a:noFill/>
              <a:ln w="3175">
                <a:solidFill>
                  <a:srgbClr val="800080"/>
                </a:solidFill>
                <a:round/>
                <a:headEnd/>
                <a:tailEnd/>
              </a:ln>
            </p:spPr>
            <p:txBody>
              <a:bodyPr/>
              <a:lstStyle/>
              <a:p>
                <a:pPr>
                  <a:defRPr/>
                </a:pPr>
                <a:endParaRPr lang="en-US" sz="1050" b="1"/>
              </a:p>
            </p:txBody>
          </p:sp>
          <p:sp>
            <p:nvSpPr>
              <p:cNvPr id="299" name="Line 39"/>
              <p:cNvSpPr>
                <a:spLocks noChangeShapeType="1"/>
              </p:cNvSpPr>
              <p:nvPr/>
            </p:nvSpPr>
            <p:spPr bwMode="auto">
              <a:xfrm>
                <a:off x="5018088" y="2940050"/>
                <a:ext cx="414337" cy="373063"/>
              </a:xfrm>
              <a:prstGeom prst="line">
                <a:avLst/>
              </a:prstGeom>
              <a:noFill/>
              <a:ln w="3175">
                <a:solidFill>
                  <a:srgbClr val="800080"/>
                </a:solidFill>
                <a:round/>
                <a:headEnd/>
                <a:tailEnd/>
              </a:ln>
            </p:spPr>
            <p:txBody>
              <a:bodyPr/>
              <a:lstStyle/>
              <a:p>
                <a:pPr>
                  <a:defRPr/>
                </a:pPr>
                <a:endParaRPr lang="en-US" sz="1050" b="1"/>
              </a:p>
            </p:txBody>
          </p:sp>
          <p:sp>
            <p:nvSpPr>
              <p:cNvPr id="300" name="Line 41"/>
              <p:cNvSpPr>
                <a:spLocks noChangeShapeType="1"/>
              </p:cNvSpPr>
              <p:nvPr/>
            </p:nvSpPr>
            <p:spPr bwMode="auto">
              <a:xfrm flipH="1">
                <a:off x="4297363" y="2706688"/>
                <a:ext cx="131762" cy="107950"/>
              </a:xfrm>
              <a:prstGeom prst="line">
                <a:avLst/>
              </a:prstGeom>
              <a:noFill/>
              <a:ln w="3175">
                <a:solidFill>
                  <a:srgbClr val="008080"/>
                </a:solidFill>
                <a:round/>
                <a:headEnd/>
                <a:tailEnd/>
              </a:ln>
            </p:spPr>
            <p:txBody>
              <a:bodyPr/>
              <a:lstStyle/>
              <a:p>
                <a:pPr>
                  <a:defRPr/>
                </a:pPr>
                <a:endParaRPr lang="en-US" sz="1050" b="1"/>
              </a:p>
            </p:txBody>
          </p:sp>
          <p:sp>
            <p:nvSpPr>
              <p:cNvPr id="301" name="Line 42"/>
              <p:cNvSpPr>
                <a:spLocks noChangeShapeType="1"/>
              </p:cNvSpPr>
              <p:nvPr/>
            </p:nvSpPr>
            <p:spPr bwMode="auto">
              <a:xfrm>
                <a:off x="4664075" y="2703513"/>
                <a:ext cx="155575" cy="111125"/>
              </a:xfrm>
              <a:prstGeom prst="line">
                <a:avLst/>
              </a:prstGeom>
              <a:noFill/>
              <a:ln w="3175">
                <a:solidFill>
                  <a:srgbClr val="008080"/>
                </a:solidFill>
                <a:round/>
                <a:headEnd/>
                <a:tailEnd/>
              </a:ln>
            </p:spPr>
            <p:txBody>
              <a:bodyPr/>
              <a:lstStyle/>
              <a:p>
                <a:pPr>
                  <a:defRPr/>
                </a:pPr>
                <a:endParaRPr lang="en-US" sz="1050" b="1"/>
              </a:p>
            </p:txBody>
          </p:sp>
          <p:sp>
            <p:nvSpPr>
              <p:cNvPr id="302" name="Line 43"/>
              <p:cNvSpPr>
                <a:spLocks noChangeShapeType="1"/>
              </p:cNvSpPr>
              <p:nvPr/>
            </p:nvSpPr>
            <p:spPr bwMode="auto">
              <a:xfrm flipH="1">
                <a:off x="4394200" y="2754313"/>
                <a:ext cx="131763" cy="498475"/>
              </a:xfrm>
              <a:prstGeom prst="line">
                <a:avLst/>
              </a:prstGeom>
              <a:noFill/>
              <a:ln w="3175">
                <a:solidFill>
                  <a:srgbClr val="008080"/>
                </a:solidFill>
                <a:round/>
                <a:headEnd/>
                <a:tailEnd/>
              </a:ln>
            </p:spPr>
            <p:txBody>
              <a:bodyPr/>
              <a:lstStyle/>
              <a:p>
                <a:pPr>
                  <a:defRPr/>
                </a:pPr>
                <a:endParaRPr lang="en-US" sz="1050" b="1"/>
              </a:p>
            </p:txBody>
          </p:sp>
          <p:sp>
            <p:nvSpPr>
              <p:cNvPr id="303" name="Line 44"/>
              <p:cNvSpPr>
                <a:spLocks noChangeShapeType="1"/>
              </p:cNvSpPr>
              <p:nvPr/>
            </p:nvSpPr>
            <p:spPr bwMode="auto">
              <a:xfrm>
                <a:off x="4594225" y="2751138"/>
                <a:ext cx="188913" cy="500062"/>
              </a:xfrm>
              <a:prstGeom prst="line">
                <a:avLst/>
              </a:prstGeom>
              <a:noFill/>
              <a:ln w="3175">
                <a:solidFill>
                  <a:srgbClr val="008080"/>
                </a:solidFill>
                <a:round/>
                <a:headEnd/>
                <a:tailEnd/>
              </a:ln>
            </p:spPr>
            <p:txBody>
              <a:bodyPr/>
              <a:lstStyle/>
              <a:p>
                <a:pPr>
                  <a:defRPr/>
                </a:pPr>
                <a:endParaRPr lang="en-US" sz="1050" b="1"/>
              </a:p>
            </p:txBody>
          </p:sp>
          <p:sp>
            <p:nvSpPr>
              <p:cNvPr id="304" name="Line 45"/>
              <p:cNvSpPr>
                <a:spLocks noChangeShapeType="1"/>
              </p:cNvSpPr>
              <p:nvPr/>
            </p:nvSpPr>
            <p:spPr bwMode="auto">
              <a:xfrm flipH="1">
                <a:off x="4225925" y="2740025"/>
                <a:ext cx="250825" cy="733425"/>
              </a:xfrm>
              <a:prstGeom prst="line">
                <a:avLst/>
              </a:prstGeom>
              <a:noFill/>
              <a:ln w="3175">
                <a:solidFill>
                  <a:srgbClr val="008080"/>
                </a:solidFill>
                <a:round/>
                <a:headEnd/>
                <a:tailEnd/>
              </a:ln>
            </p:spPr>
            <p:txBody>
              <a:bodyPr/>
              <a:lstStyle/>
              <a:p>
                <a:pPr>
                  <a:defRPr/>
                </a:pPr>
                <a:endParaRPr lang="en-US" sz="1050" b="1"/>
              </a:p>
            </p:txBody>
          </p:sp>
          <p:sp>
            <p:nvSpPr>
              <p:cNvPr id="305" name="Line 46"/>
              <p:cNvSpPr>
                <a:spLocks noChangeShapeType="1"/>
              </p:cNvSpPr>
              <p:nvPr/>
            </p:nvSpPr>
            <p:spPr bwMode="auto">
              <a:xfrm flipH="1">
                <a:off x="4487863" y="2752725"/>
                <a:ext cx="58737" cy="471488"/>
              </a:xfrm>
              <a:prstGeom prst="line">
                <a:avLst/>
              </a:prstGeom>
              <a:noFill/>
              <a:ln w="3175">
                <a:solidFill>
                  <a:srgbClr val="008080"/>
                </a:solidFill>
                <a:round/>
                <a:headEnd/>
                <a:tailEnd/>
              </a:ln>
            </p:spPr>
            <p:txBody>
              <a:bodyPr/>
              <a:lstStyle/>
              <a:p>
                <a:pPr>
                  <a:defRPr/>
                </a:pPr>
                <a:endParaRPr lang="en-US" sz="1050" b="1"/>
              </a:p>
            </p:txBody>
          </p:sp>
          <p:sp>
            <p:nvSpPr>
              <p:cNvPr id="306" name="Line 47"/>
              <p:cNvSpPr>
                <a:spLocks noChangeShapeType="1"/>
              </p:cNvSpPr>
              <p:nvPr/>
            </p:nvSpPr>
            <p:spPr bwMode="auto">
              <a:xfrm>
                <a:off x="4583113" y="2752725"/>
                <a:ext cx="195262" cy="949325"/>
              </a:xfrm>
              <a:prstGeom prst="line">
                <a:avLst/>
              </a:prstGeom>
              <a:noFill/>
              <a:ln w="3175">
                <a:solidFill>
                  <a:srgbClr val="008080"/>
                </a:solidFill>
                <a:round/>
                <a:headEnd/>
                <a:tailEnd/>
              </a:ln>
            </p:spPr>
            <p:txBody>
              <a:bodyPr/>
              <a:lstStyle/>
              <a:p>
                <a:pPr>
                  <a:defRPr/>
                </a:pPr>
                <a:endParaRPr lang="en-US" sz="1050" b="1"/>
              </a:p>
            </p:txBody>
          </p:sp>
          <p:sp>
            <p:nvSpPr>
              <p:cNvPr id="307" name="Line 48"/>
              <p:cNvSpPr>
                <a:spLocks noChangeShapeType="1"/>
              </p:cNvSpPr>
              <p:nvPr/>
            </p:nvSpPr>
            <p:spPr bwMode="auto">
              <a:xfrm>
                <a:off x="4656138" y="2705100"/>
                <a:ext cx="368300" cy="531813"/>
              </a:xfrm>
              <a:prstGeom prst="line">
                <a:avLst/>
              </a:prstGeom>
              <a:noFill/>
              <a:ln w="3175">
                <a:solidFill>
                  <a:srgbClr val="008080"/>
                </a:solidFill>
                <a:round/>
                <a:headEnd/>
                <a:tailEnd/>
              </a:ln>
            </p:spPr>
            <p:txBody>
              <a:bodyPr/>
              <a:lstStyle/>
              <a:p>
                <a:pPr>
                  <a:defRPr/>
                </a:pPr>
                <a:endParaRPr lang="en-US" sz="1050" b="1"/>
              </a:p>
            </p:txBody>
          </p:sp>
          <p:sp>
            <p:nvSpPr>
              <p:cNvPr id="308" name="Line 49"/>
              <p:cNvSpPr>
                <a:spLocks noChangeShapeType="1"/>
              </p:cNvSpPr>
              <p:nvPr/>
            </p:nvSpPr>
            <p:spPr bwMode="auto">
              <a:xfrm flipH="1">
                <a:off x="4516438" y="2746375"/>
                <a:ext cx="47625" cy="941388"/>
              </a:xfrm>
              <a:prstGeom prst="line">
                <a:avLst/>
              </a:prstGeom>
              <a:noFill/>
              <a:ln w="3175">
                <a:solidFill>
                  <a:srgbClr val="008080"/>
                </a:solidFill>
                <a:round/>
                <a:headEnd/>
                <a:tailEnd/>
              </a:ln>
            </p:spPr>
            <p:txBody>
              <a:bodyPr/>
              <a:lstStyle/>
              <a:p>
                <a:pPr>
                  <a:defRPr/>
                </a:pPr>
                <a:endParaRPr lang="en-US" sz="1050" b="1"/>
              </a:p>
            </p:txBody>
          </p:sp>
          <p:grpSp>
            <p:nvGrpSpPr>
              <p:cNvPr id="309" name="Group 52"/>
              <p:cNvGrpSpPr>
                <a:grpSpLocks/>
              </p:cNvGrpSpPr>
              <p:nvPr/>
            </p:nvGrpSpPr>
            <p:grpSpPr bwMode="auto">
              <a:xfrm>
                <a:off x="4405149" y="2508154"/>
                <a:ext cx="279376" cy="240693"/>
                <a:chOff x="1778" y="3172"/>
                <a:chExt cx="749" cy="413"/>
              </a:xfrm>
            </p:grpSpPr>
            <p:sp>
              <p:nvSpPr>
                <p:cNvPr id="409" name="Oval 53"/>
                <p:cNvSpPr>
                  <a:spLocks noChangeArrowheads="1"/>
                </p:cNvSpPr>
                <p:nvPr/>
              </p:nvSpPr>
              <p:spPr bwMode="auto">
                <a:xfrm>
                  <a:off x="1778" y="3172"/>
                  <a:ext cx="749" cy="414"/>
                </a:xfrm>
                <a:prstGeom prst="ellipse">
                  <a:avLst/>
                </a:prstGeom>
                <a:solidFill>
                  <a:srgbClr val="00FFCC"/>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410" name="Line 54"/>
                <p:cNvSpPr>
                  <a:spLocks noChangeShapeType="1"/>
                </p:cNvSpPr>
                <p:nvPr/>
              </p:nvSpPr>
              <p:spPr bwMode="auto">
                <a:xfrm>
                  <a:off x="1906" y="3586"/>
                  <a:ext cx="0" cy="0"/>
                </a:xfrm>
                <a:prstGeom prst="line">
                  <a:avLst/>
                </a:prstGeom>
                <a:noFill/>
                <a:ln w="3175">
                  <a:solidFill>
                    <a:schemeClr val="tx1"/>
                  </a:solidFill>
                  <a:round/>
                  <a:headEnd/>
                  <a:tailEnd/>
                </a:ln>
              </p:spPr>
              <p:txBody>
                <a:bodyPr/>
                <a:lstStyle/>
                <a:p>
                  <a:pPr>
                    <a:defRPr/>
                  </a:pPr>
                  <a:endParaRPr lang="en-US" sz="1050" b="1"/>
                </a:p>
              </p:txBody>
            </p:sp>
            <p:sp>
              <p:nvSpPr>
                <p:cNvPr id="411" name="Text Box 55"/>
                <p:cNvSpPr txBox="1">
                  <a:spLocks noChangeArrowheads="1"/>
                </p:cNvSpPr>
                <p:nvPr/>
              </p:nvSpPr>
              <p:spPr bwMode="auto">
                <a:xfrm>
                  <a:off x="1906" y="3275"/>
                  <a:ext cx="262" cy="217"/>
                </a:xfrm>
                <a:prstGeom prst="rect">
                  <a:avLst/>
                </a:prstGeom>
                <a:noFill/>
                <a:ln w="3175">
                  <a:solidFill>
                    <a:schemeClr val="tx1"/>
                  </a:solidFill>
                  <a:miter lim="800000"/>
                  <a:headEnd/>
                  <a:tailEnd/>
                </a:ln>
              </p:spPr>
              <p:txBody>
                <a:bodyPr wrap="none">
                  <a:spAutoFit/>
                </a:bodyPr>
                <a:lstStyle/>
                <a:p>
                  <a:endParaRPr lang="en-US" sz="1200" b="1">
                    <a:solidFill>
                      <a:srgbClr val="000099"/>
                    </a:solidFill>
                    <a:latin typeface="Times New Roman" pitchFamily="18" charset="0"/>
                  </a:endParaRPr>
                </a:p>
              </p:txBody>
            </p:sp>
          </p:grpSp>
          <p:grpSp>
            <p:nvGrpSpPr>
              <p:cNvPr id="310" name="Group 56"/>
              <p:cNvGrpSpPr>
                <a:grpSpLocks/>
              </p:cNvGrpSpPr>
              <p:nvPr/>
            </p:nvGrpSpPr>
            <p:grpSpPr bwMode="auto">
              <a:xfrm>
                <a:off x="4100673" y="2805403"/>
                <a:ext cx="920340" cy="240036"/>
                <a:chOff x="1579" y="1844"/>
                <a:chExt cx="2530" cy="365"/>
              </a:xfrm>
            </p:grpSpPr>
            <p:grpSp>
              <p:nvGrpSpPr>
                <p:cNvPr id="399" name="Group 57"/>
                <p:cNvGrpSpPr>
                  <a:grpSpLocks/>
                </p:cNvGrpSpPr>
                <p:nvPr/>
              </p:nvGrpSpPr>
              <p:grpSpPr bwMode="auto">
                <a:xfrm>
                  <a:off x="1579" y="1844"/>
                  <a:ext cx="2530" cy="365"/>
                  <a:chOff x="1543" y="1736"/>
                  <a:chExt cx="2530" cy="365"/>
                </a:xfrm>
              </p:grpSpPr>
              <p:grpSp>
                <p:nvGrpSpPr>
                  <p:cNvPr id="401" name="Group 58"/>
                  <p:cNvGrpSpPr>
                    <a:grpSpLocks/>
                  </p:cNvGrpSpPr>
                  <p:nvPr/>
                </p:nvGrpSpPr>
                <p:grpSpPr bwMode="auto">
                  <a:xfrm>
                    <a:off x="1543" y="1736"/>
                    <a:ext cx="768" cy="365"/>
                    <a:chOff x="1778" y="3172"/>
                    <a:chExt cx="749" cy="413"/>
                  </a:xfrm>
                </p:grpSpPr>
                <p:sp>
                  <p:nvSpPr>
                    <p:cNvPr id="406" name="Oval 59"/>
                    <p:cNvSpPr>
                      <a:spLocks noChangeArrowheads="1"/>
                    </p:cNvSpPr>
                    <p:nvPr/>
                  </p:nvSpPr>
                  <p:spPr bwMode="auto">
                    <a:xfrm>
                      <a:off x="1778" y="3172"/>
                      <a:ext cx="749" cy="418"/>
                    </a:xfrm>
                    <a:prstGeom prst="ellipse">
                      <a:avLst/>
                    </a:prstGeom>
                    <a:solidFill>
                      <a:srgbClr val="80008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407" name="Line 60"/>
                    <p:cNvSpPr>
                      <a:spLocks noChangeShapeType="1"/>
                    </p:cNvSpPr>
                    <p:nvPr/>
                  </p:nvSpPr>
                  <p:spPr bwMode="auto">
                    <a:xfrm>
                      <a:off x="1905" y="3587"/>
                      <a:ext cx="0" cy="0"/>
                    </a:xfrm>
                    <a:prstGeom prst="line">
                      <a:avLst/>
                    </a:prstGeom>
                    <a:noFill/>
                    <a:ln w="3175">
                      <a:solidFill>
                        <a:schemeClr val="tx1"/>
                      </a:solidFill>
                      <a:round/>
                      <a:headEnd/>
                      <a:tailEnd/>
                    </a:ln>
                  </p:spPr>
                  <p:txBody>
                    <a:bodyPr/>
                    <a:lstStyle/>
                    <a:p>
                      <a:pPr>
                        <a:defRPr/>
                      </a:pPr>
                      <a:endParaRPr lang="en-US" sz="1050" b="1"/>
                    </a:p>
                  </p:txBody>
                </p:sp>
                <p:sp>
                  <p:nvSpPr>
                    <p:cNvPr id="408" name="Text Box 61"/>
                    <p:cNvSpPr txBox="1">
                      <a:spLocks noChangeArrowheads="1"/>
                    </p:cNvSpPr>
                    <p:nvPr/>
                  </p:nvSpPr>
                  <p:spPr bwMode="auto">
                    <a:xfrm>
                      <a:off x="1877" y="3200"/>
                      <a:ext cx="262" cy="290"/>
                    </a:xfrm>
                    <a:prstGeom prst="rect">
                      <a:avLst/>
                    </a:prstGeom>
                    <a:noFill/>
                    <a:ln w="3175">
                      <a:solidFill>
                        <a:schemeClr val="tx1"/>
                      </a:solidFill>
                      <a:miter lim="800000"/>
                      <a:headEnd/>
                      <a:tailEnd/>
                    </a:ln>
                  </p:spPr>
                  <p:txBody>
                    <a:bodyPr wrap="none">
                      <a:spAutoFit/>
                    </a:bodyPr>
                    <a:lstStyle/>
                    <a:p>
                      <a:endParaRPr lang="en-US" b="1">
                        <a:solidFill>
                          <a:srgbClr val="92D050"/>
                        </a:solidFill>
                        <a:latin typeface="Times New Roman" pitchFamily="18" charset="0"/>
                      </a:endParaRPr>
                    </a:p>
                  </p:txBody>
                </p:sp>
              </p:grpSp>
              <p:grpSp>
                <p:nvGrpSpPr>
                  <p:cNvPr id="402" name="Group 62"/>
                  <p:cNvGrpSpPr>
                    <a:grpSpLocks/>
                  </p:cNvGrpSpPr>
                  <p:nvPr/>
                </p:nvGrpSpPr>
                <p:grpSpPr bwMode="auto">
                  <a:xfrm>
                    <a:off x="3305" y="1736"/>
                    <a:ext cx="768" cy="365"/>
                    <a:chOff x="1778" y="3172"/>
                    <a:chExt cx="749" cy="413"/>
                  </a:xfrm>
                </p:grpSpPr>
                <p:sp>
                  <p:nvSpPr>
                    <p:cNvPr id="403" name="Oval 63"/>
                    <p:cNvSpPr>
                      <a:spLocks noChangeArrowheads="1"/>
                    </p:cNvSpPr>
                    <p:nvPr/>
                  </p:nvSpPr>
                  <p:spPr bwMode="auto">
                    <a:xfrm>
                      <a:off x="1779" y="3172"/>
                      <a:ext cx="749" cy="418"/>
                    </a:xfrm>
                    <a:prstGeom prst="ellipse">
                      <a:avLst/>
                    </a:prstGeom>
                    <a:solidFill>
                      <a:srgbClr val="80008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404" name="Line 64"/>
                    <p:cNvSpPr>
                      <a:spLocks noChangeShapeType="1"/>
                    </p:cNvSpPr>
                    <p:nvPr/>
                  </p:nvSpPr>
                  <p:spPr bwMode="auto">
                    <a:xfrm>
                      <a:off x="1906" y="3587"/>
                      <a:ext cx="0" cy="0"/>
                    </a:xfrm>
                    <a:prstGeom prst="line">
                      <a:avLst/>
                    </a:prstGeom>
                    <a:noFill/>
                    <a:ln w="3175">
                      <a:solidFill>
                        <a:schemeClr val="tx1"/>
                      </a:solidFill>
                      <a:round/>
                      <a:headEnd/>
                      <a:tailEnd/>
                    </a:ln>
                  </p:spPr>
                  <p:txBody>
                    <a:bodyPr/>
                    <a:lstStyle/>
                    <a:p>
                      <a:pPr>
                        <a:defRPr/>
                      </a:pPr>
                      <a:endParaRPr lang="en-US" sz="1050" b="1"/>
                    </a:p>
                  </p:txBody>
                </p:sp>
                <p:sp>
                  <p:nvSpPr>
                    <p:cNvPr id="405" name="Text Box 65"/>
                    <p:cNvSpPr txBox="1">
                      <a:spLocks noChangeArrowheads="1"/>
                    </p:cNvSpPr>
                    <p:nvPr/>
                  </p:nvSpPr>
                  <p:spPr bwMode="auto">
                    <a:xfrm>
                      <a:off x="1918" y="3200"/>
                      <a:ext cx="262" cy="290"/>
                    </a:xfrm>
                    <a:prstGeom prst="rect">
                      <a:avLst/>
                    </a:prstGeom>
                    <a:noFill/>
                    <a:ln w="3175">
                      <a:solidFill>
                        <a:schemeClr val="tx1"/>
                      </a:solidFill>
                      <a:miter lim="800000"/>
                      <a:headEnd/>
                      <a:tailEnd/>
                    </a:ln>
                  </p:spPr>
                  <p:txBody>
                    <a:bodyPr wrap="none">
                      <a:spAutoFit/>
                    </a:bodyPr>
                    <a:lstStyle/>
                    <a:p>
                      <a:endParaRPr lang="en-US" b="1">
                        <a:solidFill>
                          <a:srgbClr val="92D050"/>
                        </a:solidFill>
                        <a:latin typeface="Times New Roman" pitchFamily="18" charset="0"/>
                      </a:endParaRPr>
                    </a:p>
                  </p:txBody>
                </p:sp>
              </p:grpSp>
            </p:grpSp>
            <p:sp>
              <p:nvSpPr>
                <p:cNvPr id="400" name="Line 66"/>
                <p:cNvSpPr>
                  <a:spLocks noChangeShapeType="1"/>
                </p:cNvSpPr>
                <p:nvPr/>
              </p:nvSpPr>
              <p:spPr bwMode="auto">
                <a:xfrm>
                  <a:off x="2347" y="2039"/>
                  <a:ext cx="1004" cy="0"/>
                </a:xfrm>
                <a:prstGeom prst="line">
                  <a:avLst/>
                </a:prstGeom>
                <a:noFill/>
                <a:ln w="3175">
                  <a:solidFill>
                    <a:srgbClr val="800080"/>
                  </a:solidFill>
                  <a:round/>
                  <a:headEnd/>
                  <a:tailEnd/>
                </a:ln>
              </p:spPr>
              <p:txBody>
                <a:bodyPr/>
                <a:lstStyle/>
                <a:p>
                  <a:pPr>
                    <a:defRPr/>
                  </a:pPr>
                  <a:endParaRPr lang="en-US" sz="1050" b="1"/>
                </a:p>
              </p:txBody>
            </p:sp>
          </p:grpSp>
          <p:sp>
            <p:nvSpPr>
              <p:cNvPr id="311" name="Oval 84"/>
              <p:cNvSpPr>
                <a:spLocks noChangeArrowheads="1"/>
              </p:cNvSpPr>
              <p:nvPr/>
            </p:nvSpPr>
            <p:spPr bwMode="auto">
              <a:xfrm>
                <a:off x="3741738" y="322262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12" name="Line 85"/>
              <p:cNvSpPr>
                <a:spLocks noChangeShapeType="1"/>
              </p:cNvSpPr>
              <p:nvPr/>
            </p:nvSpPr>
            <p:spPr bwMode="auto">
              <a:xfrm>
                <a:off x="3771900" y="3389313"/>
                <a:ext cx="0" cy="0"/>
              </a:xfrm>
              <a:prstGeom prst="line">
                <a:avLst/>
              </a:prstGeom>
              <a:noFill/>
              <a:ln w="3175">
                <a:solidFill>
                  <a:schemeClr val="tx1"/>
                </a:solidFill>
                <a:round/>
                <a:headEnd/>
                <a:tailEnd/>
              </a:ln>
            </p:spPr>
            <p:txBody>
              <a:bodyPr/>
              <a:lstStyle/>
              <a:p>
                <a:pPr>
                  <a:defRPr/>
                </a:pPr>
                <a:endParaRPr lang="en-US" sz="1050" b="1"/>
              </a:p>
            </p:txBody>
          </p:sp>
          <p:sp>
            <p:nvSpPr>
              <p:cNvPr id="313" name="Oval 86"/>
              <p:cNvSpPr>
                <a:spLocks noChangeArrowheads="1"/>
              </p:cNvSpPr>
              <p:nvPr/>
            </p:nvSpPr>
            <p:spPr bwMode="auto">
              <a:xfrm>
                <a:off x="4262438" y="344487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14" name="Line 87"/>
              <p:cNvSpPr>
                <a:spLocks noChangeShapeType="1"/>
              </p:cNvSpPr>
              <p:nvPr/>
            </p:nvSpPr>
            <p:spPr bwMode="auto">
              <a:xfrm>
                <a:off x="4291013" y="3611563"/>
                <a:ext cx="0" cy="0"/>
              </a:xfrm>
              <a:prstGeom prst="line">
                <a:avLst/>
              </a:prstGeom>
              <a:noFill/>
              <a:ln w="3175">
                <a:solidFill>
                  <a:schemeClr val="tx1"/>
                </a:solidFill>
                <a:round/>
                <a:headEnd/>
                <a:tailEnd/>
              </a:ln>
            </p:spPr>
            <p:txBody>
              <a:bodyPr/>
              <a:lstStyle/>
              <a:p>
                <a:pPr>
                  <a:defRPr/>
                </a:pPr>
                <a:endParaRPr lang="en-US" sz="1050" b="1"/>
              </a:p>
            </p:txBody>
          </p:sp>
          <p:sp>
            <p:nvSpPr>
              <p:cNvPr id="315" name="Oval 88"/>
              <p:cNvSpPr>
                <a:spLocks noChangeArrowheads="1"/>
              </p:cNvSpPr>
              <p:nvPr/>
            </p:nvSpPr>
            <p:spPr bwMode="auto">
              <a:xfrm>
                <a:off x="4073525" y="344487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16" name="Line 89"/>
              <p:cNvSpPr>
                <a:spLocks noChangeShapeType="1"/>
              </p:cNvSpPr>
              <p:nvPr/>
            </p:nvSpPr>
            <p:spPr bwMode="auto">
              <a:xfrm>
                <a:off x="4103688" y="3611563"/>
                <a:ext cx="0" cy="0"/>
              </a:xfrm>
              <a:prstGeom prst="line">
                <a:avLst/>
              </a:prstGeom>
              <a:noFill/>
              <a:ln w="3175">
                <a:solidFill>
                  <a:schemeClr val="tx1"/>
                </a:solidFill>
                <a:round/>
                <a:headEnd/>
                <a:tailEnd/>
              </a:ln>
            </p:spPr>
            <p:txBody>
              <a:bodyPr/>
              <a:lstStyle/>
              <a:p>
                <a:pPr>
                  <a:defRPr/>
                </a:pPr>
                <a:endParaRPr lang="en-US" sz="1050" b="1"/>
              </a:p>
            </p:txBody>
          </p:sp>
          <p:sp>
            <p:nvSpPr>
              <p:cNvPr id="317" name="Oval 90"/>
              <p:cNvSpPr>
                <a:spLocks noChangeArrowheads="1"/>
              </p:cNvSpPr>
              <p:nvPr/>
            </p:nvSpPr>
            <p:spPr bwMode="auto">
              <a:xfrm>
                <a:off x="3952875" y="322262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18" name="Line 91"/>
              <p:cNvSpPr>
                <a:spLocks noChangeShapeType="1"/>
              </p:cNvSpPr>
              <p:nvPr/>
            </p:nvSpPr>
            <p:spPr bwMode="auto">
              <a:xfrm>
                <a:off x="3983038" y="3389313"/>
                <a:ext cx="0" cy="0"/>
              </a:xfrm>
              <a:prstGeom prst="line">
                <a:avLst/>
              </a:prstGeom>
              <a:noFill/>
              <a:ln w="3175">
                <a:solidFill>
                  <a:schemeClr val="tx1"/>
                </a:solidFill>
                <a:round/>
                <a:headEnd/>
                <a:tailEnd/>
              </a:ln>
            </p:spPr>
            <p:txBody>
              <a:bodyPr/>
              <a:lstStyle/>
              <a:p>
                <a:pPr>
                  <a:defRPr/>
                </a:pPr>
                <a:endParaRPr lang="en-US" sz="1050" b="1"/>
              </a:p>
            </p:txBody>
          </p:sp>
          <p:sp>
            <p:nvSpPr>
              <p:cNvPr id="319" name="Oval 92"/>
              <p:cNvSpPr>
                <a:spLocks noChangeArrowheads="1"/>
              </p:cNvSpPr>
              <p:nvPr/>
            </p:nvSpPr>
            <p:spPr bwMode="auto">
              <a:xfrm>
                <a:off x="3886200" y="344487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0" name="Line 93"/>
              <p:cNvSpPr>
                <a:spLocks noChangeShapeType="1"/>
              </p:cNvSpPr>
              <p:nvPr/>
            </p:nvSpPr>
            <p:spPr bwMode="auto">
              <a:xfrm>
                <a:off x="3914775" y="3611563"/>
                <a:ext cx="0" cy="0"/>
              </a:xfrm>
              <a:prstGeom prst="line">
                <a:avLst/>
              </a:prstGeom>
              <a:noFill/>
              <a:ln w="3175">
                <a:solidFill>
                  <a:schemeClr val="tx1"/>
                </a:solidFill>
                <a:round/>
                <a:headEnd/>
                <a:tailEnd/>
              </a:ln>
            </p:spPr>
            <p:txBody>
              <a:bodyPr/>
              <a:lstStyle/>
              <a:p>
                <a:pPr>
                  <a:defRPr/>
                </a:pPr>
                <a:endParaRPr lang="en-US" sz="1050" b="1"/>
              </a:p>
            </p:txBody>
          </p:sp>
          <p:sp>
            <p:nvSpPr>
              <p:cNvPr id="321" name="Oval 94"/>
              <p:cNvSpPr>
                <a:spLocks noChangeArrowheads="1"/>
              </p:cNvSpPr>
              <p:nvPr/>
            </p:nvSpPr>
            <p:spPr bwMode="auto">
              <a:xfrm>
                <a:off x="4156075" y="3222625"/>
                <a:ext cx="171450"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2" name="Line 95"/>
              <p:cNvSpPr>
                <a:spLocks noChangeShapeType="1"/>
              </p:cNvSpPr>
              <p:nvPr/>
            </p:nvSpPr>
            <p:spPr bwMode="auto">
              <a:xfrm>
                <a:off x="4186238" y="3389313"/>
                <a:ext cx="0" cy="0"/>
              </a:xfrm>
              <a:prstGeom prst="line">
                <a:avLst/>
              </a:prstGeom>
              <a:noFill/>
              <a:ln w="3175">
                <a:solidFill>
                  <a:schemeClr val="tx1"/>
                </a:solidFill>
                <a:round/>
                <a:headEnd/>
                <a:tailEnd/>
              </a:ln>
            </p:spPr>
            <p:txBody>
              <a:bodyPr/>
              <a:lstStyle/>
              <a:p>
                <a:pPr>
                  <a:defRPr/>
                </a:pPr>
                <a:endParaRPr lang="en-US" sz="1050" b="1"/>
              </a:p>
            </p:txBody>
          </p:sp>
          <p:sp>
            <p:nvSpPr>
              <p:cNvPr id="323" name="Oval 96"/>
              <p:cNvSpPr>
                <a:spLocks noChangeArrowheads="1"/>
              </p:cNvSpPr>
              <p:nvPr/>
            </p:nvSpPr>
            <p:spPr bwMode="auto">
              <a:xfrm>
                <a:off x="4360863" y="322262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4" name="Line 97"/>
              <p:cNvSpPr>
                <a:spLocks noChangeShapeType="1"/>
              </p:cNvSpPr>
              <p:nvPr/>
            </p:nvSpPr>
            <p:spPr bwMode="auto">
              <a:xfrm>
                <a:off x="4389438" y="3389313"/>
                <a:ext cx="0" cy="0"/>
              </a:xfrm>
              <a:prstGeom prst="line">
                <a:avLst/>
              </a:prstGeom>
              <a:noFill/>
              <a:ln w="3175">
                <a:solidFill>
                  <a:schemeClr val="tx1"/>
                </a:solidFill>
                <a:round/>
                <a:headEnd/>
                <a:tailEnd/>
              </a:ln>
            </p:spPr>
            <p:txBody>
              <a:bodyPr/>
              <a:lstStyle/>
              <a:p>
                <a:pPr>
                  <a:defRPr/>
                </a:pPr>
                <a:endParaRPr lang="en-US" sz="1050" b="1"/>
              </a:p>
            </p:txBody>
          </p:sp>
          <p:sp>
            <p:nvSpPr>
              <p:cNvPr id="325" name="Oval 98"/>
              <p:cNvSpPr>
                <a:spLocks noChangeArrowheads="1"/>
              </p:cNvSpPr>
              <p:nvPr/>
            </p:nvSpPr>
            <p:spPr bwMode="auto">
              <a:xfrm>
                <a:off x="4564063" y="322262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6" name="Line 99"/>
              <p:cNvSpPr>
                <a:spLocks noChangeShapeType="1"/>
              </p:cNvSpPr>
              <p:nvPr/>
            </p:nvSpPr>
            <p:spPr bwMode="auto">
              <a:xfrm>
                <a:off x="4592638" y="3389313"/>
                <a:ext cx="0" cy="0"/>
              </a:xfrm>
              <a:prstGeom prst="line">
                <a:avLst/>
              </a:prstGeom>
              <a:noFill/>
              <a:ln w="3175">
                <a:solidFill>
                  <a:schemeClr val="tx1"/>
                </a:solidFill>
                <a:round/>
                <a:headEnd/>
                <a:tailEnd/>
              </a:ln>
            </p:spPr>
            <p:txBody>
              <a:bodyPr/>
              <a:lstStyle/>
              <a:p>
                <a:pPr>
                  <a:defRPr/>
                </a:pPr>
                <a:endParaRPr lang="en-US" sz="1050" b="1"/>
              </a:p>
            </p:txBody>
          </p:sp>
          <p:sp>
            <p:nvSpPr>
              <p:cNvPr id="327" name="Oval 100"/>
              <p:cNvSpPr>
                <a:spLocks noChangeArrowheads="1"/>
              </p:cNvSpPr>
              <p:nvPr/>
            </p:nvSpPr>
            <p:spPr bwMode="auto">
              <a:xfrm>
                <a:off x="4767263" y="322262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8" name="Line 101"/>
              <p:cNvSpPr>
                <a:spLocks noChangeShapeType="1"/>
              </p:cNvSpPr>
              <p:nvPr/>
            </p:nvSpPr>
            <p:spPr bwMode="auto">
              <a:xfrm>
                <a:off x="4797425" y="3389313"/>
                <a:ext cx="0" cy="0"/>
              </a:xfrm>
              <a:prstGeom prst="line">
                <a:avLst/>
              </a:prstGeom>
              <a:noFill/>
              <a:ln w="3175">
                <a:solidFill>
                  <a:schemeClr val="tx1"/>
                </a:solidFill>
                <a:round/>
                <a:headEnd/>
                <a:tailEnd/>
              </a:ln>
            </p:spPr>
            <p:txBody>
              <a:bodyPr/>
              <a:lstStyle/>
              <a:p>
                <a:pPr>
                  <a:defRPr/>
                </a:pPr>
                <a:endParaRPr lang="en-US" sz="1050" b="1"/>
              </a:p>
            </p:txBody>
          </p:sp>
          <p:sp>
            <p:nvSpPr>
              <p:cNvPr id="329" name="Oval 102"/>
              <p:cNvSpPr>
                <a:spLocks noChangeArrowheads="1"/>
              </p:cNvSpPr>
              <p:nvPr/>
            </p:nvSpPr>
            <p:spPr bwMode="auto">
              <a:xfrm>
                <a:off x="4972050" y="322262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0" name="Line 103"/>
              <p:cNvSpPr>
                <a:spLocks noChangeShapeType="1"/>
              </p:cNvSpPr>
              <p:nvPr/>
            </p:nvSpPr>
            <p:spPr bwMode="auto">
              <a:xfrm>
                <a:off x="5000625" y="3389313"/>
                <a:ext cx="0" cy="0"/>
              </a:xfrm>
              <a:prstGeom prst="line">
                <a:avLst/>
              </a:prstGeom>
              <a:noFill/>
              <a:ln w="3175">
                <a:solidFill>
                  <a:schemeClr val="tx1"/>
                </a:solidFill>
                <a:round/>
                <a:headEnd/>
                <a:tailEnd/>
              </a:ln>
            </p:spPr>
            <p:txBody>
              <a:bodyPr/>
              <a:lstStyle/>
              <a:p>
                <a:pPr>
                  <a:defRPr/>
                </a:pPr>
                <a:endParaRPr lang="en-US" sz="1050" b="1"/>
              </a:p>
            </p:txBody>
          </p:sp>
          <p:sp>
            <p:nvSpPr>
              <p:cNvPr id="331" name="Oval 104"/>
              <p:cNvSpPr>
                <a:spLocks noChangeArrowheads="1"/>
              </p:cNvSpPr>
              <p:nvPr/>
            </p:nvSpPr>
            <p:spPr bwMode="auto">
              <a:xfrm>
                <a:off x="4451350" y="344487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2" name="Line 105"/>
              <p:cNvSpPr>
                <a:spLocks noChangeShapeType="1"/>
              </p:cNvSpPr>
              <p:nvPr/>
            </p:nvSpPr>
            <p:spPr bwMode="auto">
              <a:xfrm>
                <a:off x="4479925" y="3611563"/>
                <a:ext cx="0" cy="0"/>
              </a:xfrm>
              <a:prstGeom prst="line">
                <a:avLst/>
              </a:prstGeom>
              <a:noFill/>
              <a:ln w="3175">
                <a:solidFill>
                  <a:schemeClr val="tx1"/>
                </a:solidFill>
                <a:round/>
                <a:headEnd/>
                <a:tailEnd/>
              </a:ln>
            </p:spPr>
            <p:txBody>
              <a:bodyPr/>
              <a:lstStyle/>
              <a:p>
                <a:pPr>
                  <a:defRPr/>
                </a:pPr>
                <a:endParaRPr lang="en-US" sz="1050" b="1"/>
              </a:p>
            </p:txBody>
          </p:sp>
          <p:sp>
            <p:nvSpPr>
              <p:cNvPr id="333" name="Oval 106"/>
              <p:cNvSpPr>
                <a:spLocks noChangeArrowheads="1"/>
              </p:cNvSpPr>
              <p:nvPr/>
            </p:nvSpPr>
            <p:spPr bwMode="auto">
              <a:xfrm>
                <a:off x="4638675" y="344487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4" name="Line 107"/>
              <p:cNvSpPr>
                <a:spLocks noChangeShapeType="1"/>
              </p:cNvSpPr>
              <p:nvPr/>
            </p:nvSpPr>
            <p:spPr bwMode="auto">
              <a:xfrm>
                <a:off x="4668838" y="3611563"/>
                <a:ext cx="0" cy="0"/>
              </a:xfrm>
              <a:prstGeom prst="line">
                <a:avLst/>
              </a:prstGeom>
              <a:noFill/>
              <a:ln w="3175">
                <a:solidFill>
                  <a:schemeClr val="tx1"/>
                </a:solidFill>
                <a:round/>
                <a:headEnd/>
                <a:tailEnd/>
              </a:ln>
            </p:spPr>
            <p:txBody>
              <a:bodyPr/>
              <a:lstStyle/>
              <a:p>
                <a:pPr>
                  <a:defRPr/>
                </a:pPr>
                <a:endParaRPr lang="en-US" sz="1050" b="1"/>
              </a:p>
            </p:txBody>
          </p:sp>
          <p:sp>
            <p:nvSpPr>
              <p:cNvPr id="335" name="Oval 108"/>
              <p:cNvSpPr>
                <a:spLocks noChangeArrowheads="1"/>
              </p:cNvSpPr>
              <p:nvPr/>
            </p:nvSpPr>
            <p:spPr bwMode="auto">
              <a:xfrm>
                <a:off x="4827588" y="344487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6" name="Line 109"/>
              <p:cNvSpPr>
                <a:spLocks noChangeShapeType="1"/>
              </p:cNvSpPr>
              <p:nvPr/>
            </p:nvSpPr>
            <p:spPr bwMode="auto">
              <a:xfrm>
                <a:off x="4857750" y="3611563"/>
                <a:ext cx="0" cy="0"/>
              </a:xfrm>
              <a:prstGeom prst="line">
                <a:avLst/>
              </a:prstGeom>
              <a:noFill/>
              <a:ln w="3175">
                <a:solidFill>
                  <a:schemeClr val="tx1"/>
                </a:solidFill>
                <a:round/>
                <a:headEnd/>
                <a:tailEnd/>
              </a:ln>
            </p:spPr>
            <p:txBody>
              <a:bodyPr/>
              <a:lstStyle/>
              <a:p>
                <a:pPr>
                  <a:defRPr/>
                </a:pPr>
                <a:endParaRPr lang="en-US" sz="1050" b="1"/>
              </a:p>
            </p:txBody>
          </p:sp>
          <p:sp>
            <p:nvSpPr>
              <p:cNvPr id="337" name="Oval 110"/>
              <p:cNvSpPr>
                <a:spLocks noChangeArrowheads="1"/>
              </p:cNvSpPr>
              <p:nvPr/>
            </p:nvSpPr>
            <p:spPr bwMode="auto">
              <a:xfrm>
                <a:off x="3973513" y="3665538"/>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8" name="Line 111"/>
              <p:cNvSpPr>
                <a:spLocks noChangeShapeType="1"/>
              </p:cNvSpPr>
              <p:nvPr/>
            </p:nvSpPr>
            <p:spPr bwMode="auto">
              <a:xfrm>
                <a:off x="4129088" y="3832225"/>
                <a:ext cx="0" cy="0"/>
              </a:xfrm>
              <a:prstGeom prst="line">
                <a:avLst/>
              </a:prstGeom>
              <a:noFill/>
              <a:ln w="3175">
                <a:solidFill>
                  <a:schemeClr val="tx1"/>
                </a:solidFill>
                <a:round/>
                <a:headEnd/>
                <a:tailEnd/>
              </a:ln>
            </p:spPr>
            <p:txBody>
              <a:bodyPr/>
              <a:lstStyle/>
              <a:p>
                <a:pPr>
                  <a:defRPr/>
                </a:pPr>
                <a:endParaRPr lang="en-US" sz="1050" b="1"/>
              </a:p>
            </p:txBody>
          </p:sp>
          <p:sp>
            <p:nvSpPr>
              <p:cNvPr id="339" name="Oval 112"/>
              <p:cNvSpPr>
                <a:spLocks noChangeArrowheads="1"/>
              </p:cNvSpPr>
              <p:nvPr/>
            </p:nvSpPr>
            <p:spPr bwMode="auto">
              <a:xfrm>
                <a:off x="4171950" y="3665538"/>
                <a:ext cx="169863"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0" name="Line 113"/>
              <p:cNvSpPr>
                <a:spLocks noChangeShapeType="1"/>
              </p:cNvSpPr>
              <p:nvPr/>
            </p:nvSpPr>
            <p:spPr bwMode="auto">
              <a:xfrm>
                <a:off x="4329113" y="3832225"/>
                <a:ext cx="0" cy="0"/>
              </a:xfrm>
              <a:prstGeom prst="line">
                <a:avLst/>
              </a:prstGeom>
              <a:noFill/>
              <a:ln w="3175">
                <a:solidFill>
                  <a:schemeClr val="tx1"/>
                </a:solidFill>
                <a:round/>
                <a:headEnd/>
                <a:tailEnd/>
              </a:ln>
            </p:spPr>
            <p:txBody>
              <a:bodyPr/>
              <a:lstStyle/>
              <a:p>
                <a:pPr>
                  <a:defRPr/>
                </a:pPr>
                <a:endParaRPr lang="en-US" sz="1050" b="1"/>
              </a:p>
            </p:txBody>
          </p:sp>
          <p:sp>
            <p:nvSpPr>
              <p:cNvPr id="341" name="Oval 114"/>
              <p:cNvSpPr>
                <a:spLocks noChangeArrowheads="1"/>
              </p:cNvSpPr>
              <p:nvPr/>
            </p:nvSpPr>
            <p:spPr bwMode="auto">
              <a:xfrm>
                <a:off x="4370388" y="3665538"/>
                <a:ext cx="171450"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2" name="Line 115"/>
              <p:cNvSpPr>
                <a:spLocks noChangeShapeType="1"/>
              </p:cNvSpPr>
              <p:nvPr/>
            </p:nvSpPr>
            <p:spPr bwMode="auto">
              <a:xfrm>
                <a:off x="4527550" y="3832225"/>
                <a:ext cx="0" cy="0"/>
              </a:xfrm>
              <a:prstGeom prst="line">
                <a:avLst/>
              </a:prstGeom>
              <a:noFill/>
              <a:ln w="3175">
                <a:solidFill>
                  <a:schemeClr val="tx1"/>
                </a:solidFill>
                <a:round/>
                <a:headEnd/>
                <a:tailEnd/>
              </a:ln>
            </p:spPr>
            <p:txBody>
              <a:bodyPr/>
              <a:lstStyle/>
              <a:p>
                <a:pPr>
                  <a:defRPr/>
                </a:pPr>
                <a:endParaRPr lang="en-US" sz="1050" b="1"/>
              </a:p>
            </p:txBody>
          </p:sp>
          <p:sp>
            <p:nvSpPr>
              <p:cNvPr id="343" name="Oval 116"/>
              <p:cNvSpPr>
                <a:spLocks noChangeArrowheads="1"/>
              </p:cNvSpPr>
              <p:nvPr/>
            </p:nvSpPr>
            <p:spPr bwMode="auto">
              <a:xfrm>
                <a:off x="4570413" y="3665538"/>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4" name="Line 117"/>
              <p:cNvSpPr>
                <a:spLocks noChangeShapeType="1"/>
              </p:cNvSpPr>
              <p:nvPr/>
            </p:nvSpPr>
            <p:spPr bwMode="auto">
              <a:xfrm>
                <a:off x="4727575" y="3832225"/>
                <a:ext cx="0" cy="0"/>
              </a:xfrm>
              <a:prstGeom prst="line">
                <a:avLst/>
              </a:prstGeom>
              <a:noFill/>
              <a:ln w="3175">
                <a:solidFill>
                  <a:schemeClr val="tx1"/>
                </a:solidFill>
                <a:round/>
                <a:headEnd/>
                <a:tailEnd/>
              </a:ln>
            </p:spPr>
            <p:txBody>
              <a:bodyPr/>
              <a:lstStyle/>
              <a:p>
                <a:pPr>
                  <a:defRPr/>
                </a:pPr>
                <a:endParaRPr lang="en-US" sz="1050" b="1"/>
              </a:p>
            </p:txBody>
          </p:sp>
          <p:sp>
            <p:nvSpPr>
              <p:cNvPr id="345" name="Oval 118"/>
              <p:cNvSpPr>
                <a:spLocks noChangeArrowheads="1"/>
              </p:cNvSpPr>
              <p:nvPr/>
            </p:nvSpPr>
            <p:spPr bwMode="auto">
              <a:xfrm>
                <a:off x="4770438" y="3665538"/>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6" name="Line 119"/>
              <p:cNvSpPr>
                <a:spLocks noChangeShapeType="1"/>
              </p:cNvSpPr>
              <p:nvPr/>
            </p:nvSpPr>
            <p:spPr bwMode="auto">
              <a:xfrm>
                <a:off x="4926013" y="3832225"/>
                <a:ext cx="0" cy="0"/>
              </a:xfrm>
              <a:prstGeom prst="line">
                <a:avLst/>
              </a:prstGeom>
              <a:noFill/>
              <a:ln w="3175">
                <a:solidFill>
                  <a:schemeClr val="tx1"/>
                </a:solidFill>
                <a:round/>
                <a:headEnd/>
                <a:tailEnd/>
              </a:ln>
            </p:spPr>
            <p:txBody>
              <a:bodyPr/>
              <a:lstStyle/>
              <a:p>
                <a:pPr>
                  <a:defRPr/>
                </a:pPr>
                <a:endParaRPr lang="en-US" sz="1050" b="1"/>
              </a:p>
            </p:txBody>
          </p:sp>
          <p:sp>
            <p:nvSpPr>
              <p:cNvPr id="347" name="Oval 120"/>
              <p:cNvSpPr>
                <a:spLocks noChangeArrowheads="1"/>
              </p:cNvSpPr>
              <p:nvPr/>
            </p:nvSpPr>
            <p:spPr bwMode="auto">
              <a:xfrm>
                <a:off x="3773488" y="3665538"/>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8" name="Line 121"/>
              <p:cNvSpPr>
                <a:spLocks noChangeShapeType="1"/>
              </p:cNvSpPr>
              <p:nvPr/>
            </p:nvSpPr>
            <p:spPr bwMode="auto">
              <a:xfrm>
                <a:off x="3930650" y="3832225"/>
                <a:ext cx="0" cy="0"/>
              </a:xfrm>
              <a:prstGeom prst="line">
                <a:avLst/>
              </a:prstGeom>
              <a:noFill/>
              <a:ln w="3175">
                <a:solidFill>
                  <a:schemeClr val="tx1"/>
                </a:solidFill>
                <a:round/>
                <a:headEnd/>
                <a:tailEnd/>
              </a:ln>
            </p:spPr>
            <p:txBody>
              <a:bodyPr/>
              <a:lstStyle/>
              <a:p>
                <a:pPr>
                  <a:defRPr/>
                </a:pPr>
                <a:endParaRPr lang="en-US" sz="1050" b="1"/>
              </a:p>
            </p:txBody>
          </p:sp>
          <p:sp>
            <p:nvSpPr>
              <p:cNvPr id="349" name="Oval 122"/>
              <p:cNvSpPr>
                <a:spLocks noChangeArrowheads="1"/>
              </p:cNvSpPr>
              <p:nvPr/>
            </p:nvSpPr>
            <p:spPr bwMode="auto">
              <a:xfrm>
                <a:off x="4968875" y="3665538"/>
                <a:ext cx="169863"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50" name="Line 123"/>
              <p:cNvSpPr>
                <a:spLocks noChangeShapeType="1"/>
              </p:cNvSpPr>
              <p:nvPr/>
            </p:nvSpPr>
            <p:spPr bwMode="auto">
              <a:xfrm>
                <a:off x="5126038" y="3832225"/>
                <a:ext cx="0" cy="0"/>
              </a:xfrm>
              <a:prstGeom prst="line">
                <a:avLst/>
              </a:prstGeom>
              <a:noFill/>
              <a:ln w="3175">
                <a:solidFill>
                  <a:schemeClr val="tx1"/>
                </a:solidFill>
                <a:round/>
                <a:headEnd/>
                <a:tailEnd/>
              </a:ln>
            </p:spPr>
            <p:txBody>
              <a:bodyPr/>
              <a:lstStyle/>
              <a:p>
                <a:pPr>
                  <a:defRPr/>
                </a:pPr>
                <a:endParaRPr lang="en-US" sz="1050" b="1"/>
              </a:p>
            </p:txBody>
          </p:sp>
          <p:grpSp>
            <p:nvGrpSpPr>
              <p:cNvPr id="351" name="Group 124"/>
              <p:cNvGrpSpPr>
                <a:grpSpLocks/>
              </p:cNvGrpSpPr>
              <p:nvPr/>
            </p:nvGrpSpPr>
            <p:grpSpPr bwMode="auto">
              <a:xfrm>
                <a:off x="3773067" y="3227694"/>
                <a:ext cx="1324126" cy="562273"/>
                <a:chOff x="995" y="2433"/>
                <a:chExt cx="3640" cy="855"/>
              </a:xfrm>
            </p:grpSpPr>
            <p:sp>
              <p:nvSpPr>
                <p:cNvPr id="379" name="Text Box 125"/>
                <p:cNvSpPr txBox="1">
                  <a:spLocks noChangeArrowheads="1"/>
                </p:cNvSpPr>
                <p:nvPr/>
              </p:nvSpPr>
              <p:spPr bwMode="auto">
                <a:xfrm>
                  <a:off x="995"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0" name="Text Box 126"/>
                <p:cNvSpPr txBox="1">
                  <a:spLocks noChangeArrowheads="1"/>
                </p:cNvSpPr>
                <p:nvPr/>
              </p:nvSpPr>
              <p:spPr bwMode="auto">
                <a:xfrm>
                  <a:off x="2425"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1" name="Text Box 127"/>
                <p:cNvSpPr txBox="1">
                  <a:spLocks noChangeArrowheads="1"/>
                </p:cNvSpPr>
                <p:nvPr/>
              </p:nvSpPr>
              <p:spPr bwMode="auto">
                <a:xfrm>
                  <a:off x="1907"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2" name="Text Box 128"/>
                <p:cNvSpPr txBox="1">
                  <a:spLocks noChangeArrowheads="1"/>
                </p:cNvSpPr>
                <p:nvPr/>
              </p:nvSpPr>
              <p:spPr bwMode="auto">
                <a:xfrm>
                  <a:off x="155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3" name="Text Box 129"/>
                <p:cNvSpPr txBox="1">
                  <a:spLocks noChangeArrowheads="1"/>
                </p:cNvSpPr>
                <p:nvPr/>
              </p:nvSpPr>
              <p:spPr bwMode="auto">
                <a:xfrm>
                  <a:off x="1389"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4" name="Text Box 130"/>
                <p:cNvSpPr txBox="1">
                  <a:spLocks noChangeArrowheads="1"/>
                </p:cNvSpPr>
                <p:nvPr/>
              </p:nvSpPr>
              <p:spPr bwMode="auto">
                <a:xfrm>
                  <a:off x="211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5" name="Text Box 131"/>
                <p:cNvSpPr txBox="1">
                  <a:spLocks noChangeArrowheads="1"/>
                </p:cNvSpPr>
                <p:nvPr/>
              </p:nvSpPr>
              <p:spPr bwMode="auto">
                <a:xfrm>
                  <a:off x="267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6" name="Text Box 132"/>
                <p:cNvSpPr txBox="1">
                  <a:spLocks noChangeArrowheads="1"/>
                </p:cNvSpPr>
                <p:nvPr/>
              </p:nvSpPr>
              <p:spPr bwMode="auto">
                <a:xfrm>
                  <a:off x="323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7" name="Text Box 133"/>
                <p:cNvSpPr txBox="1">
                  <a:spLocks noChangeArrowheads="1"/>
                </p:cNvSpPr>
                <p:nvPr/>
              </p:nvSpPr>
              <p:spPr bwMode="auto">
                <a:xfrm>
                  <a:off x="379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8" name="Text Box 134"/>
                <p:cNvSpPr txBox="1">
                  <a:spLocks noChangeArrowheads="1"/>
                </p:cNvSpPr>
                <p:nvPr/>
              </p:nvSpPr>
              <p:spPr bwMode="auto">
                <a:xfrm>
                  <a:off x="435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9" name="Text Box 135"/>
                <p:cNvSpPr txBox="1">
                  <a:spLocks noChangeArrowheads="1"/>
                </p:cNvSpPr>
                <p:nvPr/>
              </p:nvSpPr>
              <p:spPr bwMode="auto">
                <a:xfrm>
                  <a:off x="2943"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0" name="Text Box 136"/>
                <p:cNvSpPr txBox="1">
                  <a:spLocks noChangeArrowheads="1"/>
                </p:cNvSpPr>
                <p:nvPr/>
              </p:nvSpPr>
              <p:spPr bwMode="auto">
                <a:xfrm>
                  <a:off x="3461"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1" name="Text Box 137"/>
                <p:cNvSpPr txBox="1">
                  <a:spLocks noChangeArrowheads="1"/>
                </p:cNvSpPr>
                <p:nvPr/>
              </p:nvSpPr>
              <p:spPr bwMode="auto">
                <a:xfrm>
                  <a:off x="3980"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2" name="Text Box 138"/>
                <p:cNvSpPr txBox="1">
                  <a:spLocks noChangeArrowheads="1"/>
                </p:cNvSpPr>
                <p:nvPr/>
              </p:nvSpPr>
              <p:spPr bwMode="auto">
                <a:xfrm>
                  <a:off x="1629"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3" name="Text Box 139"/>
                <p:cNvSpPr txBox="1">
                  <a:spLocks noChangeArrowheads="1"/>
                </p:cNvSpPr>
                <p:nvPr/>
              </p:nvSpPr>
              <p:spPr bwMode="auto">
                <a:xfrm>
                  <a:off x="2177"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4" name="Text Box 140"/>
                <p:cNvSpPr txBox="1">
                  <a:spLocks noChangeArrowheads="1"/>
                </p:cNvSpPr>
                <p:nvPr/>
              </p:nvSpPr>
              <p:spPr bwMode="auto">
                <a:xfrm>
                  <a:off x="2724"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5" name="Text Box 141"/>
                <p:cNvSpPr txBox="1">
                  <a:spLocks noChangeArrowheads="1"/>
                </p:cNvSpPr>
                <p:nvPr/>
              </p:nvSpPr>
              <p:spPr bwMode="auto">
                <a:xfrm>
                  <a:off x="3272"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6" name="Text Box 142"/>
                <p:cNvSpPr txBox="1">
                  <a:spLocks noChangeArrowheads="1"/>
                </p:cNvSpPr>
                <p:nvPr/>
              </p:nvSpPr>
              <p:spPr bwMode="auto">
                <a:xfrm>
                  <a:off x="3820"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7" name="Text Box 143"/>
                <p:cNvSpPr txBox="1">
                  <a:spLocks noChangeArrowheads="1"/>
                </p:cNvSpPr>
                <p:nvPr/>
              </p:nvSpPr>
              <p:spPr bwMode="auto">
                <a:xfrm>
                  <a:off x="1081"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8" name="Text Box 144"/>
                <p:cNvSpPr txBox="1">
                  <a:spLocks noChangeArrowheads="1"/>
                </p:cNvSpPr>
                <p:nvPr/>
              </p:nvSpPr>
              <p:spPr bwMode="auto">
                <a:xfrm>
                  <a:off x="4367"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grpSp>
          <p:sp>
            <p:nvSpPr>
              <p:cNvPr id="352" name="Line 145"/>
              <p:cNvSpPr>
                <a:spLocks noChangeShapeType="1"/>
              </p:cNvSpPr>
              <p:nvPr/>
            </p:nvSpPr>
            <p:spPr bwMode="auto">
              <a:xfrm>
                <a:off x="4227513" y="3603625"/>
                <a:ext cx="0" cy="0"/>
              </a:xfrm>
              <a:prstGeom prst="line">
                <a:avLst/>
              </a:prstGeom>
              <a:noFill/>
              <a:ln w="3175">
                <a:solidFill>
                  <a:schemeClr val="tx1"/>
                </a:solidFill>
                <a:round/>
                <a:headEnd/>
                <a:tailEnd/>
              </a:ln>
            </p:spPr>
            <p:txBody>
              <a:bodyPr/>
              <a:lstStyle/>
              <a:p>
                <a:pPr>
                  <a:defRPr/>
                </a:pPr>
                <a:endParaRPr lang="en-US" sz="1050" b="1"/>
              </a:p>
            </p:txBody>
          </p:sp>
          <p:sp>
            <p:nvSpPr>
              <p:cNvPr id="353" name="Line 146"/>
              <p:cNvSpPr>
                <a:spLocks noChangeShapeType="1"/>
              </p:cNvSpPr>
              <p:nvPr/>
            </p:nvSpPr>
            <p:spPr bwMode="auto">
              <a:xfrm>
                <a:off x="4422775" y="3384550"/>
                <a:ext cx="0" cy="4763"/>
              </a:xfrm>
              <a:prstGeom prst="line">
                <a:avLst/>
              </a:prstGeom>
              <a:noFill/>
              <a:ln w="3175">
                <a:solidFill>
                  <a:schemeClr val="tx1"/>
                </a:solidFill>
                <a:round/>
                <a:headEnd/>
                <a:tailEnd/>
              </a:ln>
            </p:spPr>
            <p:txBody>
              <a:bodyPr/>
              <a:lstStyle/>
              <a:p>
                <a:pPr>
                  <a:defRPr/>
                </a:pPr>
                <a:endParaRPr lang="en-US" sz="1050" b="1"/>
              </a:p>
            </p:txBody>
          </p:sp>
          <p:sp>
            <p:nvSpPr>
              <p:cNvPr id="354" name="Oval 147"/>
              <p:cNvSpPr>
                <a:spLocks noChangeArrowheads="1"/>
              </p:cNvSpPr>
              <p:nvPr/>
            </p:nvSpPr>
            <p:spPr bwMode="auto">
              <a:xfrm>
                <a:off x="5035716" y="3438799"/>
                <a:ext cx="170245" cy="166381"/>
              </a:xfrm>
              <a:prstGeom prst="ellipse">
                <a:avLst/>
              </a:prstGeom>
              <a:solidFill>
                <a:srgbClr val="CC9900"/>
              </a:solidFill>
              <a:ln w="3175">
                <a:solidFill>
                  <a:schemeClr val="tx1"/>
                </a:solidFill>
                <a:round/>
                <a:headEnd/>
                <a:tailEnd/>
              </a:ln>
            </p:spPr>
            <p:txBody>
              <a:bodyPr wrap="none" anchor="ctr"/>
              <a:lstStyle/>
              <a:p>
                <a:pPr algn="ctr" eaLnBrk="0" hangingPunct="0"/>
                <a:endParaRPr lang="en-US" sz="1100" b="1">
                  <a:solidFill>
                    <a:srgbClr val="000099"/>
                  </a:solidFill>
                  <a:latin typeface="Times New Roman" pitchFamily="18" charset="0"/>
                </a:endParaRPr>
              </a:p>
            </p:txBody>
          </p:sp>
          <p:sp>
            <p:nvSpPr>
              <p:cNvPr id="355" name="Oval 148"/>
              <p:cNvSpPr>
                <a:spLocks noChangeArrowheads="1"/>
              </p:cNvSpPr>
              <p:nvPr/>
            </p:nvSpPr>
            <p:spPr bwMode="auto">
              <a:xfrm>
                <a:off x="3682488" y="3444060"/>
                <a:ext cx="170245" cy="166381"/>
              </a:xfrm>
              <a:prstGeom prst="ellipse">
                <a:avLst/>
              </a:prstGeom>
              <a:solidFill>
                <a:srgbClr val="CC9900"/>
              </a:solidFill>
              <a:ln w="3175">
                <a:solidFill>
                  <a:schemeClr val="tx1"/>
                </a:solidFill>
                <a:round/>
                <a:headEnd/>
                <a:tailEnd/>
              </a:ln>
            </p:spPr>
            <p:txBody>
              <a:bodyPr wrap="none" anchor="ctr"/>
              <a:lstStyle/>
              <a:p>
                <a:pPr algn="ctr" eaLnBrk="0" hangingPunct="0"/>
                <a:endParaRPr lang="en-US" sz="1100" b="1">
                  <a:solidFill>
                    <a:srgbClr val="000099"/>
                  </a:solidFill>
                  <a:latin typeface="Times New Roman" pitchFamily="18" charset="0"/>
                </a:endParaRPr>
              </a:p>
            </p:txBody>
          </p:sp>
          <p:sp>
            <p:nvSpPr>
              <p:cNvPr id="356" name="Line 196"/>
              <p:cNvSpPr>
                <a:spLocks noChangeShapeType="1"/>
              </p:cNvSpPr>
              <p:nvPr/>
            </p:nvSpPr>
            <p:spPr bwMode="auto">
              <a:xfrm>
                <a:off x="3851275" y="3529013"/>
                <a:ext cx="39688" cy="1587"/>
              </a:xfrm>
              <a:prstGeom prst="line">
                <a:avLst/>
              </a:prstGeom>
              <a:noFill/>
              <a:ln w="3175">
                <a:solidFill>
                  <a:srgbClr val="C00000"/>
                </a:solidFill>
                <a:round/>
                <a:headEnd/>
                <a:tailEnd/>
              </a:ln>
            </p:spPr>
            <p:txBody>
              <a:bodyPr/>
              <a:lstStyle/>
              <a:p>
                <a:pPr>
                  <a:defRPr/>
                </a:pPr>
                <a:endParaRPr lang="en-US" sz="1050" b="1"/>
              </a:p>
            </p:txBody>
          </p:sp>
          <p:sp>
            <p:nvSpPr>
              <p:cNvPr id="357" name="Oval 102"/>
              <p:cNvSpPr>
                <a:spLocks noChangeArrowheads="1"/>
              </p:cNvSpPr>
              <p:nvPr/>
            </p:nvSpPr>
            <p:spPr bwMode="auto">
              <a:xfrm>
                <a:off x="5170488" y="3246438"/>
                <a:ext cx="171450" cy="165100"/>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58" name="Oval 122"/>
              <p:cNvSpPr>
                <a:spLocks noChangeArrowheads="1"/>
              </p:cNvSpPr>
              <p:nvPr/>
            </p:nvSpPr>
            <p:spPr bwMode="auto">
              <a:xfrm>
                <a:off x="5175250" y="3689350"/>
                <a:ext cx="171450" cy="165100"/>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59" name="Oval 147"/>
              <p:cNvSpPr>
                <a:spLocks noChangeArrowheads="1"/>
              </p:cNvSpPr>
              <p:nvPr/>
            </p:nvSpPr>
            <p:spPr bwMode="auto">
              <a:xfrm>
                <a:off x="5242813" y="3462026"/>
                <a:ext cx="170245" cy="166381"/>
              </a:xfrm>
              <a:prstGeom prst="ellipse">
                <a:avLst/>
              </a:prstGeom>
              <a:solidFill>
                <a:srgbClr val="CC9900"/>
              </a:solidFill>
              <a:ln w="3175">
                <a:solidFill>
                  <a:schemeClr val="tx1"/>
                </a:solidFill>
                <a:round/>
                <a:headEnd/>
                <a:tailEnd/>
              </a:ln>
            </p:spPr>
            <p:txBody>
              <a:bodyPr wrap="none" anchor="ctr"/>
              <a:lstStyle/>
              <a:p>
                <a:pPr algn="ctr" eaLnBrk="0" hangingPunct="0"/>
                <a:endParaRPr lang="en-US" sz="1100" b="1">
                  <a:solidFill>
                    <a:srgbClr val="000099"/>
                  </a:solidFill>
                  <a:latin typeface="Times New Roman" pitchFamily="18" charset="0"/>
                </a:endParaRPr>
              </a:p>
            </p:txBody>
          </p:sp>
          <p:sp>
            <p:nvSpPr>
              <p:cNvPr id="360" name="Text Box 134"/>
              <p:cNvSpPr txBox="1">
                <a:spLocks noChangeArrowheads="1"/>
              </p:cNvSpPr>
              <p:nvPr/>
            </p:nvSpPr>
            <p:spPr bwMode="auto">
              <a:xfrm>
                <a:off x="5216647" y="3269104"/>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61" name="Text Box 134"/>
              <p:cNvSpPr txBox="1">
                <a:spLocks noChangeArrowheads="1"/>
              </p:cNvSpPr>
              <p:nvPr/>
            </p:nvSpPr>
            <p:spPr bwMode="auto">
              <a:xfrm>
                <a:off x="5216647" y="3717495"/>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62" name="Oval 102"/>
              <p:cNvSpPr>
                <a:spLocks noChangeArrowheads="1"/>
              </p:cNvSpPr>
              <p:nvPr/>
            </p:nvSpPr>
            <p:spPr bwMode="auto">
              <a:xfrm>
                <a:off x="5384800" y="3298825"/>
                <a:ext cx="171450"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63" name="Text Box 134"/>
              <p:cNvSpPr txBox="1">
                <a:spLocks noChangeArrowheads="1"/>
              </p:cNvSpPr>
              <p:nvPr/>
            </p:nvSpPr>
            <p:spPr bwMode="auto">
              <a:xfrm>
                <a:off x="5423744" y="3322627"/>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64" name="Oval 102"/>
              <p:cNvSpPr>
                <a:spLocks noChangeArrowheads="1"/>
              </p:cNvSpPr>
              <p:nvPr/>
            </p:nvSpPr>
            <p:spPr bwMode="auto">
              <a:xfrm>
                <a:off x="5389563" y="3627438"/>
                <a:ext cx="169862" cy="165100"/>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65" name="Text Box 134"/>
              <p:cNvSpPr txBox="1">
                <a:spLocks noChangeArrowheads="1"/>
              </p:cNvSpPr>
              <p:nvPr/>
            </p:nvSpPr>
            <p:spPr bwMode="auto">
              <a:xfrm>
                <a:off x="5427388" y="3649831"/>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66" name="Oval 102"/>
              <p:cNvSpPr>
                <a:spLocks noChangeArrowheads="1"/>
              </p:cNvSpPr>
              <p:nvPr/>
            </p:nvSpPr>
            <p:spPr bwMode="auto">
              <a:xfrm>
                <a:off x="3541713" y="3287713"/>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67" name="Text Box 134"/>
              <p:cNvSpPr txBox="1">
                <a:spLocks noChangeArrowheads="1"/>
              </p:cNvSpPr>
              <p:nvPr/>
            </p:nvSpPr>
            <p:spPr bwMode="auto">
              <a:xfrm>
                <a:off x="3579920" y="3310509"/>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68" name="Oval 102"/>
              <p:cNvSpPr>
                <a:spLocks noChangeArrowheads="1"/>
              </p:cNvSpPr>
              <p:nvPr/>
            </p:nvSpPr>
            <p:spPr bwMode="auto">
              <a:xfrm>
                <a:off x="3567113" y="3619500"/>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69" name="Text Box 134"/>
              <p:cNvSpPr txBox="1">
                <a:spLocks noChangeArrowheads="1"/>
              </p:cNvSpPr>
              <p:nvPr/>
            </p:nvSpPr>
            <p:spPr bwMode="auto">
              <a:xfrm>
                <a:off x="3604820" y="3642762"/>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70" name="Line 198"/>
              <p:cNvSpPr>
                <a:spLocks noChangeShapeType="1"/>
              </p:cNvSpPr>
              <p:nvPr/>
            </p:nvSpPr>
            <p:spPr bwMode="auto">
              <a:xfrm>
                <a:off x="3735388" y="3730625"/>
                <a:ext cx="33337" cy="6350"/>
              </a:xfrm>
              <a:prstGeom prst="line">
                <a:avLst/>
              </a:prstGeom>
              <a:noFill/>
              <a:ln w="3175">
                <a:solidFill>
                  <a:srgbClr val="C00000"/>
                </a:solidFill>
                <a:round/>
                <a:headEnd/>
                <a:tailEnd/>
              </a:ln>
            </p:spPr>
            <p:txBody>
              <a:bodyPr/>
              <a:lstStyle/>
              <a:p>
                <a:pPr>
                  <a:defRPr/>
                </a:pPr>
                <a:endParaRPr lang="en-US" sz="1050" b="1"/>
              </a:p>
            </p:txBody>
          </p:sp>
          <p:sp>
            <p:nvSpPr>
              <p:cNvPr id="371" name="Line 149"/>
              <p:cNvSpPr>
                <a:spLocks noChangeShapeType="1"/>
              </p:cNvSpPr>
              <p:nvPr/>
            </p:nvSpPr>
            <p:spPr bwMode="auto">
              <a:xfrm>
                <a:off x="5203825" y="3541713"/>
                <a:ext cx="39688" cy="1587"/>
              </a:xfrm>
              <a:prstGeom prst="line">
                <a:avLst/>
              </a:prstGeom>
              <a:noFill/>
              <a:ln w="3175">
                <a:solidFill>
                  <a:srgbClr val="C00000"/>
                </a:solidFill>
                <a:round/>
                <a:headEnd/>
                <a:tailEnd/>
              </a:ln>
            </p:spPr>
            <p:txBody>
              <a:bodyPr/>
              <a:lstStyle/>
              <a:p>
                <a:pPr>
                  <a:defRPr/>
                </a:pPr>
                <a:endParaRPr lang="en-US" sz="1050" b="1"/>
              </a:p>
            </p:txBody>
          </p:sp>
          <p:sp>
            <p:nvSpPr>
              <p:cNvPr id="372" name="Line 149"/>
              <p:cNvSpPr>
                <a:spLocks noChangeShapeType="1"/>
              </p:cNvSpPr>
              <p:nvPr/>
            </p:nvSpPr>
            <p:spPr bwMode="auto">
              <a:xfrm>
                <a:off x="5140325" y="3762375"/>
                <a:ext cx="39688" cy="3175"/>
              </a:xfrm>
              <a:prstGeom prst="line">
                <a:avLst/>
              </a:prstGeom>
              <a:noFill/>
              <a:ln w="3175">
                <a:solidFill>
                  <a:srgbClr val="C00000"/>
                </a:solidFill>
                <a:round/>
                <a:headEnd/>
                <a:tailEnd/>
              </a:ln>
            </p:spPr>
            <p:txBody>
              <a:bodyPr/>
              <a:lstStyle/>
              <a:p>
                <a:pPr>
                  <a:defRPr/>
                </a:pPr>
                <a:endParaRPr lang="en-US" sz="1050" b="1"/>
              </a:p>
            </p:txBody>
          </p:sp>
          <p:cxnSp>
            <p:nvCxnSpPr>
              <p:cNvPr id="373" name="Straight Connector 372"/>
              <p:cNvCxnSpPr/>
              <p:nvPr/>
            </p:nvCxnSpPr>
            <p:spPr bwMode="auto">
              <a:xfrm rot="16200000" flipH="1">
                <a:off x="4121150" y="4137025"/>
                <a:ext cx="192088" cy="198438"/>
              </a:xfrm>
              <a:prstGeom prst="line">
                <a:avLst/>
              </a:prstGeom>
              <a:ln w="31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bwMode="auto">
              <a:xfrm rot="5400000">
                <a:off x="4837906" y="4185445"/>
                <a:ext cx="180975" cy="125412"/>
              </a:xfrm>
              <a:prstGeom prst="line">
                <a:avLst/>
              </a:prstGeom>
              <a:ln w="3175">
                <a:solidFill>
                  <a:srgbClr val="00B050"/>
                </a:solidFill>
              </a:ln>
            </p:spPr>
            <p:style>
              <a:lnRef idx="1">
                <a:schemeClr val="accent1"/>
              </a:lnRef>
              <a:fillRef idx="0">
                <a:schemeClr val="accent1"/>
              </a:fillRef>
              <a:effectRef idx="0">
                <a:schemeClr val="accent1"/>
              </a:effectRef>
              <a:fontRef idx="minor">
                <a:schemeClr val="tx1"/>
              </a:fontRef>
            </p:style>
          </p:cxnSp>
          <p:sp>
            <p:nvSpPr>
              <p:cNvPr id="375" name="Rectangle 374"/>
              <p:cNvSpPr/>
              <p:nvPr/>
            </p:nvSpPr>
            <p:spPr bwMode="auto">
              <a:xfrm>
                <a:off x="4233863" y="4308475"/>
                <a:ext cx="708025" cy="119063"/>
              </a:xfrm>
              <a:prstGeom prst="rect">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b="1" dirty="0"/>
              </a:p>
            </p:txBody>
          </p:sp>
          <p:grpSp>
            <p:nvGrpSpPr>
              <p:cNvPr id="376" name="Group 20"/>
              <p:cNvGrpSpPr>
                <a:grpSpLocks/>
              </p:cNvGrpSpPr>
              <p:nvPr/>
            </p:nvGrpSpPr>
            <p:grpSpPr bwMode="auto">
              <a:xfrm>
                <a:off x="4405149" y="2105025"/>
                <a:ext cx="279376" cy="240693"/>
                <a:chOff x="2380" y="671"/>
                <a:chExt cx="768" cy="366"/>
              </a:xfrm>
            </p:grpSpPr>
            <p:sp>
              <p:nvSpPr>
                <p:cNvPr id="377" name="Oval 21"/>
                <p:cNvSpPr>
                  <a:spLocks noChangeArrowheads="1"/>
                </p:cNvSpPr>
                <p:nvPr/>
              </p:nvSpPr>
              <p:spPr bwMode="auto">
                <a:xfrm>
                  <a:off x="2380" y="671"/>
                  <a:ext cx="768" cy="367"/>
                </a:xfrm>
                <a:prstGeom prst="ellipse">
                  <a:avLst/>
                </a:prstGeom>
                <a:solidFill>
                  <a:srgbClr val="339933"/>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78" name="Text Box 22"/>
                <p:cNvSpPr txBox="1">
                  <a:spLocks noChangeArrowheads="1"/>
                </p:cNvSpPr>
                <p:nvPr/>
              </p:nvSpPr>
              <p:spPr bwMode="auto">
                <a:xfrm>
                  <a:off x="2446" y="732"/>
                  <a:ext cx="268" cy="235"/>
                </a:xfrm>
                <a:prstGeom prst="rect">
                  <a:avLst/>
                </a:prstGeom>
                <a:noFill/>
                <a:ln w="3175">
                  <a:solidFill>
                    <a:schemeClr val="tx1"/>
                  </a:solidFill>
                  <a:miter lim="800000"/>
                  <a:headEnd/>
                  <a:tailEnd/>
                </a:ln>
              </p:spPr>
              <p:txBody>
                <a:bodyPr wrap="none">
                  <a:spAutoFit/>
                </a:bodyPr>
                <a:lstStyle/>
                <a:p>
                  <a:endParaRPr lang="en-US" sz="1600" b="1">
                    <a:solidFill>
                      <a:srgbClr val="000099"/>
                    </a:solidFill>
                    <a:latin typeface="Times New Roman" pitchFamily="18" charset="0"/>
                  </a:endParaRPr>
                </a:p>
              </p:txBody>
            </p:sp>
          </p:grpSp>
        </p:grpSp>
        <p:grpSp>
          <p:nvGrpSpPr>
            <p:cNvPr id="28" name="Group 469"/>
            <p:cNvGrpSpPr>
              <a:grpSpLocks/>
            </p:cNvGrpSpPr>
            <p:nvPr/>
          </p:nvGrpSpPr>
          <p:grpSpPr bwMode="auto">
            <a:xfrm>
              <a:off x="2042690" y="3575601"/>
              <a:ext cx="1100088" cy="1892370"/>
              <a:chOff x="2177136" y="3744685"/>
              <a:chExt cx="1712694" cy="2206170"/>
            </a:xfrm>
          </p:grpSpPr>
          <p:grpSp>
            <p:nvGrpSpPr>
              <p:cNvPr id="196" name="Group 760"/>
              <p:cNvGrpSpPr>
                <a:grpSpLocks/>
              </p:cNvGrpSpPr>
              <p:nvPr/>
            </p:nvGrpSpPr>
            <p:grpSpPr bwMode="auto">
              <a:xfrm>
                <a:off x="2177136" y="3744685"/>
                <a:ext cx="1712694" cy="2206170"/>
                <a:chOff x="1524000" y="0"/>
                <a:chExt cx="7576457" cy="6858000"/>
              </a:xfrm>
            </p:grpSpPr>
            <p:sp>
              <p:nvSpPr>
                <p:cNvPr id="198" name="Rectangle 197"/>
                <p:cNvSpPr/>
                <p:nvPr/>
              </p:nvSpPr>
              <p:spPr>
                <a:xfrm>
                  <a:off x="1524000" y="0"/>
                  <a:ext cx="7576457" cy="6858000"/>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99" name="Group 59"/>
                <p:cNvGrpSpPr>
                  <a:grpSpLocks/>
                </p:cNvGrpSpPr>
                <p:nvPr/>
              </p:nvGrpSpPr>
              <p:grpSpPr bwMode="auto">
                <a:xfrm>
                  <a:off x="1698170" y="643667"/>
                  <a:ext cx="7132864" cy="6054679"/>
                  <a:chOff x="2162629" y="769003"/>
                  <a:chExt cx="6523265" cy="5660826"/>
                </a:xfrm>
              </p:grpSpPr>
              <p:grpSp>
                <p:nvGrpSpPr>
                  <p:cNvPr id="200" name="Group 71"/>
                  <p:cNvGrpSpPr>
                    <a:grpSpLocks/>
                  </p:cNvGrpSpPr>
                  <p:nvPr/>
                </p:nvGrpSpPr>
                <p:grpSpPr bwMode="auto">
                  <a:xfrm>
                    <a:off x="2162629" y="4379009"/>
                    <a:ext cx="5969106" cy="1192451"/>
                    <a:chOff x="1147729" y="4214812"/>
                    <a:chExt cx="6905650" cy="1100138"/>
                  </a:xfrm>
                </p:grpSpPr>
                <p:sp>
                  <p:nvSpPr>
                    <p:cNvPr id="247" name="Parallelogram 246"/>
                    <p:cNvSpPr/>
                    <p:nvPr/>
                  </p:nvSpPr>
                  <p:spPr>
                    <a:xfrm>
                      <a:off x="1951532" y="4244370"/>
                      <a:ext cx="6522824" cy="1017127"/>
                    </a:xfrm>
                    <a:prstGeom prst="parallelogram">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8" name="Isosceles Triangle 247"/>
                    <p:cNvSpPr/>
                    <p:nvPr/>
                  </p:nvSpPr>
                  <p:spPr>
                    <a:xfrm flipV="1">
                      <a:off x="1149180" y="4214579"/>
                      <a:ext cx="1664137" cy="110224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01" name="Group 56"/>
                  <p:cNvGrpSpPr>
                    <a:grpSpLocks/>
                  </p:cNvGrpSpPr>
                  <p:nvPr/>
                </p:nvGrpSpPr>
                <p:grpSpPr bwMode="auto">
                  <a:xfrm>
                    <a:off x="3507307" y="1163166"/>
                    <a:ext cx="4402428" cy="1619751"/>
                    <a:chOff x="2855919" y="1132340"/>
                    <a:chExt cx="4956181" cy="1552577"/>
                  </a:xfrm>
                </p:grpSpPr>
                <p:sp>
                  <p:nvSpPr>
                    <p:cNvPr id="206" name="AutoShape 4"/>
                    <p:cNvSpPr>
                      <a:spLocks noChangeArrowheads="1"/>
                    </p:cNvSpPr>
                    <p:nvPr/>
                  </p:nvSpPr>
                  <p:spPr bwMode="auto">
                    <a:xfrm>
                      <a:off x="6811974" y="16847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07" name="Line 5"/>
                    <p:cNvSpPr>
                      <a:spLocks noChangeShapeType="1"/>
                    </p:cNvSpPr>
                    <p:nvPr/>
                  </p:nvSpPr>
                  <p:spPr bwMode="auto">
                    <a:xfrm flipV="1">
                      <a:off x="3976695" y="1575253"/>
                      <a:ext cx="0" cy="465138"/>
                    </a:xfrm>
                    <a:prstGeom prst="line">
                      <a:avLst/>
                    </a:prstGeom>
                    <a:noFill/>
                    <a:ln w="9525">
                      <a:noFill/>
                      <a:round/>
                      <a:headEnd/>
                      <a:tailEnd type="triangle" w="med" len="med"/>
                    </a:ln>
                  </p:spPr>
                  <p:txBody>
                    <a:bodyPr/>
                    <a:lstStyle/>
                    <a:p>
                      <a:endParaRPr lang="en-US"/>
                    </a:p>
                  </p:txBody>
                </p:sp>
                <p:sp>
                  <p:nvSpPr>
                    <p:cNvPr id="208" name="AutoShape 6"/>
                    <p:cNvSpPr>
                      <a:spLocks noChangeArrowheads="1"/>
                    </p:cNvSpPr>
                    <p:nvPr/>
                  </p:nvSpPr>
                  <p:spPr bwMode="auto">
                    <a:xfrm>
                      <a:off x="6964374" y="1837191"/>
                      <a:ext cx="522288" cy="290513"/>
                    </a:xfrm>
                    <a:prstGeom prst="plus">
                      <a:avLst>
                        <a:gd name="adj" fmla="val 25000"/>
                      </a:avLst>
                    </a:prstGeom>
                    <a:solidFill>
                      <a:schemeClr val="accent2"/>
                    </a:solidFill>
                    <a:ln w="28575">
                      <a:noFill/>
                      <a:prstDash val="sysDot"/>
                      <a:miter lim="800000"/>
                      <a:headEnd/>
                      <a:tailEnd/>
                    </a:ln>
                  </p:spPr>
                  <p:txBody>
                    <a:bodyPr wrap="none" anchor="ctr"/>
                    <a:lstStyle/>
                    <a:p>
                      <a:endParaRPr lang="en-US"/>
                    </a:p>
                  </p:txBody>
                </p:sp>
                <p:sp>
                  <p:nvSpPr>
                    <p:cNvPr id="209" name="AutoShape 7"/>
                    <p:cNvSpPr>
                      <a:spLocks noChangeArrowheads="1"/>
                    </p:cNvSpPr>
                    <p:nvPr/>
                  </p:nvSpPr>
                  <p:spPr bwMode="auto">
                    <a:xfrm>
                      <a:off x="7116774" y="19895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10" name="AutoShape 8"/>
                    <p:cNvSpPr>
                      <a:spLocks noChangeArrowheads="1"/>
                    </p:cNvSpPr>
                    <p:nvPr/>
                  </p:nvSpPr>
                  <p:spPr bwMode="auto">
                    <a:xfrm>
                      <a:off x="7269174" y="2141992"/>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11" name="AutoShape 9"/>
                    <p:cNvSpPr>
                      <a:spLocks noChangeArrowheads="1"/>
                    </p:cNvSpPr>
                    <p:nvPr/>
                  </p:nvSpPr>
                  <p:spPr bwMode="auto">
                    <a:xfrm>
                      <a:off x="6942149" y="2222954"/>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12" name="AutoShape 10"/>
                    <p:cNvSpPr>
                      <a:spLocks noChangeArrowheads="1"/>
                    </p:cNvSpPr>
                    <p:nvPr/>
                  </p:nvSpPr>
                  <p:spPr bwMode="auto">
                    <a:xfrm>
                      <a:off x="7108837" y="19959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13" name="AutoShape 11"/>
                    <p:cNvSpPr>
                      <a:spLocks noChangeArrowheads="1"/>
                    </p:cNvSpPr>
                    <p:nvPr/>
                  </p:nvSpPr>
                  <p:spPr bwMode="auto">
                    <a:xfrm>
                      <a:off x="6323023" y="1276803"/>
                      <a:ext cx="706438" cy="3794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214" name="AutoShape 12"/>
                    <p:cNvSpPr>
                      <a:spLocks noChangeArrowheads="1"/>
                    </p:cNvSpPr>
                    <p:nvPr/>
                  </p:nvSpPr>
                  <p:spPr bwMode="auto">
                    <a:xfrm>
                      <a:off x="3470282" y="1343478"/>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15" name="AutoShape 13"/>
                    <p:cNvSpPr>
                      <a:spLocks noChangeArrowheads="1"/>
                    </p:cNvSpPr>
                    <p:nvPr/>
                  </p:nvSpPr>
                  <p:spPr bwMode="auto">
                    <a:xfrm>
                      <a:off x="3560770" y="1195840"/>
                      <a:ext cx="522288" cy="290513"/>
                    </a:xfrm>
                    <a:prstGeom prst="plus">
                      <a:avLst>
                        <a:gd name="adj" fmla="val 25000"/>
                      </a:avLst>
                    </a:prstGeom>
                    <a:solidFill>
                      <a:srgbClr val="CC0000"/>
                    </a:solidFill>
                    <a:ln w="28575">
                      <a:noFill/>
                      <a:miter lim="800000"/>
                      <a:headEnd/>
                      <a:tailEnd/>
                    </a:ln>
                  </p:spPr>
                  <p:txBody>
                    <a:bodyPr wrap="none" anchor="ctr"/>
                    <a:lstStyle/>
                    <a:p>
                      <a:endParaRPr lang="en-US"/>
                    </a:p>
                  </p:txBody>
                </p:sp>
                <p:sp>
                  <p:nvSpPr>
                    <p:cNvPr id="216" name="AutoShape 14"/>
                    <p:cNvSpPr>
                      <a:spLocks noChangeArrowheads="1"/>
                    </p:cNvSpPr>
                    <p:nvPr/>
                  </p:nvSpPr>
                  <p:spPr bwMode="auto">
                    <a:xfrm>
                      <a:off x="6886586" y="1132340"/>
                      <a:ext cx="649288" cy="5318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17" name="AutoShape 15"/>
                    <p:cNvSpPr>
                      <a:spLocks noChangeArrowheads="1"/>
                    </p:cNvSpPr>
                    <p:nvPr/>
                  </p:nvSpPr>
                  <p:spPr bwMode="auto">
                    <a:xfrm>
                      <a:off x="6253173" y="18514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18" name="AutoShape 16"/>
                    <p:cNvSpPr>
                      <a:spLocks noChangeArrowheads="1"/>
                    </p:cNvSpPr>
                    <p:nvPr/>
                  </p:nvSpPr>
                  <p:spPr bwMode="auto">
                    <a:xfrm>
                      <a:off x="6667511" y="2434092"/>
                      <a:ext cx="868364" cy="250825"/>
                    </a:xfrm>
                    <a:prstGeom prst="plus">
                      <a:avLst>
                        <a:gd name="adj" fmla="val 25000"/>
                      </a:avLst>
                    </a:prstGeom>
                    <a:solidFill>
                      <a:srgbClr val="0000FF"/>
                    </a:solidFill>
                    <a:ln w="28575" cap="rnd">
                      <a:noFill/>
                      <a:prstDash val="sysDot"/>
                      <a:miter lim="800000"/>
                      <a:headEnd/>
                      <a:tailEnd/>
                    </a:ln>
                  </p:spPr>
                  <p:txBody>
                    <a:bodyPr wrap="none" anchor="ctr"/>
                    <a:lstStyle/>
                    <a:p>
                      <a:endParaRPr lang="en-US"/>
                    </a:p>
                  </p:txBody>
                </p:sp>
                <p:sp>
                  <p:nvSpPr>
                    <p:cNvPr id="219" name="AutoShape 17"/>
                    <p:cNvSpPr>
                      <a:spLocks noChangeArrowheads="1"/>
                    </p:cNvSpPr>
                    <p:nvPr/>
                  </p:nvSpPr>
                  <p:spPr bwMode="auto">
                    <a:xfrm>
                      <a:off x="3622682" y="1394278"/>
                      <a:ext cx="706438" cy="3921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220" name="AutoShape 18"/>
                    <p:cNvSpPr>
                      <a:spLocks noChangeArrowheads="1"/>
                    </p:cNvSpPr>
                    <p:nvPr/>
                  </p:nvSpPr>
                  <p:spPr bwMode="auto">
                    <a:xfrm>
                      <a:off x="3775083" y="1648278"/>
                      <a:ext cx="522288" cy="290513"/>
                    </a:xfrm>
                    <a:prstGeom prst="plus">
                      <a:avLst>
                        <a:gd name="adj" fmla="val 25000"/>
                      </a:avLst>
                    </a:prstGeom>
                    <a:noFill/>
                    <a:ln w="28575">
                      <a:noFill/>
                      <a:miter lim="800000"/>
                      <a:headEnd/>
                      <a:tailEnd/>
                    </a:ln>
                  </p:spPr>
                  <p:txBody>
                    <a:bodyPr wrap="none" anchor="ctr"/>
                    <a:lstStyle/>
                    <a:p>
                      <a:endParaRPr lang="en-US"/>
                    </a:p>
                  </p:txBody>
                </p:sp>
                <p:sp>
                  <p:nvSpPr>
                    <p:cNvPr id="221" name="AutoShape 19"/>
                    <p:cNvSpPr>
                      <a:spLocks noChangeArrowheads="1"/>
                    </p:cNvSpPr>
                    <p:nvPr/>
                  </p:nvSpPr>
                  <p:spPr bwMode="auto">
                    <a:xfrm>
                      <a:off x="4060833" y="1686378"/>
                      <a:ext cx="522288" cy="290513"/>
                    </a:xfrm>
                    <a:prstGeom prst="plus">
                      <a:avLst>
                        <a:gd name="adj" fmla="val 25000"/>
                      </a:avLst>
                    </a:prstGeom>
                    <a:solidFill>
                      <a:srgbClr val="5255E0"/>
                    </a:solidFill>
                    <a:ln w="28575">
                      <a:noFill/>
                      <a:miter lim="800000"/>
                      <a:headEnd/>
                      <a:tailEnd/>
                    </a:ln>
                  </p:spPr>
                  <p:txBody>
                    <a:bodyPr wrap="none" anchor="ctr"/>
                    <a:lstStyle/>
                    <a:p>
                      <a:endParaRPr lang="en-US"/>
                    </a:p>
                  </p:txBody>
                </p:sp>
                <p:sp>
                  <p:nvSpPr>
                    <p:cNvPr id="222" name="AutoShape 20"/>
                    <p:cNvSpPr>
                      <a:spLocks noChangeArrowheads="1"/>
                    </p:cNvSpPr>
                    <p:nvPr/>
                  </p:nvSpPr>
                  <p:spPr bwMode="auto">
                    <a:xfrm>
                      <a:off x="2917832" y="1337128"/>
                      <a:ext cx="922339" cy="392113"/>
                    </a:xfrm>
                    <a:prstGeom prst="plus">
                      <a:avLst>
                        <a:gd name="adj" fmla="val 25000"/>
                      </a:avLst>
                    </a:prstGeom>
                    <a:solidFill>
                      <a:srgbClr val="5255E0"/>
                    </a:solidFill>
                    <a:ln w="28575" cap="rnd">
                      <a:noFill/>
                      <a:prstDash val="sysDot"/>
                      <a:miter lim="800000"/>
                      <a:headEnd/>
                      <a:tailEnd/>
                    </a:ln>
                  </p:spPr>
                  <p:txBody>
                    <a:bodyPr wrap="none" anchor="ctr"/>
                    <a:lstStyle/>
                    <a:p>
                      <a:endParaRPr lang="en-US"/>
                    </a:p>
                  </p:txBody>
                </p:sp>
                <p:sp>
                  <p:nvSpPr>
                    <p:cNvPr id="223" name="AutoShape 21"/>
                    <p:cNvSpPr>
                      <a:spLocks noChangeArrowheads="1"/>
                    </p:cNvSpPr>
                    <p:nvPr/>
                  </p:nvSpPr>
                  <p:spPr bwMode="auto">
                    <a:xfrm>
                      <a:off x="3382970" y="1676853"/>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24" name="AutoShape 22"/>
                    <p:cNvSpPr>
                      <a:spLocks noChangeArrowheads="1"/>
                    </p:cNvSpPr>
                    <p:nvPr/>
                  </p:nvSpPr>
                  <p:spPr bwMode="auto">
                    <a:xfrm>
                      <a:off x="3636970" y="1838779"/>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25" name="AutoShape 23"/>
                    <p:cNvSpPr>
                      <a:spLocks noChangeArrowheads="1"/>
                    </p:cNvSpPr>
                    <p:nvPr/>
                  </p:nvSpPr>
                  <p:spPr bwMode="auto">
                    <a:xfrm>
                      <a:off x="2954344" y="2165804"/>
                      <a:ext cx="661988" cy="33496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26" name="AutoShape 24"/>
                    <p:cNvSpPr>
                      <a:spLocks noChangeArrowheads="1"/>
                    </p:cNvSpPr>
                    <p:nvPr/>
                  </p:nvSpPr>
                  <p:spPr bwMode="auto">
                    <a:xfrm>
                      <a:off x="3408370" y="2310267"/>
                      <a:ext cx="522288" cy="290513"/>
                    </a:xfrm>
                    <a:prstGeom prst="plus">
                      <a:avLst>
                        <a:gd name="adj" fmla="val 25000"/>
                      </a:avLst>
                    </a:prstGeom>
                    <a:solidFill>
                      <a:schemeClr val="accent2"/>
                    </a:solidFill>
                    <a:ln w="28575">
                      <a:noFill/>
                      <a:miter lim="800000"/>
                      <a:headEnd/>
                      <a:tailEnd/>
                    </a:ln>
                  </p:spPr>
                  <p:txBody>
                    <a:bodyPr wrap="none" anchor="ctr"/>
                    <a:lstStyle/>
                    <a:p>
                      <a:endParaRPr lang="en-US"/>
                    </a:p>
                  </p:txBody>
                </p:sp>
                <p:sp>
                  <p:nvSpPr>
                    <p:cNvPr id="227" name="AutoShape 26"/>
                    <p:cNvSpPr>
                      <a:spLocks noChangeArrowheads="1"/>
                    </p:cNvSpPr>
                    <p:nvPr/>
                  </p:nvSpPr>
                  <p:spPr bwMode="auto">
                    <a:xfrm>
                      <a:off x="3990983" y="2095954"/>
                      <a:ext cx="763588" cy="46196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28" name="AutoShape 28"/>
                    <p:cNvSpPr>
                      <a:spLocks noChangeArrowheads="1"/>
                    </p:cNvSpPr>
                    <p:nvPr/>
                  </p:nvSpPr>
                  <p:spPr bwMode="auto">
                    <a:xfrm>
                      <a:off x="3341695" y="2172154"/>
                      <a:ext cx="522288" cy="290513"/>
                    </a:xfrm>
                    <a:prstGeom prst="plus">
                      <a:avLst>
                        <a:gd name="adj" fmla="val 25000"/>
                      </a:avLst>
                    </a:prstGeom>
                    <a:noFill/>
                    <a:ln w="28575">
                      <a:noFill/>
                      <a:miter lim="800000"/>
                      <a:headEnd/>
                      <a:tailEnd/>
                    </a:ln>
                  </p:spPr>
                  <p:txBody>
                    <a:bodyPr wrap="none" anchor="ctr"/>
                    <a:lstStyle/>
                    <a:p>
                      <a:endParaRPr lang="en-US"/>
                    </a:p>
                  </p:txBody>
                </p:sp>
                <p:sp>
                  <p:nvSpPr>
                    <p:cNvPr id="229" name="AutoShape 29"/>
                    <p:cNvSpPr>
                      <a:spLocks noChangeArrowheads="1"/>
                    </p:cNvSpPr>
                    <p:nvPr/>
                  </p:nvSpPr>
                  <p:spPr bwMode="auto">
                    <a:xfrm>
                      <a:off x="2946407" y="179115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30" name="AutoShape 30"/>
                    <p:cNvSpPr>
                      <a:spLocks noChangeArrowheads="1"/>
                    </p:cNvSpPr>
                    <p:nvPr/>
                  </p:nvSpPr>
                  <p:spPr bwMode="auto">
                    <a:xfrm>
                      <a:off x="3770320" y="2157867"/>
                      <a:ext cx="300038" cy="258763"/>
                    </a:xfrm>
                    <a:prstGeom prst="plus">
                      <a:avLst>
                        <a:gd name="adj" fmla="val 25000"/>
                      </a:avLst>
                    </a:prstGeom>
                    <a:solidFill>
                      <a:srgbClr val="AAACF0"/>
                    </a:solidFill>
                    <a:ln w="28575" cap="rnd">
                      <a:noFill/>
                      <a:prstDash val="sysDot"/>
                      <a:miter lim="800000"/>
                      <a:headEnd/>
                      <a:tailEnd/>
                    </a:ln>
                  </p:spPr>
                  <p:txBody>
                    <a:bodyPr wrap="none" anchor="ctr"/>
                    <a:lstStyle/>
                    <a:p>
                      <a:endParaRPr lang="en-US"/>
                    </a:p>
                  </p:txBody>
                </p:sp>
                <p:sp>
                  <p:nvSpPr>
                    <p:cNvPr id="231" name="AutoShape 31"/>
                    <p:cNvSpPr>
                      <a:spLocks noChangeArrowheads="1"/>
                    </p:cNvSpPr>
                    <p:nvPr/>
                  </p:nvSpPr>
                  <p:spPr bwMode="auto">
                    <a:xfrm>
                      <a:off x="2855919" y="1600653"/>
                      <a:ext cx="522288" cy="290513"/>
                    </a:xfrm>
                    <a:prstGeom prst="plus">
                      <a:avLst>
                        <a:gd name="adj" fmla="val 25000"/>
                      </a:avLst>
                    </a:prstGeom>
                    <a:solidFill>
                      <a:srgbClr val="D4344B"/>
                    </a:solidFill>
                    <a:ln w="28575">
                      <a:noFill/>
                      <a:miter lim="800000"/>
                      <a:headEnd/>
                      <a:tailEnd/>
                    </a:ln>
                  </p:spPr>
                  <p:txBody>
                    <a:bodyPr wrap="none" anchor="ctr"/>
                    <a:lstStyle/>
                    <a:p>
                      <a:endParaRPr lang="en-US"/>
                    </a:p>
                  </p:txBody>
                </p:sp>
                <p:sp>
                  <p:nvSpPr>
                    <p:cNvPr id="232" name="AutoShape 32"/>
                    <p:cNvSpPr>
                      <a:spLocks noChangeArrowheads="1"/>
                    </p:cNvSpPr>
                    <p:nvPr/>
                  </p:nvSpPr>
                  <p:spPr bwMode="auto">
                    <a:xfrm>
                      <a:off x="6462723" y="198482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33" name="AutoShape 33"/>
                    <p:cNvSpPr>
                      <a:spLocks noChangeArrowheads="1"/>
                    </p:cNvSpPr>
                    <p:nvPr/>
                  </p:nvSpPr>
                  <p:spPr bwMode="auto">
                    <a:xfrm>
                      <a:off x="6767524" y="2108654"/>
                      <a:ext cx="5984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234" name="AutoShape 34"/>
                    <p:cNvSpPr>
                      <a:spLocks noChangeArrowheads="1"/>
                    </p:cNvSpPr>
                    <p:nvPr/>
                  </p:nvSpPr>
                  <p:spPr bwMode="auto">
                    <a:xfrm>
                      <a:off x="6381761" y="23086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35" name="AutoShape 35"/>
                    <p:cNvSpPr>
                      <a:spLocks noChangeArrowheads="1"/>
                    </p:cNvSpPr>
                    <p:nvPr/>
                  </p:nvSpPr>
                  <p:spPr bwMode="auto">
                    <a:xfrm>
                      <a:off x="6659574" y="151810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36" name="AutoShape 36"/>
                    <p:cNvSpPr>
                      <a:spLocks noChangeArrowheads="1"/>
                    </p:cNvSpPr>
                    <p:nvPr/>
                  </p:nvSpPr>
                  <p:spPr bwMode="auto">
                    <a:xfrm>
                      <a:off x="5826135" y="15704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37" name="AutoShape 37"/>
                    <p:cNvSpPr>
                      <a:spLocks noChangeArrowheads="1"/>
                    </p:cNvSpPr>
                    <p:nvPr/>
                  </p:nvSpPr>
                  <p:spPr bwMode="auto">
                    <a:xfrm>
                      <a:off x="5316547" y="1646691"/>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38" name="AutoShape 38"/>
                    <p:cNvSpPr>
                      <a:spLocks noChangeArrowheads="1"/>
                    </p:cNvSpPr>
                    <p:nvPr/>
                  </p:nvSpPr>
                  <p:spPr bwMode="auto">
                    <a:xfrm>
                      <a:off x="4849821" y="1565728"/>
                      <a:ext cx="522288" cy="290513"/>
                    </a:xfrm>
                    <a:prstGeom prst="plus">
                      <a:avLst>
                        <a:gd name="adj" fmla="val 25000"/>
                      </a:avLst>
                    </a:prstGeom>
                    <a:solidFill>
                      <a:srgbClr val="AAACF0"/>
                    </a:solidFill>
                    <a:ln w="28575">
                      <a:noFill/>
                      <a:prstDash val="lgDash"/>
                      <a:miter lim="800000"/>
                      <a:headEnd/>
                      <a:tailEnd/>
                    </a:ln>
                  </p:spPr>
                  <p:txBody>
                    <a:bodyPr wrap="none" anchor="ctr"/>
                    <a:lstStyle/>
                    <a:p>
                      <a:endParaRPr lang="en-US"/>
                    </a:p>
                  </p:txBody>
                </p:sp>
                <p:sp>
                  <p:nvSpPr>
                    <p:cNvPr id="239" name="AutoShape 39"/>
                    <p:cNvSpPr>
                      <a:spLocks noChangeArrowheads="1"/>
                    </p:cNvSpPr>
                    <p:nvPr/>
                  </p:nvSpPr>
                  <p:spPr bwMode="auto">
                    <a:xfrm>
                      <a:off x="4445008" y="1829254"/>
                      <a:ext cx="769938" cy="28416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40" name="AutoShape 40"/>
                    <p:cNvSpPr>
                      <a:spLocks noChangeArrowheads="1"/>
                    </p:cNvSpPr>
                    <p:nvPr/>
                  </p:nvSpPr>
                  <p:spPr bwMode="auto">
                    <a:xfrm>
                      <a:off x="5616585" y="1908629"/>
                      <a:ext cx="522288" cy="290513"/>
                    </a:xfrm>
                    <a:prstGeom prst="plus">
                      <a:avLst>
                        <a:gd name="adj" fmla="val 25000"/>
                      </a:avLst>
                    </a:prstGeom>
                    <a:solidFill>
                      <a:srgbClr val="F16179"/>
                    </a:solidFill>
                    <a:ln w="28575">
                      <a:noFill/>
                      <a:miter lim="800000"/>
                      <a:headEnd/>
                      <a:tailEnd/>
                    </a:ln>
                  </p:spPr>
                  <p:txBody>
                    <a:bodyPr wrap="none" anchor="ctr"/>
                    <a:lstStyle/>
                    <a:p>
                      <a:endParaRPr lang="en-US"/>
                    </a:p>
                  </p:txBody>
                </p:sp>
                <p:sp>
                  <p:nvSpPr>
                    <p:cNvPr id="241" name="AutoShape 41"/>
                    <p:cNvSpPr>
                      <a:spLocks noChangeArrowheads="1"/>
                    </p:cNvSpPr>
                    <p:nvPr/>
                  </p:nvSpPr>
                  <p:spPr bwMode="auto">
                    <a:xfrm>
                      <a:off x="6030923" y="1734003"/>
                      <a:ext cx="522288" cy="290513"/>
                    </a:xfrm>
                    <a:prstGeom prst="plus">
                      <a:avLst>
                        <a:gd name="adj" fmla="val 25000"/>
                      </a:avLst>
                    </a:prstGeom>
                    <a:solidFill>
                      <a:schemeClr val="accent2"/>
                    </a:solidFill>
                    <a:ln w="28575">
                      <a:noFill/>
                      <a:miter lim="800000"/>
                      <a:headEnd/>
                      <a:tailEnd/>
                    </a:ln>
                  </p:spPr>
                  <p:txBody>
                    <a:bodyPr wrap="none" anchor="ctr"/>
                    <a:lstStyle/>
                    <a:p>
                      <a:pPr algn="ctr"/>
                      <a:endParaRPr lang="en-US"/>
                    </a:p>
                  </p:txBody>
                </p:sp>
                <p:sp>
                  <p:nvSpPr>
                    <p:cNvPr id="242" name="AutoShape 42"/>
                    <p:cNvSpPr>
                      <a:spLocks noChangeArrowheads="1"/>
                    </p:cNvSpPr>
                    <p:nvPr/>
                  </p:nvSpPr>
                  <p:spPr bwMode="auto">
                    <a:xfrm>
                      <a:off x="4411671" y="15133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43" name="AutoShape 43"/>
                    <p:cNvSpPr>
                      <a:spLocks noChangeArrowheads="1"/>
                    </p:cNvSpPr>
                    <p:nvPr/>
                  </p:nvSpPr>
                  <p:spPr bwMode="auto">
                    <a:xfrm>
                      <a:off x="5654685" y="1741941"/>
                      <a:ext cx="522288" cy="290513"/>
                    </a:xfrm>
                    <a:prstGeom prst="plus">
                      <a:avLst>
                        <a:gd name="adj" fmla="val 25000"/>
                      </a:avLst>
                    </a:prstGeom>
                    <a:solidFill>
                      <a:srgbClr val="AAACF0"/>
                    </a:solidFill>
                    <a:ln w="28575">
                      <a:noFill/>
                      <a:prstDash val="dashDot"/>
                      <a:miter lim="800000"/>
                      <a:headEnd/>
                      <a:tailEnd/>
                    </a:ln>
                  </p:spPr>
                  <p:txBody>
                    <a:bodyPr wrap="none" anchor="ctr"/>
                    <a:lstStyle/>
                    <a:p>
                      <a:endParaRPr lang="en-US"/>
                    </a:p>
                  </p:txBody>
                </p:sp>
                <p:sp>
                  <p:nvSpPr>
                    <p:cNvPr id="244" name="AutoShape 44"/>
                    <p:cNvSpPr>
                      <a:spLocks noChangeArrowheads="1"/>
                    </p:cNvSpPr>
                    <p:nvPr/>
                  </p:nvSpPr>
                  <p:spPr bwMode="auto">
                    <a:xfrm>
                      <a:off x="4344996" y="1975304"/>
                      <a:ext cx="5222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245" name="AutoShape 45"/>
                    <p:cNvSpPr>
                      <a:spLocks noChangeArrowheads="1"/>
                    </p:cNvSpPr>
                    <p:nvPr/>
                  </p:nvSpPr>
                  <p:spPr bwMode="auto">
                    <a:xfrm>
                      <a:off x="6145223" y="1975304"/>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46" name="AutoShape 46"/>
                    <p:cNvSpPr>
                      <a:spLocks noChangeArrowheads="1"/>
                    </p:cNvSpPr>
                    <p:nvPr/>
                  </p:nvSpPr>
                  <p:spPr bwMode="auto">
                    <a:xfrm>
                      <a:off x="7277112" y="1332365"/>
                      <a:ext cx="534988" cy="522288"/>
                    </a:xfrm>
                    <a:prstGeom prst="plus">
                      <a:avLst>
                        <a:gd name="adj" fmla="val 25000"/>
                      </a:avLst>
                    </a:prstGeom>
                    <a:solidFill>
                      <a:srgbClr val="D4344B"/>
                    </a:solidFill>
                    <a:ln w="28575">
                      <a:noFill/>
                      <a:prstDash val="sysDot"/>
                      <a:miter lim="800000"/>
                      <a:headEnd/>
                      <a:tailEnd/>
                    </a:ln>
                  </p:spPr>
                  <p:txBody>
                    <a:bodyPr wrap="none" anchor="ctr"/>
                    <a:lstStyle/>
                    <a:p>
                      <a:endParaRPr lang="en-US"/>
                    </a:p>
                  </p:txBody>
                </p:sp>
              </p:grpSp>
              <p:sp>
                <p:nvSpPr>
                  <p:cNvPr id="202" name="AutoShape 62"/>
                  <p:cNvSpPr>
                    <a:spLocks noChangeArrowheads="1"/>
                  </p:cNvSpPr>
                  <p:nvPr/>
                </p:nvSpPr>
                <p:spPr bwMode="auto">
                  <a:xfrm>
                    <a:off x="3677919" y="1176423"/>
                    <a:ext cx="4214876" cy="3603850"/>
                  </a:xfrm>
                  <a:prstGeom prst="triangle">
                    <a:avLst>
                      <a:gd name="adj" fmla="val 50000"/>
                    </a:avLst>
                  </a:prstGeom>
                  <a:solidFill>
                    <a:srgbClr val="30D840"/>
                  </a:solidFill>
                  <a:ln w="57150">
                    <a:noFill/>
                    <a:miter lim="800000"/>
                    <a:headEnd/>
                    <a:tailEnd/>
                  </a:ln>
                </p:spPr>
                <p:txBody>
                  <a:bodyPr wrap="none" anchor="ctr"/>
                  <a:lstStyle/>
                  <a:p>
                    <a:endParaRPr lang="en-US"/>
                  </a:p>
                </p:txBody>
              </p:sp>
              <p:sp>
                <p:nvSpPr>
                  <p:cNvPr id="203" name="AutoShape 71"/>
                  <p:cNvSpPr>
                    <a:spLocks noChangeArrowheads="1"/>
                  </p:cNvSpPr>
                  <p:nvPr/>
                </p:nvSpPr>
                <p:spPr bwMode="auto">
                  <a:xfrm>
                    <a:off x="4743976" y="5057213"/>
                    <a:ext cx="2000974" cy="801592"/>
                  </a:xfrm>
                  <a:prstGeom prst="triangle">
                    <a:avLst>
                      <a:gd name="adj" fmla="val 50000"/>
                    </a:avLst>
                  </a:prstGeom>
                  <a:solidFill>
                    <a:srgbClr val="FF00FF"/>
                  </a:solidFill>
                  <a:ln w="9525">
                    <a:noFill/>
                    <a:miter lim="800000"/>
                    <a:headEnd/>
                    <a:tailEnd/>
                  </a:ln>
                </p:spPr>
                <p:txBody>
                  <a:bodyPr wrap="none" anchor="ctr"/>
                  <a:lstStyle/>
                  <a:p>
                    <a:endParaRPr lang="en-US"/>
                  </a:p>
                </p:txBody>
              </p:sp>
              <p:sp>
                <p:nvSpPr>
                  <p:cNvPr id="204" name="AutoShape 91"/>
                  <p:cNvSpPr>
                    <a:spLocks noChangeArrowheads="1"/>
                  </p:cNvSpPr>
                  <p:nvPr/>
                </p:nvSpPr>
                <p:spPr bwMode="auto">
                  <a:xfrm>
                    <a:off x="2676320" y="803782"/>
                    <a:ext cx="664170" cy="5626047"/>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sp>
                <p:nvSpPr>
                  <p:cNvPr id="205" name="AutoShape 92"/>
                  <p:cNvSpPr>
                    <a:spLocks noChangeArrowheads="1"/>
                  </p:cNvSpPr>
                  <p:nvPr/>
                </p:nvSpPr>
                <p:spPr bwMode="auto">
                  <a:xfrm flipH="1">
                    <a:off x="8021724" y="769003"/>
                    <a:ext cx="664170" cy="5626046"/>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grpSp>
          </p:grpSp>
          <p:sp>
            <p:nvSpPr>
              <p:cNvPr id="197" name="AutoShape 86"/>
              <p:cNvSpPr>
                <a:spLocks noChangeArrowheads="1"/>
              </p:cNvSpPr>
              <p:nvPr/>
            </p:nvSpPr>
            <p:spPr bwMode="auto">
              <a:xfrm>
                <a:off x="2962277" y="3876671"/>
                <a:ext cx="295274" cy="133352"/>
              </a:xfrm>
              <a:prstGeom prst="triangle">
                <a:avLst>
                  <a:gd name="adj" fmla="val 50000"/>
                </a:avLst>
              </a:prstGeom>
              <a:solidFill>
                <a:schemeClr val="tx1"/>
              </a:solidFill>
              <a:ln w="57150">
                <a:solidFill>
                  <a:schemeClr val="tx1"/>
                </a:solidFill>
                <a:miter lim="800000"/>
                <a:headEnd/>
                <a:tailEnd/>
              </a:ln>
            </p:spPr>
            <p:txBody>
              <a:bodyPr wrap="none" anchor="ctr"/>
              <a:lstStyle/>
              <a:p>
                <a:endParaRPr lang="en-US"/>
              </a:p>
            </p:txBody>
          </p:sp>
        </p:grpSp>
        <p:grpSp>
          <p:nvGrpSpPr>
            <p:cNvPr id="29" name="Group 471"/>
            <p:cNvGrpSpPr>
              <a:grpSpLocks/>
            </p:cNvGrpSpPr>
            <p:nvPr/>
          </p:nvGrpSpPr>
          <p:grpSpPr bwMode="auto">
            <a:xfrm>
              <a:off x="3972687" y="3612359"/>
              <a:ext cx="1100089" cy="1892370"/>
              <a:chOff x="5181592" y="3788228"/>
              <a:chExt cx="1712694" cy="2206170"/>
            </a:xfrm>
          </p:grpSpPr>
          <p:grpSp>
            <p:nvGrpSpPr>
              <p:cNvPr id="143" name="Group 816"/>
              <p:cNvGrpSpPr>
                <a:grpSpLocks/>
              </p:cNvGrpSpPr>
              <p:nvPr/>
            </p:nvGrpSpPr>
            <p:grpSpPr bwMode="auto">
              <a:xfrm>
                <a:off x="5181592" y="3788228"/>
                <a:ext cx="1712694" cy="2206170"/>
                <a:chOff x="1524000" y="0"/>
                <a:chExt cx="7576457" cy="6858000"/>
              </a:xfrm>
            </p:grpSpPr>
            <p:sp>
              <p:nvSpPr>
                <p:cNvPr id="145" name="Rectangle 144"/>
                <p:cNvSpPr/>
                <p:nvPr/>
              </p:nvSpPr>
              <p:spPr>
                <a:xfrm>
                  <a:off x="1524000" y="0"/>
                  <a:ext cx="7576457" cy="6858000"/>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46" name="Group 59"/>
                <p:cNvGrpSpPr>
                  <a:grpSpLocks/>
                </p:cNvGrpSpPr>
                <p:nvPr/>
              </p:nvGrpSpPr>
              <p:grpSpPr bwMode="auto">
                <a:xfrm>
                  <a:off x="1698170" y="643667"/>
                  <a:ext cx="7132864" cy="6054679"/>
                  <a:chOff x="2162629" y="769003"/>
                  <a:chExt cx="6523265" cy="5660826"/>
                </a:xfrm>
              </p:grpSpPr>
              <p:grpSp>
                <p:nvGrpSpPr>
                  <p:cNvPr id="147" name="Group 71"/>
                  <p:cNvGrpSpPr>
                    <a:grpSpLocks/>
                  </p:cNvGrpSpPr>
                  <p:nvPr/>
                </p:nvGrpSpPr>
                <p:grpSpPr bwMode="auto">
                  <a:xfrm>
                    <a:off x="2162629" y="4379009"/>
                    <a:ext cx="5969106" cy="1192451"/>
                    <a:chOff x="1147729" y="4214812"/>
                    <a:chExt cx="6905650" cy="1100138"/>
                  </a:xfrm>
                </p:grpSpPr>
                <p:sp>
                  <p:nvSpPr>
                    <p:cNvPr id="194" name="Parallelogram 193"/>
                    <p:cNvSpPr/>
                    <p:nvPr/>
                  </p:nvSpPr>
                  <p:spPr>
                    <a:xfrm>
                      <a:off x="1951536" y="4244370"/>
                      <a:ext cx="6522819" cy="1017130"/>
                    </a:xfrm>
                    <a:prstGeom prst="parallelogram">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 name="Isosceles Triangle 194"/>
                    <p:cNvSpPr/>
                    <p:nvPr/>
                  </p:nvSpPr>
                  <p:spPr>
                    <a:xfrm flipV="1">
                      <a:off x="1149184" y="4214581"/>
                      <a:ext cx="1664136" cy="110224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48" name="Group 56"/>
                  <p:cNvGrpSpPr>
                    <a:grpSpLocks/>
                  </p:cNvGrpSpPr>
                  <p:nvPr/>
                </p:nvGrpSpPr>
                <p:grpSpPr bwMode="auto">
                  <a:xfrm>
                    <a:off x="3507307" y="1163166"/>
                    <a:ext cx="4402428" cy="1619751"/>
                    <a:chOff x="2855919" y="1132340"/>
                    <a:chExt cx="4956181" cy="1552577"/>
                  </a:xfrm>
                </p:grpSpPr>
                <p:sp>
                  <p:nvSpPr>
                    <p:cNvPr id="153" name="AutoShape 4"/>
                    <p:cNvSpPr>
                      <a:spLocks noChangeArrowheads="1"/>
                    </p:cNvSpPr>
                    <p:nvPr/>
                  </p:nvSpPr>
                  <p:spPr bwMode="auto">
                    <a:xfrm>
                      <a:off x="6811974" y="16847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54" name="Line 5"/>
                    <p:cNvSpPr>
                      <a:spLocks noChangeShapeType="1"/>
                    </p:cNvSpPr>
                    <p:nvPr/>
                  </p:nvSpPr>
                  <p:spPr bwMode="auto">
                    <a:xfrm flipV="1">
                      <a:off x="3976695" y="1575253"/>
                      <a:ext cx="0" cy="465138"/>
                    </a:xfrm>
                    <a:prstGeom prst="line">
                      <a:avLst/>
                    </a:prstGeom>
                    <a:noFill/>
                    <a:ln w="9525">
                      <a:noFill/>
                      <a:round/>
                      <a:headEnd/>
                      <a:tailEnd type="triangle" w="med" len="med"/>
                    </a:ln>
                  </p:spPr>
                  <p:txBody>
                    <a:bodyPr/>
                    <a:lstStyle/>
                    <a:p>
                      <a:endParaRPr lang="en-US"/>
                    </a:p>
                  </p:txBody>
                </p:sp>
                <p:sp>
                  <p:nvSpPr>
                    <p:cNvPr id="155" name="AutoShape 6"/>
                    <p:cNvSpPr>
                      <a:spLocks noChangeArrowheads="1"/>
                    </p:cNvSpPr>
                    <p:nvPr/>
                  </p:nvSpPr>
                  <p:spPr bwMode="auto">
                    <a:xfrm>
                      <a:off x="6964374" y="1837191"/>
                      <a:ext cx="522288" cy="290513"/>
                    </a:xfrm>
                    <a:prstGeom prst="plus">
                      <a:avLst>
                        <a:gd name="adj" fmla="val 25000"/>
                      </a:avLst>
                    </a:prstGeom>
                    <a:solidFill>
                      <a:schemeClr val="accent2"/>
                    </a:solidFill>
                    <a:ln w="28575">
                      <a:noFill/>
                      <a:prstDash val="sysDot"/>
                      <a:miter lim="800000"/>
                      <a:headEnd/>
                      <a:tailEnd/>
                    </a:ln>
                  </p:spPr>
                  <p:txBody>
                    <a:bodyPr wrap="none" anchor="ctr"/>
                    <a:lstStyle/>
                    <a:p>
                      <a:endParaRPr lang="en-US"/>
                    </a:p>
                  </p:txBody>
                </p:sp>
                <p:sp>
                  <p:nvSpPr>
                    <p:cNvPr id="156" name="AutoShape 7"/>
                    <p:cNvSpPr>
                      <a:spLocks noChangeArrowheads="1"/>
                    </p:cNvSpPr>
                    <p:nvPr/>
                  </p:nvSpPr>
                  <p:spPr bwMode="auto">
                    <a:xfrm>
                      <a:off x="7116774" y="19895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57" name="AutoShape 8"/>
                    <p:cNvSpPr>
                      <a:spLocks noChangeArrowheads="1"/>
                    </p:cNvSpPr>
                    <p:nvPr/>
                  </p:nvSpPr>
                  <p:spPr bwMode="auto">
                    <a:xfrm>
                      <a:off x="7269174" y="2141992"/>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58" name="AutoShape 9"/>
                    <p:cNvSpPr>
                      <a:spLocks noChangeArrowheads="1"/>
                    </p:cNvSpPr>
                    <p:nvPr/>
                  </p:nvSpPr>
                  <p:spPr bwMode="auto">
                    <a:xfrm>
                      <a:off x="6942149" y="2222954"/>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59" name="AutoShape 10"/>
                    <p:cNvSpPr>
                      <a:spLocks noChangeArrowheads="1"/>
                    </p:cNvSpPr>
                    <p:nvPr/>
                  </p:nvSpPr>
                  <p:spPr bwMode="auto">
                    <a:xfrm>
                      <a:off x="7108837" y="19959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60" name="AutoShape 11"/>
                    <p:cNvSpPr>
                      <a:spLocks noChangeArrowheads="1"/>
                    </p:cNvSpPr>
                    <p:nvPr/>
                  </p:nvSpPr>
                  <p:spPr bwMode="auto">
                    <a:xfrm>
                      <a:off x="6323023" y="1276803"/>
                      <a:ext cx="706438" cy="3794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161" name="AutoShape 12"/>
                    <p:cNvSpPr>
                      <a:spLocks noChangeArrowheads="1"/>
                    </p:cNvSpPr>
                    <p:nvPr/>
                  </p:nvSpPr>
                  <p:spPr bwMode="auto">
                    <a:xfrm>
                      <a:off x="3470282" y="1343478"/>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62" name="AutoShape 13"/>
                    <p:cNvSpPr>
                      <a:spLocks noChangeArrowheads="1"/>
                    </p:cNvSpPr>
                    <p:nvPr/>
                  </p:nvSpPr>
                  <p:spPr bwMode="auto">
                    <a:xfrm>
                      <a:off x="3560770" y="1195840"/>
                      <a:ext cx="522288" cy="290513"/>
                    </a:xfrm>
                    <a:prstGeom prst="plus">
                      <a:avLst>
                        <a:gd name="adj" fmla="val 25000"/>
                      </a:avLst>
                    </a:prstGeom>
                    <a:solidFill>
                      <a:srgbClr val="CC0000"/>
                    </a:solidFill>
                    <a:ln w="28575">
                      <a:noFill/>
                      <a:miter lim="800000"/>
                      <a:headEnd/>
                      <a:tailEnd/>
                    </a:ln>
                  </p:spPr>
                  <p:txBody>
                    <a:bodyPr wrap="none" anchor="ctr"/>
                    <a:lstStyle/>
                    <a:p>
                      <a:endParaRPr lang="en-US"/>
                    </a:p>
                  </p:txBody>
                </p:sp>
                <p:sp>
                  <p:nvSpPr>
                    <p:cNvPr id="163" name="AutoShape 14"/>
                    <p:cNvSpPr>
                      <a:spLocks noChangeArrowheads="1"/>
                    </p:cNvSpPr>
                    <p:nvPr/>
                  </p:nvSpPr>
                  <p:spPr bwMode="auto">
                    <a:xfrm>
                      <a:off x="6886586" y="1132340"/>
                      <a:ext cx="649288" cy="5318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64" name="AutoShape 15"/>
                    <p:cNvSpPr>
                      <a:spLocks noChangeArrowheads="1"/>
                    </p:cNvSpPr>
                    <p:nvPr/>
                  </p:nvSpPr>
                  <p:spPr bwMode="auto">
                    <a:xfrm>
                      <a:off x="6253173" y="18514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65" name="AutoShape 16"/>
                    <p:cNvSpPr>
                      <a:spLocks noChangeArrowheads="1"/>
                    </p:cNvSpPr>
                    <p:nvPr/>
                  </p:nvSpPr>
                  <p:spPr bwMode="auto">
                    <a:xfrm>
                      <a:off x="6667511" y="2434092"/>
                      <a:ext cx="868364" cy="250825"/>
                    </a:xfrm>
                    <a:prstGeom prst="plus">
                      <a:avLst>
                        <a:gd name="adj" fmla="val 25000"/>
                      </a:avLst>
                    </a:prstGeom>
                    <a:solidFill>
                      <a:srgbClr val="0000FF"/>
                    </a:solidFill>
                    <a:ln w="28575" cap="rnd">
                      <a:noFill/>
                      <a:prstDash val="sysDot"/>
                      <a:miter lim="800000"/>
                      <a:headEnd/>
                      <a:tailEnd/>
                    </a:ln>
                  </p:spPr>
                  <p:txBody>
                    <a:bodyPr wrap="none" anchor="ctr"/>
                    <a:lstStyle/>
                    <a:p>
                      <a:endParaRPr lang="en-US"/>
                    </a:p>
                  </p:txBody>
                </p:sp>
                <p:sp>
                  <p:nvSpPr>
                    <p:cNvPr id="166" name="AutoShape 17"/>
                    <p:cNvSpPr>
                      <a:spLocks noChangeArrowheads="1"/>
                    </p:cNvSpPr>
                    <p:nvPr/>
                  </p:nvSpPr>
                  <p:spPr bwMode="auto">
                    <a:xfrm>
                      <a:off x="3622682" y="1394278"/>
                      <a:ext cx="706438" cy="3921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167" name="AutoShape 18"/>
                    <p:cNvSpPr>
                      <a:spLocks noChangeArrowheads="1"/>
                    </p:cNvSpPr>
                    <p:nvPr/>
                  </p:nvSpPr>
                  <p:spPr bwMode="auto">
                    <a:xfrm>
                      <a:off x="3775083" y="1648278"/>
                      <a:ext cx="522288" cy="290513"/>
                    </a:xfrm>
                    <a:prstGeom prst="plus">
                      <a:avLst>
                        <a:gd name="adj" fmla="val 25000"/>
                      </a:avLst>
                    </a:prstGeom>
                    <a:noFill/>
                    <a:ln w="28575">
                      <a:noFill/>
                      <a:miter lim="800000"/>
                      <a:headEnd/>
                      <a:tailEnd/>
                    </a:ln>
                  </p:spPr>
                  <p:txBody>
                    <a:bodyPr wrap="none" anchor="ctr"/>
                    <a:lstStyle/>
                    <a:p>
                      <a:endParaRPr lang="en-US"/>
                    </a:p>
                  </p:txBody>
                </p:sp>
                <p:sp>
                  <p:nvSpPr>
                    <p:cNvPr id="168" name="AutoShape 19"/>
                    <p:cNvSpPr>
                      <a:spLocks noChangeArrowheads="1"/>
                    </p:cNvSpPr>
                    <p:nvPr/>
                  </p:nvSpPr>
                  <p:spPr bwMode="auto">
                    <a:xfrm>
                      <a:off x="4060833" y="1686378"/>
                      <a:ext cx="522288" cy="290513"/>
                    </a:xfrm>
                    <a:prstGeom prst="plus">
                      <a:avLst>
                        <a:gd name="adj" fmla="val 25000"/>
                      </a:avLst>
                    </a:prstGeom>
                    <a:solidFill>
                      <a:srgbClr val="5255E0"/>
                    </a:solidFill>
                    <a:ln w="28575">
                      <a:noFill/>
                      <a:miter lim="800000"/>
                      <a:headEnd/>
                      <a:tailEnd/>
                    </a:ln>
                  </p:spPr>
                  <p:txBody>
                    <a:bodyPr wrap="none" anchor="ctr"/>
                    <a:lstStyle/>
                    <a:p>
                      <a:endParaRPr lang="en-US"/>
                    </a:p>
                  </p:txBody>
                </p:sp>
                <p:sp>
                  <p:nvSpPr>
                    <p:cNvPr id="169" name="AutoShape 20"/>
                    <p:cNvSpPr>
                      <a:spLocks noChangeArrowheads="1"/>
                    </p:cNvSpPr>
                    <p:nvPr/>
                  </p:nvSpPr>
                  <p:spPr bwMode="auto">
                    <a:xfrm>
                      <a:off x="2917832" y="1337128"/>
                      <a:ext cx="922339" cy="392113"/>
                    </a:xfrm>
                    <a:prstGeom prst="plus">
                      <a:avLst>
                        <a:gd name="adj" fmla="val 25000"/>
                      </a:avLst>
                    </a:prstGeom>
                    <a:solidFill>
                      <a:srgbClr val="5255E0"/>
                    </a:solidFill>
                    <a:ln w="28575" cap="rnd">
                      <a:noFill/>
                      <a:prstDash val="sysDot"/>
                      <a:miter lim="800000"/>
                      <a:headEnd/>
                      <a:tailEnd/>
                    </a:ln>
                  </p:spPr>
                  <p:txBody>
                    <a:bodyPr wrap="none" anchor="ctr"/>
                    <a:lstStyle/>
                    <a:p>
                      <a:endParaRPr lang="en-US"/>
                    </a:p>
                  </p:txBody>
                </p:sp>
                <p:sp>
                  <p:nvSpPr>
                    <p:cNvPr id="170" name="AutoShape 21"/>
                    <p:cNvSpPr>
                      <a:spLocks noChangeArrowheads="1"/>
                    </p:cNvSpPr>
                    <p:nvPr/>
                  </p:nvSpPr>
                  <p:spPr bwMode="auto">
                    <a:xfrm>
                      <a:off x="3382970" y="1676853"/>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71" name="AutoShape 22"/>
                    <p:cNvSpPr>
                      <a:spLocks noChangeArrowheads="1"/>
                    </p:cNvSpPr>
                    <p:nvPr/>
                  </p:nvSpPr>
                  <p:spPr bwMode="auto">
                    <a:xfrm>
                      <a:off x="3636970" y="1838779"/>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72" name="AutoShape 23"/>
                    <p:cNvSpPr>
                      <a:spLocks noChangeArrowheads="1"/>
                    </p:cNvSpPr>
                    <p:nvPr/>
                  </p:nvSpPr>
                  <p:spPr bwMode="auto">
                    <a:xfrm>
                      <a:off x="2954344" y="2165804"/>
                      <a:ext cx="661988" cy="33496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73" name="AutoShape 24"/>
                    <p:cNvSpPr>
                      <a:spLocks noChangeArrowheads="1"/>
                    </p:cNvSpPr>
                    <p:nvPr/>
                  </p:nvSpPr>
                  <p:spPr bwMode="auto">
                    <a:xfrm>
                      <a:off x="3408370" y="2310267"/>
                      <a:ext cx="522288" cy="290513"/>
                    </a:xfrm>
                    <a:prstGeom prst="plus">
                      <a:avLst>
                        <a:gd name="adj" fmla="val 25000"/>
                      </a:avLst>
                    </a:prstGeom>
                    <a:solidFill>
                      <a:schemeClr val="accent2"/>
                    </a:solidFill>
                    <a:ln w="28575">
                      <a:noFill/>
                      <a:miter lim="800000"/>
                      <a:headEnd/>
                      <a:tailEnd/>
                    </a:ln>
                  </p:spPr>
                  <p:txBody>
                    <a:bodyPr wrap="none" anchor="ctr"/>
                    <a:lstStyle/>
                    <a:p>
                      <a:endParaRPr lang="en-US"/>
                    </a:p>
                  </p:txBody>
                </p:sp>
                <p:sp>
                  <p:nvSpPr>
                    <p:cNvPr id="174" name="AutoShape 26"/>
                    <p:cNvSpPr>
                      <a:spLocks noChangeArrowheads="1"/>
                    </p:cNvSpPr>
                    <p:nvPr/>
                  </p:nvSpPr>
                  <p:spPr bwMode="auto">
                    <a:xfrm>
                      <a:off x="3990983" y="2095954"/>
                      <a:ext cx="763588" cy="46196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75" name="AutoShape 28"/>
                    <p:cNvSpPr>
                      <a:spLocks noChangeArrowheads="1"/>
                    </p:cNvSpPr>
                    <p:nvPr/>
                  </p:nvSpPr>
                  <p:spPr bwMode="auto">
                    <a:xfrm>
                      <a:off x="3341695" y="2172154"/>
                      <a:ext cx="522288" cy="290513"/>
                    </a:xfrm>
                    <a:prstGeom prst="plus">
                      <a:avLst>
                        <a:gd name="adj" fmla="val 25000"/>
                      </a:avLst>
                    </a:prstGeom>
                    <a:noFill/>
                    <a:ln w="28575">
                      <a:noFill/>
                      <a:miter lim="800000"/>
                      <a:headEnd/>
                      <a:tailEnd/>
                    </a:ln>
                  </p:spPr>
                  <p:txBody>
                    <a:bodyPr wrap="none" anchor="ctr"/>
                    <a:lstStyle/>
                    <a:p>
                      <a:endParaRPr lang="en-US"/>
                    </a:p>
                  </p:txBody>
                </p:sp>
                <p:sp>
                  <p:nvSpPr>
                    <p:cNvPr id="176" name="AutoShape 29"/>
                    <p:cNvSpPr>
                      <a:spLocks noChangeArrowheads="1"/>
                    </p:cNvSpPr>
                    <p:nvPr/>
                  </p:nvSpPr>
                  <p:spPr bwMode="auto">
                    <a:xfrm>
                      <a:off x="2946407" y="179115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77" name="AutoShape 30"/>
                    <p:cNvSpPr>
                      <a:spLocks noChangeArrowheads="1"/>
                    </p:cNvSpPr>
                    <p:nvPr/>
                  </p:nvSpPr>
                  <p:spPr bwMode="auto">
                    <a:xfrm>
                      <a:off x="3770320" y="2157867"/>
                      <a:ext cx="300038" cy="258763"/>
                    </a:xfrm>
                    <a:prstGeom prst="plus">
                      <a:avLst>
                        <a:gd name="adj" fmla="val 25000"/>
                      </a:avLst>
                    </a:prstGeom>
                    <a:solidFill>
                      <a:srgbClr val="AAACF0"/>
                    </a:solidFill>
                    <a:ln w="28575" cap="rnd">
                      <a:noFill/>
                      <a:prstDash val="sysDot"/>
                      <a:miter lim="800000"/>
                      <a:headEnd/>
                      <a:tailEnd/>
                    </a:ln>
                  </p:spPr>
                  <p:txBody>
                    <a:bodyPr wrap="none" anchor="ctr"/>
                    <a:lstStyle/>
                    <a:p>
                      <a:endParaRPr lang="en-US"/>
                    </a:p>
                  </p:txBody>
                </p:sp>
                <p:sp>
                  <p:nvSpPr>
                    <p:cNvPr id="178" name="AutoShape 31"/>
                    <p:cNvSpPr>
                      <a:spLocks noChangeArrowheads="1"/>
                    </p:cNvSpPr>
                    <p:nvPr/>
                  </p:nvSpPr>
                  <p:spPr bwMode="auto">
                    <a:xfrm>
                      <a:off x="2855919" y="1600653"/>
                      <a:ext cx="522288" cy="290513"/>
                    </a:xfrm>
                    <a:prstGeom prst="plus">
                      <a:avLst>
                        <a:gd name="adj" fmla="val 25000"/>
                      </a:avLst>
                    </a:prstGeom>
                    <a:solidFill>
                      <a:srgbClr val="D4344B"/>
                    </a:solidFill>
                    <a:ln w="28575">
                      <a:noFill/>
                      <a:miter lim="800000"/>
                      <a:headEnd/>
                      <a:tailEnd/>
                    </a:ln>
                  </p:spPr>
                  <p:txBody>
                    <a:bodyPr wrap="none" anchor="ctr"/>
                    <a:lstStyle/>
                    <a:p>
                      <a:endParaRPr lang="en-US"/>
                    </a:p>
                  </p:txBody>
                </p:sp>
                <p:sp>
                  <p:nvSpPr>
                    <p:cNvPr id="179" name="AutoShape 32"/>
                    <p:cNvSpPr>
                      <a:spLocks noChangeArrowheads="1"/>
                    </p:cNvSpPr>
                    <p:nvPr/>
                  </p:nvSpPr>
                  <p:spPr bwMode="auto">
                    <a:xfrm>
                      <a:off x="6462723" y="198482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80" name="AutoShape 33"/>
                    <p:cNvSpPr>
                      <a:spLocks noChangeArrowheads="1"/>
                    </p:cNvSpPr>
                    <p:nvPr/>
                  </p:nvSpPr>
                  <p:spPr bwMode="auto">
                    <a:xfrm>
                      <a:off x="6767524" y="2108654"/>
                      <a:ext cx="5984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181" name="AutoShape 34"/>
                    <p:cNvSpPr>
                      <a:spLocks noChangeArrowheads="1"/>
                    </p:cNvSpPr>
                    <p:nvPr/>
                  </p:nvSpPr>
                  <p:spPr bwMode="auto">
                    <a:xfrm>
                      <a:off x="6381761" y="23086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82" name="AutoShape 35"/>
                    <p:cNvSpPr>
                      <a:spLocks noChangeArrowheads="1"/>
                    </p:cNvSpPr>
                    <p:nvPr/>
                  </p:nvSpPr>
                  <p:spPr bwMode="auto">
                    <a:xfrm>
                      <a:off x="6659574" y="151810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83" name="AutoShape 36"/>
                    <p:cNvSpPr>
                      <a:spLocks noChangeArrowheads="1"/>
                    </p:cNvSpPr>
                    <p:nvPr/>
                  </p:nvSpPr>
                  <p:spPr bwMode="auto">
                    <a:xfrm>
                      <a:off x="5826135" y="15704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84" name="AutoShape 37"/>
                    <p:cNvSpPr>
                      <a:spLocks noChangeArrowheads="1"/>
                    </p:cNvSpPr>
                    <p:nvPr/>
                  </p:nvSpPr>
                  <p:spPr bwMode="auto">
                    <a:xfrm>
                      <a:off x="5316547" y="1646691"/>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85" name="AutoShape 38"/>
                    <p:cNvSpPr>
                      <a:spLocks noChangeArrowheads="1"/>
                    </p:cNvSpPr>
                    <p:nvPr/>
                  </p:nvSpPr>
                  <p:spPr bwMode="auto">
                    <a:xfrm>
                      <a:off x="4849821" y="1565728"/>
                      <a:ext cx="522288" cy="290513"/>
                    </a:xfrm>
                    <a:prstGeom prst="plus">
                      <a:avLst>
                        <a:gd name="adj" fmla="val 25000"/>
                      </a:avLst>
                    </a:prstGeom>
                    <a:solidFill>
                      <a:srgbClr val="AAACF0"/>
                    </a:solidFill>
                    <a:ln w="28575">
                      <a:noFill/>
                      <a:prstDash val="lgDash"/>
                      <a:miter lim="800000"/>
                      <a:headEnd/>
                      <a:tailEnd/>
                    </a:ln>
                  </p:spPr>
                  <p:txBody>
                    <a:bodyPr wrap="none" anchor="ctr"/>
                    <a:lstStyle/>
                    <a:p>
                      <a:endParaRPr lang="en-US"/>
                    </a:p>
                  </p:txBody>
                </p:sp>
                <p:sp>
                  <p:nvSpPr>
                    <p:cNvPr id="186" name="AutoShape 39"/>
                    <p:cNvSpPr>
                      <a:spLocks noChangeArrowheads="1"/>
                    </p:cNvSpPr>
                    <p:nvPr/>
                  </p:nvSpPr>
                  <p:spPr bwMode="auto">
                    <a:xfrm>
                      <a:off x="4445008" y="1829254"/>
                      <a:ext cx="769938" cy="28416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87" name="AutoShape 40"/>
                    <p:cNvSpPr>
                      <a:spLocks noChangeArrowheads="1"/>
                    </p:cNvSpPr>
                    <p:nvPr/>
                  </p:nvSpPr>
                  <p:spPr bwMode="auto">
                    <a:xfrm>
                      <a:off x="5616585" y="1908629"/>
                      <a:ext cx="522288" cy="290513"/>
                    </a:xfrm>
                    <a:prstGeom prst="plus">
                      <a:avLst>
                        <a:gd name="adj" fmla="val 25000"/>
                      </a:avLst>
                    </a:prstGeom>
                    <a:solidFill>
                      <a:srgbClr val="F16179"/>
                    </a:solidFill>
                    <a:ln w="28575">
                      <a:noFill/>
                      <a:miter lim="800000"/>
                      <a:headEnd/>
                      <a:tailEnd/>
                    </a:ln>
                  </p:spPr>
                  <p:txBody>
                    <a:bodyPr wrap="none" anchor="ctr"/>
                    <a:lstStyle/>
                    <a:p>
                      <a:endParaRPr lang="en-US"/>
                    </a:p>
                  </p:txBody>
                </p:sp>
                <p:sp>
                  <p:nvSpPr>
                    <p:cNvPr id="188" name="AutoShape 41"/>
                    <p:cNvSpPr>
                      <a:spLocks noChangeArrowheads="1"/>
                    </p:cNvSpPr>
                    <p:nvPr/>
                  </p:nvSpPr>
                  <p:spPr bwMode="auto">
                    <a:xfrm>
                      <a:off x="6030923" y="1734003"/>
                      <a:ext cx="522288" cy="290513"/>
                    </a:xfrm>
                    <a:prstGeom prst="plus">
                      <a:avLst>
                        <a:gd name="adj" fmla="val 25000"/>
                      </a:avLst>
                    </a:prstGeom>
                    <a:solidFill>
                      <a:schemeClr val="accent2"/>
                    </a:solidFill>
                    <a:ln w="28575">
                      <a:noFill/>
                      <a:miter lim="800000"/>
                      <a:headEnd/>
                      <a:tailEnd/>
                    </a:ln>
                  </p:spPr>
                  <p:txBody>
                    <a:bodyPr wrap="none" anchor="ctr"/>
                    <a:lstStyle/>
                    <a:p>
                      <a:pPr algn="ctr"/>
                      <a:endParaRPr lang="en-US"/>
                    </a:p>
                  </p:txBody>
                </p:sp>
                <p:sp>
                  <p:nvSpPr>
                    <p:cNvPr id="189" name="AutoShape 42"/>
                    <p:cNvSpPr>
                      <a:spLocks noChangeArrowheads="1"/>
                    </p:cNvSpPr>
                    <p:nvPr/>
                  </p:nvSpPr>
                  <p:spPr bwMode="auto">
                    <a:xfrm>
                      <a:off x="4411671" y="15133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90" name="AutoShape 43"/>
                    <p:cNvSpPr>
                      <a:spLocks noChangeArrowheads="1"/>
                    </p:cNvSpPr>
                    <p:nvPr/>
                  </p:nvSpPr>
                  <p:spPr bwMode="auto">
                    <a:xfrm>
                      <a:off x="5654685" y="1741941"/>
                      <a:ext cx="522288" cy="290513"/>
                    </a:xfrm>
                    <a:prstGeom prst="plus">
                      <a:avLst>
                        <a:gd name="adj" fmla="val 25000"/>
                      </a:avLst>
                    </a:prstGeom>
                    <a:solidFill>
                      <a:srgbClr val="AAACF0"/>
                    </a:solidFill>
                    <a:ln w="28575">
                      <a:noFill/>
                      <a:prstDash val="dashDot"/>
                      <a:miter lim="800000"/>
                      <a:headEnd/>
                      <a:tailEnd/>
                    </a:ln>
                  </p:spPr>
                  <p:txBody>
                    <a:bodyPr wrap="none" anchor="ctr"/>
                    <a:lstStyle/>
                    <a:p>
                      <a:endParaRPr lang="en-US"/>
                    </a:p>
                  </p:txBody>
                </p:sp>
                <p:sp>
                  <p:nvSpPr>
                    <p:cNvPr id="191" name="AutoShape 44"/>
                    <p:cNvSpPr>
                      <a:spLocks noChangeArrowheads="1"/>
                    </p:cNvSpPr>
                    <p:nvPr/>
                  </p:nvSpPr>
                  <p:spPr bwMode="auto">
                    <a:xfrm>
                      <a:off x="4344996" y="1975304"/>
                      <a:ext cx="5222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192" name="AutoShape 45"/>
                    <p:cNvSpPr>
                      <a:spLocks noChangeArrowheads="1"/>
                    </p:cNvSpPr>
                    <p:nvPr/>
                  </p:nvSpPr>
                  <p:spPr bwMode="auto">
                    <a:xfrm>
                      <a:off x="6145223" y="1975304"/>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93" name="AutoShape 46"/>
                    <p:cNvSpPr>
                      <a:spLocks noChangeArrowheads="1"/>
                    </p:cNvSpPr>
                    <p:nvPr/>
                  </p:nvSpPr>
                  <p:spPr bwMode="auto">
                    <a:xfrm>
                      <a:off x="7277112" y="1332365"/>
                      <a:ext cx="534988" cy="522288"/>
                    </a:xfrm>
                    <a:prstGeom prst="plus">
                      <a:avLst>
                        <a:gd name="adj" fmla="val 25000"/>
                      </a:avLst>
                    </a:prstGeom>
                    <a:solidFill>
                      <a:srgbClr val="D4344B"/>
                    </a:solidFill>
                    <a:ln w="28575">
                      <a:noFill/>
                      <a:prstDash val="sysDot"/>
                      <a:miter lim="800000"/>
                      <a:headEnd/>
                      <a:tailEnd/>
                    </a:ln>
                  </p:spPr>
                  <p:txBody>
                    <a:bodyPr wrap="none" anchor="ctr"/>
                    <a:lstStyle/>
                    <a:p>
                      <a:endParaRPr lang="en-US"/>
                    </a:p>
                  </p:txBody>
                </p:sp>
              </p:grpSp>
              <p:sp>
                <p:nvSpPr>
                  <p:cNvPr id="149" name="AutoShape 62"/>
                  <p:cNvSpPr>
                    <a:spLocks noChangeArrowheads="1"/>
                  </p:cNvSpPr>
                  <p:nvPr/>
                </p:nvSpPr>
                <p:spPr bwMode="auto">
                  <a:xfrm>
                    <a:off x="3677919" y="1176423"/>
                    <a:ext cx="4214876" cy="3603850"/>
                  </a:xfrm>
                  <a:prstGeom prst="triangle">
                    <a:avLst>
                      <a:gd name="adj" fmla="val 50000"/>
                    </a:avLst>
                  </a:prstGeom>
                  <a:solidFill>
                    <a:srgbClr val="30D840"/>
                  </a:solidFill>
                  <a:ln w="57150">
                    <a:noFill/>
                    <a:miter lim="800000"/>
                    <a:headEnd/>
                    <a:tailEnd/>
                  </a:ln>
                </p:spPr>
                <p:txBody>
                  <a:bodyPr wrap="none" anchor="ctr"/>
                  <a:lstStyle/>
                  <a:p>
                    <a:endParaRPr lang="en-US"/>
                  </a:p>
                </p:txBody>
              </p:sp>
              <p:sp>
                <p:nvSpPr>
                  <p:cNvPr id="150" name="AutoShape 71"/>
                  <p:cNvSpPr>
                    <a:spLocks noChangeArrowheads="1"/>
                  </p:cNvSpPr>
                  <p:nvPr/>
                </p:nvSpPr>
                <p:spPr bwMode="auto">
                  <a:xfrm>
                    <a:off x="4743976" y="5057213"/>
                    <a:ext cx="2000974" cy="801592"/>
                  </a:xfrm>
                  <a:prstGeom prst="triangle">
                    <a:avLst>
                      <a:gd name="adj" fmla="val 50000"/>
                    </a:avLst>
                  </a:prstGeom>
                  <a:solidFill>
                    <a:srgbClr val="FF00FF"/>
                  </a:solidFill>
                  <a:ln w="9525">
                    <a:noFill/>
                    <a:miter lim="800000"/>
                    <a:headEnd/>
                    <a:tailEnd/>
                  </a:ln>
                </p:spPr>
                <p:txBody>
                  <a:bodyPr wrap="none" anchor="ctr"/>
                  <a:lstStyle/>
                  <a:p>
                    <a:endParaRPr lang="en-US"/>
                  </a:p>
                </p:txBody>
              </p:sp>
              <p:sp>
                <p:nvSpPr>
                  <p:cNvPr id="151" name="AutoShape 91"/>
                  <p:cNvSpPr>
                    <a:spLocks noChangeArrowheads="1"/>
                  </p:cNvSpPr>
                  <p:nvPr/>
                </p:nvSpPr>
                <p:spPr bwMode="auto">
                  <a:xfrm>
                    <a:off x="2676320" y="803782"/>
                    <a:ext cx="664170" cy="5626047"/>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sp>
                <p:nvSpPr>
                  <p:cNvPr id="152" name="AutoShape 92"/>
                  <p:cNvSpPr>
                    <a:spLocks noChangeArrowheads="1"/>
                  </p:cNvSpPr>
                  <p:nvPr/>
                </p:nvSpPr>
                <p:spPr bwMode="auto">
                  <a:xfrm flipH="1">
                    <a:off x="8021724" y="769003"/>
                    <a:ext cx="664170" cy="5626046"/>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grpSp>
          </p:grpSp>
          <p:sp>
            <p:nvSpPr>
              <p:cNvPr id="144" name="AutoShape 86"/>
              <p:cNvSpPr>
                <a:spLocks noChangeArrowheads="1"/>
              </p:cNvSpPr>
              <p:nvPr/>
            </p:nvSpPr>
            <p:spPr bwMode="auto">
              <a:xfrm>
                <a:off x="5962651" y="3910009"/>
                <a:ext cx="295274" cy="133352"/>
              </a:xfrm>
              <a:prstGeom prst="triangle">
                <a:avLst>
                  <a:gd name="adj" fmla="val 50000"/>
                </a:avLst>
              </a:prstGeom>
              <a:solidFill>
                <a:schemeClr val="tx1"/>
              </a:solidFill>
              <a:ln w="57150">
                <a:solidFill>
                  <a:schemeClr val="tx1"/>
                </a:solidFill>
                <a:miter lim="800000"/>
                <a:headEnd/>
                <a:tailEnd/>
              </a:ln>
            </p:spPr>
            <p:txBody>
              <a:bodyPr wrap="none" anchor="ctr"/>
              <a:lstStyle/>
              <a:p>
                <a:endParaRPr lang="en-US"/>
              </a:p>
            </p:txBody>
          </p:sp>
        </p:grpSp>
        <p:grpSp>
          <p:nvGrpSpPr>
            <p:cNvPr id="30" name="Group 475"/>
            <p:cNvGrpSpPr>
              <a:grpSpLocks/>
            </p:cNvGrpSpPr>
            <p:nvPr/>
          </p:nvGrpSpPr>
          <p:grpSpPr bwMode="auto">
            <a:xfrm>
              <a:off x="2010064" y="1155001"/>
              <a:ext cx="1100088" cy="1891008"/>
              <a:chOff x="2126335" y="921657"/>
              <a:chExt cx="1712694" cy="2206170"/>
            </a:xfrm>
          </p:grpSpPr>
          <p:grpSp>
            <p:nvGrpSpPr>
              <p:cNvPr id="90" name="Group 707"/>
              <p:cNvGrpSpPr>
                <a:grpSpLocks/>
              </p:cNvGrpSpPr>
              <p:nvPr/>
            </p:nvGrpSpPr>
            <p:grpSpPr bwMode="auto">
              <a:xfrm>
                <a:off x="2126335" y="921657"/>
                <a:ext cx="1712694" cy="2206170"/>
                <a:chOff x="1524000" y="0"/>
                <a:chExt cx="7576457" cy="6858000"/>
              </a:xfrm>
            </p:grpSpPr>
            <p:sp>
              <p:nvSpPr>
                <p:cNvPr id="92" name="Rectangle 91"/>
                <p:cNvSpPr/>
                <p:nvPr/>
              </p:nvSpPr>
              <p:spPr>
                <a:xfrm>
                  <a:off x="1524000" y="0"/>
                  <a:ext cx="7576457" cy="6858000"/>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93" name="Group 59"/>
                <p:cNvGrpSpPr>
                  <a:grpSpLocks/>
                </p:cNvGrpSpPr>
                <p:nvPr/>
              </p:nvGrpSpPr>
              <p:grpSpPr bwMode="auto">
                <a:xfrm>
                  <a:off x="1698170" y="643666"/>
                  <a:ext cx="7132864" cy="6054678"/>
                  <a:chOff x="2162629" y="769003"/>
                  <a:chExt cx="6523265" cy="5660826"/>
                </a:xfrm>
              </p:grpSpPr>
              <p:grpSp>
                <p:nvGrpSpPr>
                  <p:cNvPr id="94" name="Group 71"/>
                  <p:cNvGrpSpPr>
                    <a:grpSpLocks/>
                  </p:cNvGrpSpPr>
                  <p:nvPr/>
                </p:nvGrpSpPr>
                <p:grpSpPr bwMode="auto">
                  <a:xfrm>
                    <a:off x="2162629" y="4379009"/>
                    <a:ext cx="5969106" cy="1192451"/>
                    <a:chOff x="1147729" y="4214812"/>
                    <a:chExt cx="6905650" cy="1100138"/>
                  </a:xfrm>
                </p:grpSpPr>
                <p:sp>
                  <p:nvSpPr>
                    <p:cNvPr id="141" name="Parallelogram 140"/>
                    <p:cNvSpPr/>
                    <p:nvPr/>
                  </p:nvSpPr>
                  <p:spPr>
                    <a:xfrm>
                      <a:off x="1951532" y="4242932"/>
                      <a:ext cx="6522824" cy="1017861"/>
                    </a:xfrm>
                    <a:prstGeom prst="parallelogram">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2" name="Isosceles Triangle 141"/>
                    <p:cNvSpPr/>
                    <p:nvPr/>
                  </p:nvSpPr>
                  <p:spPr>
                    <a:xfrm flipV="1">
                      <a:off x="1149180" y="4213122"/>
                      <a:ext cx="1664137" cy="11030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95" name="Group 56"/>
                  <p:cNvGrpSpPr>
                    <a:grpSpLocks/>
                  </p:cNvGrpSpPr>
                  <p:nvPr/>
                </p:nvGrpSpPr>
                <p:grpSpPr bwMode="auto">
                  <a:xfrm>
                    <a:off x="3507305" y="1163170"/>
                    <a:ext cx="4402428" cy="1619751"/>
                    <a:chOff x="2855919" y="1132340"/>
                    <a:chExt cx="4956181" cy="1552577"/>
                  </a:xfrm>
                </p:grpSpPr>
                <p:sp>
                  <p:nvSpPr>
                    <p:cNvPr id="100" name="AutoShape 4"/>
                    <p:cNvSpPr>
                      <a:spLocks noChangeArrowheads="1"/>
                    </p:cNvSpPr>
                    <p:nvPr/>
                  </p:nvSpPr>
                  <p:spPr bwMode="auto">
                    <a:xfrm>
                      <a:off x="6811974" y="16847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01" name="Line 5"/>
                    <p:cNvSpPr>
                      <a:spLocks noChangeShapeType="1"/>
                    </p:cNvSpPr>
                    <p:nvPr/>
                  </p:nvSpPr>
                  <p:spPr bwMode="auto">
                    <a:xfrm flipV="1">
                      <a:off x="3976695" y="1575253"/>
                      <a:ext cx="0" cy="465138"/>
                    </a:xfrm>
                    <a:prstGeom prst="line">
                      <a:avLst/>
                    </a:prstGeom>
                    <a:noFill/>
                    <a:ln w="9525">
                      <a:noFill/>
                      <a:round/>
                      <a:headEnd/>
                      <a:tailEnd type="triangle" w="med" len="med"/>
                    </a:ln>
                  </p:spPr>
                  <p:txBody>
                    <a:bodyPr/>
                    <a:lstStyle/>
                    <a:p>
                      <a:endParaRPr lang="en-US"/>
                    </a:p>
                  </p:txBody>
                </p:sp>
                <p:sp>
                  <p:nvSpPr>
                    <p:cNvPr id="102" name="AutoShape 6"/>
                    <p:cNvSpPr>
                      <a:spLocks noChangeArrowheads="1"/>
                    </p:cNvSpPr>
                    <p:nvPr/>
                  </p:nvSpPr>
                  <p:spPr bwMode="auto">
                    <a:xfrm>
                      <a:off x="6964374" y="1837191"/>
                      <a:ext cx="522288" cy="290513"/>
                    </a:xfrm>
                    <a:prstGeom prst="plus">
                      <a:avLst>
                        <a:gd name="adj" fmla="val 25000"/>
                      </a:avLst>
                    </a:prstGeom>
                    <a:solidFill>
                      <a:schemeClr val="accent2"/>
                    </a:solidFill>
                    <a:ln w="28575">
                      <a:noFill/>
                      <a:prstDash val="sysDot"/>
                      <a:miter lim="800000"/>
                      <a:headEnd/>
                      <a:tailEnd/>
                    </a:ln>
                  </p:spPr>
                  <p:txBody>
                    <a:bodyPr wrap="none" anchor="ctr"/>
                    <a:lstStyle/>
                    <a:p>
                      <a:endParaRPr lang="en-US"/>
                    </a:p>
                  </p:txBody>
                </p:sp>
                <p:sp>
                  <p:nvSpPr>
                    <p:cNvPr id="103" name="AutoShape 7"/>
                    <p:cNvSpPr>
                      <a:spLocks noChangeArrowheads="1"/>
                    </p:cNvSpPr>
                    <p:nvPr/>
                  </p:nvSpPr>
                  <p:spPr bwMode="auto">
                    <a:xfrm>
                      <a:off x="7116774" y="19895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04" name="AutoShape 8"/>
                    <p:cNvSpPr>
                      <a:spLocks noChangeArrowheads="1"/>
                    </p:cNvSpPr>
                    <p:nvPr/>
                  </p:nvSpPr>
                  <p:spPr bwMode="auto">
                    <a:xfrm>
                      <a:off x="7269174" y="2141992"/>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05" name="AutoShape 9"/>
                    <p:cNvSpPr>
                      <a:spLocks noChangeArrowheads="1"/>
                    </p:cNvSpPr>
                    <p:nvPr/>
                  </p:nvSpPr>
                  <p:spPr bwMode="auto">
                    <a:xfrm>
                      <a:off x="6942149" y="2222954"/>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06" name="AutoShape 10"/>
                    <p:cNvSpPr>
                      <a:spLocks noChangeArrowheads="1"/>
                    </p:cNvSpPr>
                    <p:nvPr/>
                  </p:nvSpPr>
                  <p:spPr bwMode="auto">
                    <a:xfrm>
                      <a:off x="7108837" y="19959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07" name="AutoShape 11"/>
                    <p:cNvSpPr>
                      <a:spLocks noChangeArrowheads="1"/>
                    </p:cNvSpPr>
                    <p:nvPr/>
                  </p:nvSpPr>
                  <p:spPr bwMode="auto">
                    <a:xfrm>
                      <a:off x="6323023" y="1276803"/>
                      <a:ext cx="706438" cy="3794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108" name="AutoShape 12"/>
                    <p:cNvSpPr>
                      <a:spLocks noChangeArrowheads="1"/>
                    </p:cNvSpPr>
                    <p:nvPr/>
                  </p:nvSpPr>
                  <p:spPr bwMode="auto">
                    <a:xfrm>
                      <a:off x="3470282" y="1343478"/>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09" name="AutoShape 13"/>
                    <p:cNvSpPr>
                      <a:spLocks noChangeArrowheads="1"/>
                    </p:cNvSpPr>
                    <p:nvPr/>
                  </p:nvSpPr>
                  <p:spPr bwMode="auto">
                    <a:xfrm>
                      <a:off x="3560770" y="1195840"/>
                      <a:ext cx="522288" cy="290513"/>
                    </a:xfrm>
                    <a:prstGeom prst="plus">
                      <a:avLst>
                        <a:gd name="adj" fmla="val 25000"/>
                      </a:avLst>
                    </a:prstGeom>
                    <a:solidFill>
                      <a:srgbClr val="CC0000"/>
                    </a:solidFill>
                    <a:ln w="28575">
                      <a:noFill/>
                      <a:miter lim="800000"/>
                      <a:headEnd/>
                      <a:tailEnd/>
                    </a:ln>
                  </p:spPr>
                  <p:txBody>
                    <a:bodyPr wrap="none" anchor="ctr"/>
                    <a:lstStyle/>
                    <a:p>
                      <a:endParaRPr lang="en-US"/>
                    </a:p>
                  </p:txBody>
                </p:sp>
                <p:sp>
                  <p:nvSpPr>
                    <p:cNvPr id="110" name="AutoShape 14"/>
                    <p:cNvSpPr>
                      <a:spLocks noChangeArrowheads="1"/>
                    </p:cNvSpPr>
                    <p:nvPr/>
                  </p:nvSpPr>
                  <p:spPr bwMode="auto">
                    <a:xfrm>
                      <a:off x="6886586" y="1132340"/>
                      <a:ext cx="649288" cy="5318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11" name="AutoShape 15"/>
                    <p:cNvSpPr>
                      <a:spLocks noChangeArrowheads="1"/>
                    </p:cNvSpPr>
                    <p:nvPr/>
                  </p:nvSpPr>
                  <p:spPr bwMode="auto">
                    <a:xfrm>
                      <a:off x="6253173" y="18514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12" name="AutoShape 16"/>
                    <p:cNvSpPr>
                      <a:spLocks noChangeArrowheads="1"/>
                    </p:cNvSpPr>
                    <p:nvPr/>
                  </p:nvSpPr>
                  <p:spPr bwMode="auto">
                    <a:xfrm>
                      <a:off x="6667511" y="2434092"/>
                      <a:ext cx="868364" cy="250825"/>
                    </a:xfrm>
                    <a:prstGeom prst="plus">
                      <a:avLst>
                        <a:gd name="adj" fmla="val 25000"/>
                      </a:avLst>
                    </a:prstGeom>
                    <a:solidFill>
                      <a:srgbClr val="0000FF"/>
                    </a:solidFill>
                    <a:ln w="28575" cap="rnd">
                      <a:noFill/>
                      <a:prstDash val="sysDot"/>
                      <a:miter lim="800000"/>
                      <a:headEnd/>
                      <a:tailEnd/>
                    </a:ln>
                  </p:spPr>
                  <p:txBody>
                    <a:bodyPr wrap="none" anchor="ctr"/>
                    <a:lstStyle/>
                    <a:p>
                      <a:endParaRPr lang="en-US"/>
                    </a:p>
                  </p:txBody>
                </p:sp>
                <p:sp>
                  <p:nvSpPr>
                    <p:cNvPr id="113" name="AutoShape 17"/>
                    <p:cNvSpPr>
                      <a:spLocks noChangeArrowheads="1"/>
                    </p:cNvSpPr>
                    <p:nvPr/>
                  </p:nvSpPr>
                  <p:spPr bwMode="auto">
                    <a:xfrm>
                      <a:off x="3622682" y="1394278"/>
                      <a:ext cx="706438" cy="3921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114" name="AutoShape 18"/>
                    <p:cNvSpPr>
                      <a:spLocks noChangeArrowheads="1"/>
                    </p:cNvSpPr>
                    <p:nvPr/>
                  </p:nvSpPr>
                  <p:spPr bwMode="auto">
                    <a:xfrm>
                      <a:off x="3775083" y="1648278"/>
                      <a:ext cx="522288" cy="290513"/>
                    </a:xfrm>
                    <a:prstGeom prst="plus">
                      <a:avLst>
                        <a:gd name="adj" fmla="val 25000"/>
                      </a:avLst>
                    </a:prstGeom>
                    <a:noFill/>
                    <a:ln w="28575">
                      <a:noFill/>
                      <a:miter lim="800000"/>
                      <a:headEnd/>
                      <a:tailEnd/>
                    </a:ln>
                  </p:spPr>
                  <p:txBody>
                    <a:bodyPr wrap="none" anchor="ctr"/>
                    <a:lstStyle/>
                    <a:p>
                      <a:endParaRPr lang="en-US"/>
                    </a:p>
                  </p:txBody>
                </p:sp>
                <p:sp>
                  <p:nvSpPr>
                    <p:cNvPr id="115" name="AutoShape 19"/>
                    <p:cNvSpPr>
                      <a:spLocks noChangeArrowheads="1"/>
                    </p:cNvSpPr>
                    <p:nvPr/>
                  </p:nvSpPr>
                  <p:spPr bwMode="auto">
                    <a:xfrm>
                      <a:off x="4060833" y="1686378"/>
                      <a:ext cx="522288" cy="290513"/>
                    </a:xfrm>
                    <a:prstGeom prst="plus">
                      <a:avLst>
                        <a:gd name="adj" fmla="val 25000"/>
                      </a:avLst>
                    </a:prstGeom>
                    <a:solidFill>
                      <a:srgbClr val="5255E0"/>
                    </a:solidFill>
                    <a:ln w="28575">
                      <a:noFill/>
                      <a:miter lim="800000"/>
                      <a:headEnd/>
                      <a:tailEnd/>
                    </a:ln>
                  </p:spPr>
                  <p:txBody>
                    <a:bodyPr wrap="none" anchor="ctr"/>
                    <a:lstStyle/>
                    <a:p>
                      <a:endParaRPr lang="en-US"/>
                    </a:p>
                  </p:txBody>
                </p:sp>
                <p:sp>
                  <p:nvSpPr>
                    <p:cNvPr id="116" name="AutoShape 20"/>
                    <p:cNvSpPr>
                      <a:spLocks noChangeArrowheads="1"/>
                    </p:cNvSpPr>
                    <p:nvPr/>
                  </p:nvSpPr>
                  <p:spPr bwMode="auto">
                    <a:xfrm>
                      <a:off x="2917832" y="1337128"/>
                      <a:ext cx="922339" cy="392113"/>
                    </a:xfrm>
                    <a:prstGeom prst="plus">
                      <a:avLst>
                        <a:gd name="adj" fmla="val 25000"/>
                      </a:avLst>
                    </a:prstGeom>
                    <a:solidFill>
                      <a:srgbClr val="5255E0"/>
                    </a:solidFill>
                    <a:ln w="28575" cap="rnd">
                      <a:noFill/>
                      <a:prstDash val="sysDot"/>
                      <a:miter lim="800000"/>
                      <a:headEnd/>
                      <a:tailEnd/>
                    </a:ln>
                  </p:spPr>
                  <p:txBody>
                    <a:bodyPr wrap="none" anchor="ctr"/>
                    <a:lstStyle/>
                    <a:p>
                      <a:endParaRPr lang="en-US"/>
                    </a:p>
                  </p:txBody>
                </p:sp>
                <p:sp>
                  <p:nvSpPr>
                    <p:cNvPr id="117" name="AutoShape 21"/>
                    <p:cNvSpPr>
                      <a:spLocks noChangeArrowheads="1"/>
                    </p:cNvSpPr>
                    <p:nvPr/>
                  </p:nvSpPr>
                  <p:spPr bwMode="auto">
                    <a:xfrm>
                      <a:off x="3382970" y="1676853"/>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18" name="AutoShape 22"/>
                    <p:cNvSpPr>
                      <a:spLocks noChangeArrowheads="1"/>
                    </p:cNvSpPr>
                    <p:nvPr/>
                  </p:nvSpPr>
                  <p:spPr bwMode="auto">
                    <a:xfrm>
                      <a:off x="3636970" y="1838779"/>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19" name="AutoShape 23"/>
                    <p:cNvSpPr>
                      <a:spLocks noChangeArrowheads="1"/>
                    </p:cNvSpPr>
                    <p:nvPr/>
                  </p:nvSpPr>
                  <p:spPr bwMode="auto">
                    <a:xfrm>
                      <a:off x="2954344" y="2165804"/>
                      <a:ext cx="661988" cy="33496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20" name="AutoShape 24"/>
                    <p:cNvSpPr>
                      <a:spLocks noChangeArrowheads="1"/>
                    </p:cNvSpPr>
                    <p:nvPr/>
                  </p:nvSpPr>
                  <p:spPr bwMode="auto">
                    <a:xfrm>
                      <a:off x="3408370" y="2310267"/>
                      <a:ext cx="522288" cy="290513"/>
                    </a:xfrm>
                    <a:prstGeom prst="plus">
                      <a:avLst>
                        <a:gd name="adj" fmla="val 25000"/>
                      </a:avLst>
                    </a:prstGeom>
                    <a:solidFill>
                      <a:schemeClr val="accent2"/>
                    </a:solidFill>
                    <a:ln w="28575">
                      <a:noFill/>
                      <a:miter lim="800000"/>
                      <a:headEnd/>
                      <a:tailEnd/>
                    </a:ln>
                  </p:spPr>
                  <p:txBody>
                    <a:bodyPr wrap="none" anchor="ctr"/>
                    <a:lstStyle/>
                    <a:p>
                      <a:endParaRPr lang="en-US"/>
                    </a:p>
                  </p:txBody>
                </p:sp>
                <p:sp>
                  <p:nvSpPr>
                    <p:cNvPr id="121" name="AutoShape 26"/>
                    <p:cNvSpPr>
                      <a:spLocks noChangeArrowheads="1"/>
                    </p:cNvSpPr>
                    <p:nvPr/>
                  </p:nvSpPr>
                  <p:spPr bwMode="auto">
                    <a:xfrm>
                      <a:off x="3990983" y="2095954"/>
                      <a:ext cx="763588" cy="46196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22" name="AutoShape 28"/>
                    <p:cNvSpPr>
                      <a:spLocks noChangeArrowheads="1"/>
                    </p:cNvSpPr>
                    <p:nvPr/>
                  </p:nvSpPr>
                  <p:spPr bwMode="auto">
                    <a:xfrm>
                      <a:off x="3341695" y="2172154"/>
                      <a:ext cx="522288" cy="290513"/>
                    </a:xfrm>
                    <a:prstGeom prst="plus">
                      <a:avLst>
                        <a:gd name="adj" fmla="val 25000"/>
                      </a:avLst>
                    </a:prstGeom>
                    <a:noFill/>
                    <a:ln w="28575">
                      <a:noFill/>
                      <a:miter lim="800000"/>
                      <a:headEnd/>
                      <a:tailEnd/>
                    </a:ln>
                  </p:spPr>
                  <p:txBody>
                    <a:bodyPr wrap="none" anchor="ctr"/>
                    <a:lstStyle/>
                    <a:p>
                      <a:endParaRPr lang="en-US"/>
                    </a:p>
                  </p:txBody>
                </p:sp>
                <p:sp>
                  <p:nvSpPr>
                    <p:cNvPr id="123" name="AutoShape 29"/>
                    <p:cNvSpPr>
                      <a:spLocks noChangeArrowheads="1"/>
                    </p:cNvSpPr>
                    <p:nvPr/>
                  </p:nvSpPr>
                  <p:spPr bwMode="auto">
                    <a:xfrm>
                      <a:off x="2946407" y="179115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24" name="AutoShape 30"/>
                    <p:cNvSpPr>
                      <a:spLocks noChangeArrowheads="1"/>
                    </p:cNvSpPr>
                    <p:nvPr/>
                  </p:nvSpPr>
                  <p:spPr bwMode="auto">
                    <a:xfrm>
                      <a:off x="3770320" y="2157867"/>
                      <a:ext cx="300038" cy="258763"/>
                    </a:xfrm>
                    <a:prstGeom prst="plus">
                      <a:avLst>
                        <a:gd name="adj" fmla="val 25000"/>
                      </a:avLst>
                    </a:prstGeom>
                    <a:solidFill>
                      <a:srgbClr val="AAACF0"/>
                    </a:solidFill>
                    <a:ln w="28575" cap="rnd">
                      <a:noFill/>
                      <a:prstDash val="sysDot"/>
                      <a:miter lim="800000"/>
                      <a:headEnd/>
                      <a:tailEnd/>
                    </a:ln>
                  </p:spPr>
                  <p:txBody>
                    <a:bodyPr wrap="none" anchor="ctr"/>
                    <a:lstStyle/>
                    <a:p>
                      <a:endParaRPr lang="en-US"/>
                    </a:p>
                  </p:txBody>
                </p:sp>
                <p:sp>
                  <p:nvSpPr>
                    <p:cNvPr id="125" name="AutoShape 31"/>
                    <p:cNvSpPr>
                      <a:spLocks noChangeArrowheads="1"/>
                    </p:cNvSpPr>
                    <p:nvPr/>
                  </p:nvSpPr>
                  <p:spPr bwMode="auto">
                    <a:xfrm>
                      <a:off x="2855919" y="1600653"/>
                      <a:ext cx="522288" cy="290513"/>
                    </a:xfrm>
                    <a:prstGeom prst="plus">
                      <a:avLst>
                        <a:gd name="adj" fmla="val 25000"/>
                      </a:avLst>
                    </a:prstGeom>
                    <a:solidFill>
                      <a:srgbClr val="D4344B"/>
                    </a:solidFill>
                    <a:ln w="28575">
                      <a:noFill/>
                      <a:miter lim="800000"/>
                      <a:headEnd/>
                      <a:tailEnd/>
                    </a:ln>
                  </p:spPr>
                  <p:txBody>
                    <a:bodyPr wrap="none" anchor="ctr"/>
                    <a:lstStyle/>
                    <a:p>
                      <a:endParaRPr lang="en-US"/>
                    </a:p>
                  </p:txBody>
                </p:sp>
                <p:sp>
                  <p:nvSpPr>
                    <p:cNvPr id="126" name="AutoShape 32"/>
                    <p:cNvSpPr>
                      <a:spLocks noChangeArrowheads="1"/>
                    </p:cNvSpPr>
                    <p:nvPr/>
                  </p:nvSpPr>
                  <p:spPr bwMode="auto">
                    <a:xfrm>
                      <a:off x="6462723" y="198482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27" name="AutoShape 33"/>
                    <p:cNvSpPr>
                      <a:spLocks noChangeArrowheads="1"/>
                    </p:cNvSpPr>
                    <p:nvPr/>
                  </p:nvSpPr>
                  <p:spPr bwMode="auto">
                    <a:xfrm>
                      <a:off x="6767524" y="2108654"/>
                      <a:ext cx="5984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128" name="AutoShape 34"/>
                    <p:cNvSpPr>
                      <a:spLocks noChangeArrowheads="1"/>
                    </p:cNvSpPr>
                    <p:nvPr/>
                  </p:nvSpPr>
                  <p:spPr bwMode="auto">
                    <a:xfrm>
                      <a:off x="6381761" y="23086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29" name="AutoShape 35"/>
                    <p:cNvSpPr>
                      <a:spLocks noChangeArrowheads="1"/>
                    </p:cNvSpPr>
                    <p:nvPr/>
                  </p:nvSpPr>
                  <p:spPr bwMode="auto">
                    <a:xfrm>
                      <a:off x="6659574" y="151810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30" name="AutoShape 36"/>
                    <p:cNvSpPr>
                      <a:spLocks noChangeArrowheads="1"/>
                    </p:cNvSpPr>
                    <p:nvPr/>
                  </p:nvSpPr>
                  <p:spPr bwMode="auto">
                    <a:xfrm>
                      <a:off x="5826135" y="15704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31" name="AutoShape 37"/>
                    <p:cNvSpPr>
                      <a:spLocks noChangeArrowheads="1"/>
                    </p:cNvSpPr>
                    <p:nvPr/>
                  </p:nvSpPr>
                  <p:spPr bwMode="auto">
                    <a:xfrm>
                      <a:off x="5316547" y="1646691"/>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32" name="AutoShape 38"/>
                    <p:cNvSpPr>
                      <a:spLocks noChangeArrowheads="1"/>
                    </p:cNvSpPr>
                    <p:nvPr/>
                  </p:nvSpPr>
                  <p:spPr bwMode="auto">
                    <a:xfrm>
                      <a:off x="4849821" y="1565728"/>
                      <a:ext cx="522288" cy="290513"/>
                    </a:xfrm>
                    <a:prstGeom prst="plus">
                      <a:avLst>
                        <a:gd name="adj" fmla="val 25000"/>
                      </a:avLst>
                    </a:prstGeom>
                    <a:solidFill>
                      <a:srgbClr val="AAACF0"/>
                    </a:solidFill>
                    <a:ln w="28575">
                      <a:noFill/>
                      <a:prstDash val="lgDash"/>
                      <a:miter lim="800000"/>
                      <a:headEnd/>
                      <a:tailEnd/>
                    </a:ln>
                  </p:spPr>
                  <p:txBody>
                    <a:bodyPr wrap="none" anchor="ctr"/>
                    <a:lstStyle/>
                    <a:p>
                      <a:endParaRPr lang="en-US"/>
                    </a:p>
                  </p:txBody>
                </p:sp>
                <p:sp>
                  <p:nvSpPr>
                    <p:cNvPr id="133" name="AutoShape 39"/>
                    <p:cNvSpPr>
                      <a:spLocks noChangeArrowheads="1"/>
                    </p:cNvSpPr>
                    <p:nvPr/>
                  </p:nvSpPr>
                  <p:spPr bwMode="auto">
                    <a:xfrm>
                      <a:off x="4445008" y="1829254"/>
                      <a:ext cx="769938" cy="28416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34" name="AutoShape 40"/>
                    <p:cNvSpPr>
                      <a:spLocks noChangeArrowheads="1"/>
                    </p:cNvSpPr>
                    <p:nvPr/>
                  </p:nvSpPr>
                  <p:spPr bwMode="auto">
                    <a:xfrm>
                      <a:off x="5616585" y="1908629"/>
                      <a:ext cx="522288" cy="290513"/>
                    </a:xfrm>
                    <a:prstGeom prst="plus">
                      <a:avLst>
                        <a:gd name="adj" fmla="val 25000"/>
                      </a:avLst>
                    </a:prstGeom>
                    <a:solidFill>
                      <a:srgbClr val="F16179"/>
                    </a:solidFill>
                    <a:ln w="28575">
                      <a:noFill/>
                      <a:miter lim="800000"/>
                      <a:headEnd/>
                      <a:tailEnd/>
                    </a:ln>
                  </p:spPr>
                  <p:txBody>
                    <a:bodyPr wrap="none" anchor="ctr"/>
                    <a:lstStyle/>
                    <a:p>
                      <a:endParaRPr lang="en-US"/>
                    </a:p>
                  </p:txBody>
                </p:sp>
                <p:sp>
                  <p:nvSpPr>
                    <p:cNvPr id="135" name="AutoShape 41"/>
                    <p:cNvSpPr>
                      <a:spLocks noChangeArrowheads="1"/>
                    </p:cNvSpPr>
                    <p:nvPr/>
                  </p:nvSpPr>
                  <p:spPr bwMode="auto">
                    <a:xfrm>
                      <a:off x="6030923" y="1734003"/>
                      <a:ext cx="522288" cy="290513"/>
                    </a:xfrm>
                    <a:prstGeom prst="plus">
                      <a:avLst>
                        <a:gd name="adj" fmla="val 25000"/>
                      </a:avLst>
                    </a:prstGeom>
                    <a:solidFill>
                      <a:schemeClr val="accent2"/>
                    </a:solidFill>
                    <a:ln w="28575">
                      <a:noFill/>
                      <a:miter lim="800000"/>
                      <a:headEnd/>
                      <a:tailEnd/>
                    </a:ln>
                  </p:spPr>
                  <p:txBody>
                    <a:bodyPr wrap="none" anchor="ctr"/>
                    <a:lstStyle/>
                    <a:p>
                      <a:pPr algn="ctr"/>
                      <a:endParaRPr lang="en-US"/>
                    </a:p>
                  </p:txBody>
                </p:sp>
                <p:sp>
                  <p:nvSpPr>
                    <p:cNvPr id="136" name="AutoShape 42"/>
                    <p:cNvSpPr>
                      <a:spLocks noChangeArrowheads="1"/>
                    </p:cNvSpPr>
                    <p:nvPr/>
                  </p:nvSpPr>
                  <p:spPr bwMode="auto">
                    <a:xfrm>
                      <a:off x="4411671" y="15133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37" name="AutoShape 43"/>
                    <p:cNvSpPr>
                      <a:spLocks noChangeArrowheads="1"/>
                    </p:cNvSpPr>
                    <p:nvPr/>
                  </p:nvSpPr>
                  <p:spPr bwMode="auto">
                    <a:xfrm>
                      <a:off x="5654685" y="1741941"/>
                      <a:ext cx="522288" cy="290513"/>
                    </a:xfrm>
                    <a:prstGeom prst="plus">
                      <a:avLst>
                        <a:gd name="adj" fmla="val 25000"/>
                      </a:avLst>
                    </a:prstGeom>
                    <a:solidFill>
                      <a:srgbClr val="AAACF0"/>
                    </a:solidFill>
                    <a:ln w="28575">
                      <a:noFill/>
                      <a:prstDash val="dashDot"/>
                      <a:miter lim="800000"/>
                      <a:headEnd/>
                      <a:tailEnd/>
                    </a:ln>
                  </p:spPr>
                  <p:txBody>
                    <a:bodyPr wrap="none" anchor="ctr"/>
                    <a:lstStyle/>
                    <a:p>
                      <a:endParaRPr lang="en-US"/>
                    </a:p>
                  </p:txBody>
                </p:sp>
                <p:sp>
                  <p:nvSpPr>
                    <p:cNvPr id="138" name="AutoShape 44"/>
                    <p:cNvSpPr>
                      <a:spLocks noChangeArrowheads="1"/>
                    </p:cNvSpPr>
                    <p:nvPr/>
                  </p:nvSpPr>
                  <p:spPr bwMode="auto">
                    <a:xfrm>
                      <a:off x="4344996" y="1975304"/>
                      <a:ext cx="5222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139" name="AutoShape 45"/>
                    <p:cNvSpPr>
                      <a:spLocks noChangeArrowheads="1"/>
                    </p:cNvSpPr>
                    <p:nvPr/>
                  </p:nvSpPr>
                  <p:spPr bwMode="auto">
                    <a:xfrm>
                      <a:off x="6145223" y="1975304"/>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40" name="AutoShape 46"/>
                    <p:cNvSpPr>
                      <a:spLocks noChangeArrowheads="1"/>
                    </p:cNvSpPr>
                    <p:nvPr/>
                  </p:nvSpPr>
                  <p:spPr bwMode="auto">
                    <a:xfrm>
                      <a:off x="7277112" y="1332365"/>
                      <a:ext cx="534988" cy="522288"/>
                    </a:xfrm>
                    <a:prstGeom prst="plus">
                      <a:avLst>
                        <a:gd name="adj" fmla="val 25000"/>
                      </a:avLst>
                    </a:prstGeom>
                    <a:solidFill>
                      <a:srgbClr val="D4344B"/>
                    </a:solidFill>
                    <a:ln w="28575">
                      <a:noFill/>
                      <a:prstDash val="sysDot"/>
                      <a:miter lim="800000"/>
                      <a:headEnd/>
                      <a:tailEnd/>
                    </a:ln>
                  </p:spPr>
                  <p:txBody>
                    <a:bodyPr wrap="none" anchor="ctr"/>
                    <a:lstStyle/>
                    <a:p>
                      <a:endParaRPr lang="en-US"/>
                    </a:p>
                  </p:txBody>
                </p:sp>
              </p:grpSp>
              <p:sp>
                <p:nvSpPr>
                  <p:cNvPr id="96" name="AutoShape 62"/>
                  <p:cNvSpPr>
                    <a:spLocks noChangeArrowheads="1"/>
                  </p:cNvSpPr>
                  <p:nvPr/>
                </p:nvSpPr>
                <p:spPr bwMode="auto">
                  <a:xfrm>
                    <a:off x="3677919" y="1176423"/>
                    <a:ext cx="4214876" cy="3603850"/>
                  </a:xfrm>
                  <a:prstGeom prst="triangle">
                    <a:avLst>
                      <a:gd name="adj" fmla="val 50000"/>
                    </a:avLst>
                  </a:prstGeom>
                  <a:solidFill>
                    <a:srgbClr val="30D840"/>
                  </a:solidFill>
                  <a:ln w="57150">
                    <a:noFill/>
                    <a:miter lim="800000"/>
                    <a:headEnd/>
                    <a:tailEnd/>
                  </a:ln>
                </p:spPr>
                <p:txBody>
                  <a:bodyPr wrap="none" anchor="ctr"/>
                  <a:lstStyle/>
                  <a:p>
                    <a:endParaRPr lang="en-US"/>
                  </a:p>
                </p:txBody>
              </p:sp>
              <p:sp>
                <p:nvSpPr>
                  <p:cNvPr id="97" name="AutoShape 71"/>
                  <p:cNvSpPr>
                    <a:spLocks noChangeArrowheads="1"/>
                  </p:cNvSpPr>
                  <p:nvPr/>
                </p:nvSpPr>
                <p:spPr bwMode="auto">
                  <a:xfrm>
                    <a:off x="4743976" y="5057213"/>
                    <a:ext cx="2000974" cy="801592"/>
                  </a:xfrm>
                  <a:prstGeom prst="triangle">
                    <a:avLst>
                      <a:gd name="adj" fmla="val 50000"/>
                    </a:avLst>
                  </a:prstGeom>
                  <a:solidFill>
                    <a:srgbClr val="FF00FF"/>
                  </a:solidFill>
                  <a:ln w="9525">
                    <a:noFill/>
                    <a:miter lim="800000"/>
                    <a:headEnd/>
                    <a:tailEnd/>
                  </a:ln>
                </p:spPr>
                <p:txBody>
                  <a:bodyPr wrap="none" anchor="ctr"/>
                  <a:lstStyle/>
                  <a:p>
                    <a:endParaRPr lang="en-US"/>
                  </a:p>
                </p:txBody>
              </p:sp>
              <p:sp>
                <p:nvSpPr>
                  <p:cNvPr id="98" name="AutoShape 91"/>
                  <p:cNvSpPr>
                    <a:spLocks noChangeArrowheads="1"/>
                  </p:cNvSpPr>
                  <p:nvPr/>
                </p:nvSpPr>
                <p:spPr bwMode="auto">
                  <a:xfrm>
                    <a:off x="2676320" y="803782"/>
                    <a:ext cx="664170" cy="5626047"/>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sp>
                <p:nvSpPr>
                  <p:cNvPr id="99" name="AutoShape 92"/>
                  <p:cNvSpPr>
                    <a:spLocks noChangeArrowheads="1"/>
                  </p:cNvSpPr>
                  <p:nvPr/>
                </p:nvSpPr>
                <p:spPr bwMode="auto">
                  <a:xfrm flipH="1">
                    <a:off x="8021724" y="769003"/>
                    <a:ext cx="664170" cy="5626046"/>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grpSp>
          </p:grpSp>
          <p:sp>
            <p:nvSpPr>
              <p:cNvPr id="91" name="AutoShape 86"/>
              <p:cNvSpPr>
                <a:spLocks noChangeArrowheads="1"/>
              </p:cNvSpPr>
              <p:nvPr/>
            </p:nvSpPr>
            <p:spPr bwMode="auto">
              <a:xfrm>
                <a:off x="2905125" y="1042984"/>
                <a:ext cx="295274" cy="133352"/>
              </a:xfrm>
              <a:prstGeom prst="triangle">
                <a:avLst>
                  <a:gd name="adj" fmla="val 50000"/>
                </a:avLst>
              </a:prstGeom>
              <a:solidFill>
                <a:schemeClr val="tx1"/>
              </a:solidFill>
              <a:ln w="57150">
                <a:solidFill>
                  <a:schemeClr val="tx1"/>
                </a:solidFill>
                <a:miter lim="800000"/>
                <a:headEnd/>
                <a:tailEnd/>
              </a:ln>
            </p:spPr>
            <p:txBody>
              <a:bodyPr wrap="none" anchor="ctr"/>
              <a:lstStyle/>
              <a:p>
                <a:endParaRPr lang="en-US"/>
              </a:p>
            </p:txBody>
          </p:sp>
        </p:grpSp>
        <p:grpSp>
          <p:nvGrpSpPr>
            <p:cNvPr id="31" name="Group 474"/>
            <p:cNvGrpSpPr>
              <a:grpSpLocks/>
            </p:cNvGrpSpPr>
            <p:nvPr/>
          </p:nvGrpSpPr>
          <p:grpSpPr bwMode="auto">
            <a:xfrm>
              <a:off x="4000215" y="1172699"/>
              <a:ext cx="1100088" cy="1892370"/>
              <a:chOff x="5225152" y="943429"/>
              <a:chExt cx="1712694" cy="2206170"/>
            </a:xfrm>
          </p:grpSpPr>
          <p:grpSp>
            <p:nvGrpSpPr>
              <p:cNvPr id="37" name="Group 654"/>
              <p:cNvGrpSpPr>
                <a:grpSpLocks/>
              </p:cNvGrpSpPr>
              <p:nvPr/>
            </p:nvGrpSpPr>
            <p:grpSpPr bwMode="auto">
              <a:xfrm>
                <a:off x="5225152" y="943429"/>
                <a:ext cx="1712694" cy="2206170"/>
                <a:chOff x="1524000" y="0"/>
                <a:chExt cx="7576457" cy="6858000"/>
              </a:xfrm>
            </p:grpSpPr>
            <p:sp>
              <p:nvSpPr>
                <p:cNvPr id="39" name="Rectangle 38"/>
                <p:cNvSpPr/>
                <p:nvPr/>
              </p:nvSpPr>
              <p:spPr>
                <a:xfrm>
                  <a:off x="1524000" y="0"/>
                  <a:ext cx="7576457" cy="6858000"/>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0" name="Group 59"/>
                <p:cNvGrpSpPr>
                  <a:grpSpLocks/>
                </p:cNvGrpSpPr>
                <p:nvPr/>
              </p:nvGrpSpPr>
              <p:grpSpPr bwMode="auto">
                <a:xfrm>
                  <a:off x="1698170" y="643665"/>
                  <a:ext cx="7132864" cy="6054678"/>
                  <a:chOff x="2162629" y="769003"/>
                  <a:chExt cx="6523265" cy="5660826"/>
                </a:xfrm>
              </p:grpSpPr>
              <p:grpSp>
                <p:nvGrpSpPr>
                  <p:cNvPr id="41" name="Group 71"/>
                  <p:cNvGrpSpPr>
                    <a:grpSpLocks/>
                  </p:cNvGrpSpPr>
                  <p:nvPr/>
                </p:nvGrpSpPr>
                <p:grpSpPr bwMode="auto">
                  <a:xfrm>
                    <a:off x="2162629" y="4379009"/>
                    <a:ext cx="5969106" cy="1192451"/>
                    <a:chOff x="1147729" y="4214812"/>
                    <a:chExt cx="6905650" cy="1100138"/>
                  </a:xfrm>
                </p:grpSpPr>
                <p:sp>
                  <p:nvSpPr>
                    <p:cNvPr id="88" name="Parallelogram 87"/>
                    <p:cNvSpPr/>
                    <p:nvPr/>
                  </p:nvSpPr>
                  <p:spPr>
                    <a:xfrm>
                      <a:off x="1951532" y="4244373"/>
                      <a:ext cx="6522824" cy="1017130"/>
                    </a:xfrm>
                    <a:prstGeom prst="parallelogram">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9" name="Isosceles Triangle 88"/>
                    <p:cNvSpPr/>
                    <p:nvPr/>
                  </p:nvSpPr>
                  <p:spPr>
                    <a:xfrm flipV="1">
                      <a:off x="1149180" y="4214584"/>
                      <a:ext cx="1664137" cy="110224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2" name="Group 56"/>
                  <p:cNvGrpSpPr>
                    <a:grpSpLocks/>
                  </p:cNvGrpSpPr>
                  <p:nvPr/>
                </p:nvGrpSpPr>
                <p:grpSpPr bwMode="auto">
                  <a:xfrm>
                    <a:off x="3507303" y="1163174"/>
                    <a:ext cx="4402428" cy="1619751"/>
                    <a:chOff x="2855919" y="1132340"/>
                    <a:chExt cx="4956181" cy="1552577"/>
                  </a:xfrm>
                </p:grpSpPr>
                <p:sp>
                  <p:nvSpPr>
                    <p:cNvPr id="47" name="AutoShape 4"/>
                    <p:cNvSpPr>
                      <a:spLocks noChangeArrowheads="1"/>
                    </p:cNvSpPr>
                    <p:nvPr/>
                  </p:nvSpPr>
                  <p:spPr bwMode="auto">
                    <a:xfrm>
                      <a:off x="6811974" y="16847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48" name="Line 5"/>
                    <p:cNvSpPr>
                      <a:spLocks noChangeShapeType="1"/>
                    </p:cNvSpPr>
                    <p:nvPr/>
                  </p:nvSpPr>
                  <p:spPr bwMode="auto">
                    <a:xfrm flipV="1">
                      <a:off x="3976695" y="1575253"/>
                      <a:ext cx="0" cy="465138"/>
                    </a:xfrm>
                    <a:prstGeom prst="line">
                      <a:avLst/>
                    </a:prstGeom>
                    <a:noFill/>
                    <a:ln w="9525">
                      <a:noFill/>
                      <a:round/>
                      <a:headEnd/>
                      <a:tailEnd type="triangle" w="med" len="med"/>
                    </a:ln>
                  </p:spPr>
                  <p:txBody>
                    <a:bodyPr/>
                    <a:lstStyle/>
                    <a:p>
                      <a:endParaRPr lang="en-US"/>
                    </a:p>
                  </p:txBody>
                </p:sp>
                <p:sp>
                  <p:nvSpPr>
                    <p:cNvPr id="49" name="AutoShape 6"/>
                    <p:cNvSpPr>
                      <a:spLocks noChangeArrowheads="1"/>
                    </p:cNvSpPr>
                    <p:nvPr/>
                  </p:nvSpPr>
                  <p:spPr bwMode="auto">
                    <a:xfrm>
                      <a:off x="6964374" y="1837191"/>
                      <a:ext cx="522288" cy="290513"/>
                    </a:xfrm>
                    <a:prstGeom prst="plus">
                      <a:avLst>
                        <a:gd name="adj" fmla="val 25000"/>
                      </a:avLst>
                    </a:prstGeom>
                    <a:solidFill>
                      <a:schemeClr val="accent2"/>
                    </a:solidFill>
                    <a:ln w="28575">
                      <a:noFill/>
                      <a:prstDash val="sysDot"/>
                      <a:miter lim="800000"/>
                      <a:headEnd/>
                      <a:tailEnd/>
                    </a:ln>
                  </p:spPr>
                  <p:txBody>
                    <a:bodyPr wrap="none" anchor="ctr"/>
                    <a:lstStyle/>
                    <a:p>
                      <a:endParaRPr lang="en-US"/>
                    </a:p>
                  </p:txBody>
                </p:sp>
                <p:sp>
                  <p:nvSpPr>
                    <p:cNvPr id="50" name="AutoShape 7"/>
                    <p:cNvSpPr>
                      <a:spLocks noChangeArrowheads="1"/>
                    </p:cNvSpPr>
                    <p:nvPr/>
                  </p:nvSpPr>
                  <p:spPr bwMode="auto">
                    <a:xfrm>
                      <a:off x="7116774" y="19895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51" name="AutoShape 8"/>
                    <p:cNvSpPr>
                      <a:spLocks noChangeArrowheads="1"/>
                    </p:cNvSpPr>
                    <p:nvPr/>
                  </p:nvSpPr>
                  <p:spPr bwMode="auto">
                    <a:xfrm>
                      <a:off x="7269174" y="2141992"/>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52" name="AutoShape 9"/>
                    <p:cNvSpPr>
                      <a:spLocks noChangeArrowheads="1"/>
                    </p:cNvSpPr>
                    <p:nvPr/>
                  </p:nvSpPr>
                  <p:spPr bwMode="auto">
                    <a:xfrm>
                      <a:off x="6942149" y="2222954"/>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53" name="AutoShape 10"/>
                    <p:cNvSpPr>
                      <a:spLocks noChangeArrowheads="1"/>
                    </p:cNvSpPr>
                    <p:nvPr/>
                  </p:nvSpPr>
                  <p:spPr bwMode="auto">
                    <a:xfrm>
                      <a:off x="7108837" y="19959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54" name="AutoShape 11"/>
                    <p:cNvSpPr>
                      <a:spLocks noChangeArrowheads="1"/>
                    </p:cNvSpPr>
                    <p:nvPr/>
                  </p:nvSpPr>
                  <p:spPr bwMode="auto">
                    <a:xfrm>
                      <a:off x="6323023" y="1276803"/>
                      <a:ext cx="706438" cy="3794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55" name="AutoShape 12"/>
                    <p:cNvSpPr>
                      <a:spLocks noChangeArrowheads="1"/>
                    </p:cNvSpPr>
                    <p:nvPr/>
                  </p:nvSpPr>
                  <p:spPr bwMode="auto">
                    <a:xfrm>
                      <a:off x="3470282" y="1343478"/>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56" name="AutoShape 13"/>
                    <p:cNvSpPr>
                      <a:spLocks noChangeArrowheads="1"/>
                    </p:cNvSpPr>
                    <p:nvPr/>
                  </p:nvSpPr>
                  <p:spPr bwMode="auto">
                    <a:xfrm>
                      <a:off x="3560770" y="1195840"/>
                      <a:ext cx="522288" cy="290513"/>
                    </a:xfrm>
                    <a:prstGeom prst="plus">
                      <a:avLst>
                        <a:gd name="adj" fmla="val 25000"/>
                      </a:avLst>
                    </a:prstGeom>
                    <a:solidFill>
                      <a:srgbClr val="CC0000"/>
                    </a:solidFill>
                    <a:ln w="28575">
                      <a:noFill/>
                      <a:miter lim="800000"/>
                      <a:headEnd/>
                      <a:tailEnd/>
                    </a:ln>
                  </p:spPr>
                  <p:txBody>
                    <a:bodyPr wrap="none" anchor="ctr"/>
                    <a:lstStyle/>
                    <a:p>
                      <a:endParaRPr lang="en-US"/>
                    </a:p>
                  </p:txBody>
                </p:sp>
                <p:sp>
                  <p:nvSpPr>
                    <p:cNvPr id="57" name="AutoShape 14"/>
                    <p:cNvSpPr>
                      <a:spLocks noChangeArrowheads="1"/>
                    </p:cNvSpPr>
                    <p:nvPr/>
                  </p:nvSpPr>
                  <p:spPr bwMode="auto">
                    <a:xfrm>
                      <a:off x="6886586" y="1132340"/>
                      <a:ext cx="649288" cy="5318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58" name="AutoShape 15"/>
                    <p:cNvSpPr>
                      <a:spLocks noChangeArrowheads="1"/>
                    </p:cNvSpPr>
                    <p:nvPr/>
                  </p:nvSpPr>
                  <p:spPr bwMode="auto">
                    <a:xfrm>
                      <a:off x="6253173" y="18514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59" name="AutoShape 16"/>
                    <p:cNvSpPr>
                      <a:spLocks noChangeArrowheads="1"/>
                    </p:cNvSpPr>
                    <p:nvPr/>
                  </p:nvSpPr>
                  <p:spPr bwMode="auto">
                    <a:xfrm>
                      <a:off x="6667511" y="2434092"/>
                      <a:ext cx="868364" cy="250825"/>
                    </a:xfrm>
                    <a:prstGeom prst="plus">
                      <a:avLst>
                        <a:gd name="adj" fmla="val 25000"/>
                      </a:avLst>
                    </a:prstGeom>
                    <a:solidFill>
                      <a:srgbClr val="0000FF"/>
                    </a:solidFill>
                    <a:ln w="28575" cap="rnd">
                      <a:noFill/>
                      <a:prstDash val="sysDot"/>
                      <a:miter lim="800000"/>
                      <a:headEnd/>
                      <a:tailEnd/>
                    </a:ln>
                  </p:spPr>
                  <p:txBody>
                    <a:bodyPr wrap="none" anchor="ctr"/>
                    <a:lstStyle/>
                    <a:p>
                      <a:endParaRPr lang="en-US"/>
                    </a:p>
                  </p:txBody>
                </p:sp>
                <p:sp>
                  <p:nvSpPr>
                    <p:cNvPr id="60" name="AutoShape 17"/>
                    <p:cNvSpPr>
                      <a:spLocks noChangeArrowheads="1"/>
                    </p:cNvSpPr>
                    <p:nvPr/>
                  </p:nvSpPr>
                  <p:spPr bwMode="auto">
                    <a:xfrm>
                      <a:off x="3622682" y="1394278"/>
                      <a:ext cx="706438" cy="3921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61" name="AutoShape 18"/>
                    <p:cNvSpPr>
                      <a:spLocks noChangeArrowheads="1"/>
                    </p:cNvSpPr>
                    <p:nvPr/>
                  </p:nvSpPr>
                  <p:spPr bwMode="auto">
                    <a:xfrm>
                      <a:off x="3775083" y="1648278"/>
                      <a:ext cx="522288" cy="290513"/>
                    </a:xfrm>
                    <a:prstGeom prst="plus">
                      <a:avLst>
                        <a:gd name="adj" fmla="val 25000"/>
                      </a:avLst>
                    </a:prstGeom>
                    <a:noFill/>
                    <a:ln w="28575">
                      <a:noFill/>
                      <a:miter lim="800000"/>
                      <a:headEnd/>
                      <a:tailEnd/>
                    </a:ln>
                  </p:spPr>
                  <p:txBody>
                    <a:bodyPr wrap="none" anchor="ctr"/>
                    <a:lstStyle/>
                    <a:p>
                      <a:endParaRPr lang="en-US"/>
                    </a:p>
                  </p:txBody>
                </p:sp>
                <p:sp>
                  <p:nvSpPr>
                    <p:cNvPr id="62" name="AutoShape 19"/>
                    <p:cNvSpPr>
                      <a:spLocks noChangeArrowheads="1"/>
                    </p:cNvSpPr>
                    <p:nvPr/>
                  </p:nvSpPr>
                  <p:spPr bwMode="auto">
                    <a:xfrm>
                      <a:off x="4060833" y="1686378"/>
                      <a:ext cx="522288" cy="290513"/>
                    </a:xfrm>
                    <a:prstGeom prst="plus">
                      <a:avLst>
                        <a:gd name="adj" fmla="val 25000"/>
                      </a:avLst>
                    </a:prstGeom>
                    <a:solidFill>
                      <a:srgbClr val="5255E0"/>
                    </a:solidFill>
                    <a:ln w="28575">
                      <a:noFill/>
                      <a:miter lim="800000"/>
                      <a:headEnd/>
                      <a:tailEnd/>
                    </a:ln>
                  </p:spPr>
                  <p:txBody>
                    <a:bodyPr wrap="none" anchor="ctr"/>
                    <a:lstStyle/>
                    <a:p>
                      <a:endParaRPr lang="en-US"/>
                    </a:p>
                  </p:txBody>
                </p:sp>
                <p:sp>
                  <p:nvSpPr>
                    <p:cNvPr id="63" name="AutoShape 20"/>
                    <p:cNvSpPr>
                      <a:spLocks noChangeArrowheads="1"/>
                    </p:cNvSpPr>
                    <p:nvPr/>
                  </p:nvSpPr>
                  <p:spPr bwMode="auto">
                    <a:xfrm>
                      <a:off x="2917832" y="1337128"/>
                      <a:ext cx="922339" cy="392113"/>
                    </a:xfrm>
                    <a:prstGeom prst="plus">
                      <a:avLst>
                        <a:gd name="adj" fmla="val 25000"/>
                      </a:avLst>
                    </a:prstGeom>
                    <a:solidFill>
                      <a:srgbClr val="5255E0"/>
                    </a:solidFill>
                    <a:ln w="28575" cap="rnd">
                      <a:noFill/>
                      <a:prstDash val="sysDot"/>
                      <a:miter lim="800000"/>
                      <a:headEnd/>
                      <a:tailEnd/>
                    </a:ln>
                  </p:spPr>
                  <p:txBody>
                    <a:bodyPr wrap="none" anchor="ctr"/>
                    <a:lstStyle/>
                    <a:p>
                      <a:endParaRPr lang="en-US"/>
                    </a:p>
                  </p:txBody>
                </p:sp>
                <p:sp>
                  <p:nvSpPr>
                    <p:cNvPr id="64" name="AutoShape 21"/>
                    <p:cNvSpPr>
                      <a:spLocks noChangeArrowheads="1"/>
                    </p:cNvSpPr>
                    <p:nvPr/>
                  </p:nvSpPr>
                  <p:spPr bwMode="auto">
                    <a:xfrm>
                      <a:off x="3382970" y="1676853"/>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65" name="AutoShape 22"/>
                    <p:cNvSpPr>
                      <a:spLocks noChangeArrowheads="1"/>
                    </p:cNvSpPr>
                    <p:nvPr/>
                  </p:nvSpPr>
                  <p:spPr bwMode="auto">
                    <a:xfrm>
                      <a:off x="3636970" y="1838779"/>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66" name="AutoShape 23"/>
                    <p:cNvSpPr>
                      <a:spLocks noChangeArrowheads="1"/>
                    </p:cNvSpPr>
                    <p:nvPr/>
                  </p:nvSpPr>
                  <p:spPr bwMode="auto">
                    <a:xfrm>
                      <a:off x="2954344" y="2165804"/>
                      <a:ext cx="661988" cy="33496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67" name="AutoShape 24"/>
                    <p:cNvSpPr>
                      <a:spLocks noChangeArrowheads="1"/>
                    </p:cNvSpPr>
                    <p:nvPr/>
                  </p:nvSpPr>
                  <p:spPr bwMode="auto">
                    <a:xfrm>
                      <a:off x="3408370" y="2310267"/>
                      <a:ext cx="522288" cy="290513"/>
                    </a:xfrm>
                    <a:prstGeom prst="plus">
                      <a:avLst>
                        <a:gd name="adj" fmla="val 25000"/>
                      </a:avLst>
                    </a:prstGeom>
                    <a:solidFill>
                      <a:schemeClr val="accent2"/>
                    </a:solidFill>
                    <a:ln w="28575">
                      <a:noFill/>
                      <a:miter lim="800000"/>
                      <a:headEnd/>
                      <a:tailEnd/>
                    </a:ln>
                  </p:spPr>
                  <p:txBody>
                    <a:bodyPr wrap="none" anchor="ctr"/>
                    <a:lstStyle/>
                    <a:p>
                      <a:endParaRPr lang="en-US"/>
                    </a:p>
                  </p:txBody>
                </p:sp>
                <p:sp>
                  <p:nvSpPr>
                    <p:cNvPr id="68" name="AutoShape 26"/>
                    <p:cNvSpPr>
                      <a:spLocks noChangeArrowheads="1"/>
                    </p:cNvSpPr>
                    <p:nvPr/>
                  </p:nvSpPr>
                  <p:spPr bwMode="auto">
                    <a:xfrm>
                      <a:off x="3990983" y="2095954"/>
                      <a:ext cx="763588" cy="46196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69" name="AutoShape 28"/>
                    <p:cNvSpPr>
                      <a:spLocks noChangeArrowheads="1"/>
                    </p:cNvSpPr>
                    <p:nvPr/>
                  </p:nvSpPr>
                  <p:spPr bwMode="auto">
                    <a:xfrm>
                      <a:off x="3341695" y="2172154"/>
                      <a:ext cx="522288" cy="290513"/>
                    </a:xfrm>
                    <a:prstGeom prst="plus">
                      <a:avLst>
                        <a:gd name="adj" fmla="val 25000"/>
                      </a:avLst>
                    </a:prstGeom>
                    <a:noFill/>
                    <a:ln w="28575">
                      <a:noFill/>
                      <a:miter lim="800000"/>
                      <a:headEnd/>
                      <a:tailEnd/>
                    </a:ln>
                  </p:spPr>
                  <p:txBody>
                    <a:bodyPr wrap="none" anchor="ctr"/>
                    <a:lstStyle/>
                    <a:p>
                      <a:endParaRPr lang="en-US"/>
                    </a:p>
                  </p:txBody>
                </p:sp>
                <p:sp>
                  <p:nvSpPr>
                    <p:cNvPr id="70" name="AutoShape 29"/>
                    <p:cNvSpPr>
                      <a:spLocks noChangeArrowheads="1"/>
                    </p:cNvSpPr>
                    <p:nvPr/>
                  </p:nvSpPr>
                  <p:spPr bwMode="auto">
                    <a:xfrm>
                      <a:off x="2946407" y="179115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71" name="AutoShape 30"/>
                    <p:cNvSpPr>
                      <a:spLocks noChangeArrowheads="1"/>
                    </p:cNvSpPr>
                    <p:nvPr/>
                  </p:nvSpPr>
                  <p:spPr bwMode="auto">
                    <a:xfrm>
                      <a:off x="3770320" y="2157867"/>
                      <a:ext cx="300038" cy="258763"/>
                    </a:xfrm>
                    <a:prstGeom prst="plus">
                      <a:avLst>
                        <a:gd name="adj" fmla="val 25000"/>
                      </a:avLst>
                    </a:prstGeom>
                    <a:solidFill>
                      <a:srgbClr val="AAACF0"/>
                    </a:solidFill>
                    <a:ln w="28575" cap="rnd">
                      <a:noFill/>
                      <a:prstDash val="sysDot"/>
                      <a:miter lim="800000"/>
                      <a:headEnd/>
                      <a:tailEnd/>
                    </a:ln>
                  </p:spPr>
                  <p:txBody>
                    <a:bodyPr wrap="none" anchor="ctr"/>
                    <a:lstStyle/>
                    <a:p>
                      <a:endParaRPr lang="en-US"/>
                    </a:p>
                  </p:txBody>
                </p:sp>
                <p:sp>
                  <p:nvSpPr>
                    <p:cNvPr id="72" name="AutoShape 31"/>
                    <p:cNvSpPr>
                      <a:spLocks noChangeArrowheads="1"/>
                    </p:cNvSpPr>
                    <p:nvPr/>
                  </p:nvSpPr>
                  <p:spPr bwMode="auto">
                    <a:xfrm>
                      <a:off x="2855919" y="1600653"/>
                      <a:ext cx="522288" cy="290513"/>
                    </a:xfrm>
                    <a:prstGeom prst="plus">
                      <a:avLst>
                        <a:gd name="adj" fmla="val 25000"/>
                      </a:avLst>
                    </a:prstGeom>
                    <a:solidFill>
                      <a:srgbClr val="D4344B"/>
                    </a:solidFill>
                    <a:ln w="28575">
                      <a:noFill/>
                      <a:miter lim="800000"/>
                      <a:headEnd/>
                      <a:tailEnd/>
                    </a:ln>
                  </p:spPr>
                  <p:txBody>
                    <a:bodyPr wrap="none" anchor="ctr"/>
                    <a:lstStyle/>
                    <a:p>
                      <a:endParaRPr lang="en-US"/>
                    </a:p>
                  </p:txBody>
                </p:sp>
                <p:sp>
                  <p:nvSpPr>
                    <p:cNvPr id="73" name="AutoShape 32"/>
                    <p:cNvSpPr>
                      <a:spLocks noChangeArrowheads="1"/>
                    </p:cNvSpPr>
                    <p:nvPr/>
                  </p:nvSpPr>
                  <p:spPr bwMode="auto">
                    <a:xfrm>
                      <a:off x="6462723" y="198482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74" name="AutoShape 33"/>
                    <p:cNvSpPr>
                      <a:spLocks noChangeArrowheads="1"/>
                    </p:cNvSpPr>
                    <p:nvPr/>
                  </p:nvSpPr>
                  <p:spPr bwMode="auto">
                    <a:xfrm>
                      <a:off x="6767524" y="2108654"/>
                      <a:ext cx="5984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75" name="AutoShape 34"/>
                    <p:cNvSpPr>
                      <a:spLocks noChangeArrowheads="1"/>
                    </p:cNvSpPr>
                    <p:nvPr/>
                  </p:nvSpPr>
                  <p:spPr bwMode="auto">
                    <a:xfrm>
                      <a:off x="6381761" y="23086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76" name="AutoShape 35"/>
                    <p:cNvSpPr>
                      <a:spLocks noChangeArrowheads="1"/>
                    </p:cNvSpPr>
                    <p:nvPr/>
                  </p:nvSpPr>
                  <p:spPr bwMode="auto">
                    <a:xfrm>
                      <a:off x="6659574" y="151810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77" name="AutoShape 36"/>
                    <p:cNvSpPr>
                      <a:spLocks noChangeArrowheads="1"/>
                    </p:cNvSpPr>
                    <p:nvPr/>
                  </p:nvSpPr>
                  <p:spPr bwMode="auto">
                    <a:xfrm>
                      <a:off x="5826135" y="15704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78" name="AutoShape 37"/>
                    <p:cNvSpPr>
                      <a:spLocks noChangeArrowheads="1"/>
                    </p:cNvSpPr>
                    <p:nvPr/>
                  </p:nvSpPr>
                  <p:spPr bwMode="auto">
                    <a:xfrm>
                      <a:off x="5316547" y="1646691"/>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79" name="AutoShape 38"/>
                    <p:cNvSpPr>
                      <a:spLocks noChangeArrowheads="1"/>
                    </p:cNvSpPr>
                    <p:nvPr/>
                  </p:nvSpPr>
                  <p:spPr bwMode="auto">
                    <a:xfrm>
                      <a:off x="4849821" y="1565728"/>
                      <a:ext cx="522288" cy="290513"/>
                    </a:xfrm>
                    <a:prstGeom prst="plus">
                      <a:avLst>
                        <a:gd name="adj" fmla="val 25000"/>
                      </a:avLst>
                    </a:prstGeom>
                    <a:solidFill>
                      <a:srgbClr val="AAACF0"/>
                    </a:solidFill>
                    <a:ln w="28575">
                      <a:noFill/>
                      <a:prstDash val="lgDash"/>
                      <a:miter lim="800000"/>
                      <a:headEnd/>
                      <a:tailEnd/>
                    </a:ln>
                  </p:spPr>
                  <p:txBody>
                    <a:bodyPr wrap="none" anchor="ctr"/>
                    <a:lstStyle/>
                    <a:p>
                      <a:endParaRPr lang="en-US"/>
                    </a:p>
                  </p:txBody>
                </p:sp>
                <p:sp>
                  <p:nvSpPr>
                    <p:cNvPr id="80" name="AutoShape 39"/>
                    <p:cNvSpPr>
                      <a:spLocks noChangeArrowheads="1"/>
                    </p:cNvSpPr>
                    <p:nvPr/>
                  </p:nvSpPr>
                  <p:spPr bwMode="auto">
                    <a:xfrm>
                      <a:off x="4445008" y="1829254"/>
                      <a:ext cx="769938" cy="28416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81" name="AutoShape 40"/>
                    <p:cNvSpPr>
                      <a:spLocks noChangeArrowheads="1"/>
                    </p:cNvSpPr>
                    <p:nvPr/>
                  </p:nvSpPr>
                  <p:spPr bwMode="auto">
                    <a:xfrm>
                      <a:off x="5616585" y="1908629"/>
                      <a:ext cx="522288" cy="290513"/>
                    </a:xfrm>
                    <a:prstGeom prst="plus">
                      <a:avLst>
                        <a:gd name="adj" fmla="val 25000"/>
                      </a:avLst>
                    </a:prstGeom>
                    <a:solidFill>
                      <a:srgbClr val="F16179"/>
                    </a:solidFill>
                    <a:ln w="28575">
                      <a:noFill/>
                      <a:miter lim="800000"/>
                      <a:headEnd/>
                      <a:tailEnd/>
                    </a:ln>
                  </p:spPr>
                  <p:txBody>
                    <a:bodyPr wrap="none" anchor="ctr"/>
                    <a:lstStyle/>
                    <a:p>
                      <a:endParaRPr lang="en-US"/>
                    </a:p>
                  </p:txBody>
                </p:sp>
                <p:sp>
                  <p:nvSpPr>
                    <p:cNvPr id="82" name="AutoShape 41"/>
                    <p:cNvSpPr>
                      <a:spLocks noChangeArrowheads="1"/>
                    </p:cNvSpPr>
                    <p:nvPr/>
                  </p:nvSpPr>
                  <p:spPr bwMode="auto">
                    <a:xfrm>
                      <a:off x="6030923" y="1734003"/>
                      <a:ext cx="522288" cy="290513"/>
                    </a:xfrm>
                    <a:prstGeom prst="plus">
                      <a:avLst>
                        <a:gd name="adj" fmla="val 25000"/>
                      </a:avLst>
                    </a:prstGeom>
                    <a:solidFill>
                      <a:schemeClr val="accent2"/>
                    </a:solidFill>
                    <a:ln w="28575">
                      <a:noFill/>
                      <a:miter lim="800000"/>
                      <a:headEnd/>
                      <a:tailEnd/>
                    </a:ln>
                  </p:spPr>
                  <p:txBody>
                    <a:bodyPr wrap="none" anchor="ctr"/>
                    <a:lstStyle/>
                    <a:p>
                      <a:pPr algn="ctr"/>
                      <a:endParaRPr lang="en-US"/>
                    </a:p>
                  </p:txBody>
                </p:sp>
                <p:sp>
                  <p:nvSpPr>
                    <p:cNvPr id="83" name="AutoShape 42"/>
                    <p:cNvSpPr>
                      <a:spLocks noChangeArrowheads="1"/>
                    </p:cNvSpPr>
                    <p:nvPr/>
                  </p:nvSpPr>
                  <p:spPr bwMode="auto">
                    <a:xfrm>
                      <a:off x="4411671" y="15133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84" name="AutoShape 43"/>
                    <p:cNvSpPr>
                      <a:spLocks noChangeArrowheads="1"/>
                    </p:cNvSpPr>
                    <p:nvPr/>
                  </p:nvSpPr>
                  <p:spPr bwMode="auto">
                    <a:xfrm>
                      <a:off x="5654685" y="1741941"/>
                      <a:ext cx="522288" cy="290513"/>
                    </a:xfrm>
                    <a:prstGeom prst="plus">
                      <a:avLst>
                        <a:gd name="adj" fmla="val 25000"/>
                      </a:avLst>
                    </a:prstGeom>
                    <a:solidFill>
                      <a:srgbClr val="AAACF0"/>
                    </a:solidFill>
                    <a:ln w="28575">
                      <a:noFill/>
                      <a:prstDash val="dashDot"/>
                      <a:miter lim="800000"/>
                      <a:headEnd/>
                      <a:tailEnd/>
                    </a:ln>
                  </p:spPr>
                  <p:txBody>
                    <a:bodyPr wrap="none" anchor="ctr"/>
                    <a:lstStyle/>
                    <a:p>
                      <a:endParaRPr lang="en-US"/>
                    </a:p>
                  </p:txBody>
                </p:sp>
                <p:sp>
                  <p:nvSpPr>
                    <p:cNvPr id="85" name="AutoShape 44"/>
                    <p:cNvSpPr>
                      <a:spLocks noChangeArrowheads="1"/>
                    </p:cNvSpPr>
                    <p:nvPr/>
                  </p:nvSpPr>
                  <p:spPr bwMode="auto">
                    <a:xfrm>
                      <a:off x="4344996" y="1975304"/>
                      <a:ext cx="5222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86" name="AutoShape 45"/>
                    <p:cNvSpPr>
                      <a:spLocks noChangeArrowheads="1"/>
                    </p:cNvSpPr>
                    <p:nvPr/>
                  </p:nvSpPr>
                  <p:spPr bwMode="auto">
                    <a:xfrm>
                      <a:off x="6145223" y="1975304"/>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87" name="AutoShape 46"/>
                    <p:cNvSpPr>
                      <a:spLocks noChangeArrowheads="1"/>
                    </p:cNvSpPr>
                    <p:nvPr/>
                  </p:nvSpPr>
                  <p:spPr bwMode="auto">
                    <a:xfrm>
                      <a:off x="7277112" y="1332365"/>
                      <a:ext cx="534988" cy="522288"/>
                    </a:xfrm>
                    <a:prstGeom prst="plus">
                      <a:avLst>
                        <a:gd name="adj" fmla="val 25000"/>
                      </a:avLst>
                    </a:prstGeom>
                    <a:solidFill>
                      <a:srgbClr val="D4344B"/>
                    </a:solidFill>
                    <a:ln w="28575">
                      <a:noFill/>
                      <a:prstDash val="sysDot"/>
                      <a:miter lim="800000"/>
                      <a:headEnd/>
                      <a:tailEnd/>
                    </a:ln>
                  </p:spPr>
                  <p:txBody>
                    <a:bodyPr wrap="none" anchor="ctr"/>
                    <a:lstStyle/>
                    <a:p>
                      <a:endParaRPr lang="en-US"/>
                    </a:p>
                  </p:txBody>
                </p:sp>
              </p:grpSp>
              <p:sp>
                <p:nvSpPr>
                  <p:cNvPr id="43" name="AutoShape 62"/>
                  <p:cNvSpPr>
                    <a:spLocks noChangeArrowheads="1"/>
                  </p:cNvSpPr>
                  <p:nvPr/>
                </p:nvSpPr>
                <p:spPr bwMode="auto">
                  <a:xfrm>
                    <a:off x="3677919" y="1176423"/>
                    <a:ext cx="4214876" cy="3603850"/>
                  </a:xfrm>
                  <a:prstGeom prst="triangle">
                    <a:avLst>
                      <a:gd name="adj" fmla="val 50000"/>
                    </a:avLst>
                  </a:prstGeom>
                  <a:solidFill>
                    <a:srgbClr val="30D840"/>
                  </a:solidFill>
                  <a:ln w="57150">
                    <a:noFill/>
                    <a:miter lim="800000"/>
                    <a:headEnd/>
                    <a:tailEnd/>
                  </a:ln>
                </p:spPr>
                <p:txBody>
                  <a:bodyPr wrap="none" anchor="ctr"/>
                  <a:lstStyle/>
                  <a:p>
                    <a:endParaRPr lang="en-US"/>
                  </a:p>
                </p:txBody>
              </p:sp>
              <p:sp>
                <p:nvSpPr>
                  <p:cNvPr id="44" name="AutoShape 71"/>
                  <p:cNvSpPr>
                    <a:spLocks noChangeArrowheads="1"/>
                  </p:cNvSpPr>
                  <p:nvPr/>
                </p:nvSpPr>
                <p:spPr bwMode="auto">
                  <a:xfrm>
                    <a:off x="4743976" y="5057213"/>
                    <a:ext cx="2000974" cy="801592"/>
                  </a:xfrm>
                  <a:prstGeom prst="triangle">
                    <a:avLst>
                      <a:gd name="adj" fmla="val 50000"/>
                    </a:avLst>
                  </a:prstGeom>
                  <a:solidFill>
                    <a:srgbClr val="FF00FF"/>
                  </a:solidFill>
                  <a:ln w="9525">
                    <a:noFill/>
                    <a:miter lim="800000"/>
                    <a:headEnd/>
                    <a:tailEnd/>
                  </a:ln>
                </p:spPr>
                <p:txBody>
                  <a:bodyPr wrap="none" anchor="ctr"/>
                  <a:lstStyle/>
                  <a:p>
                    <a:endParaRPr lang="en-US"/>
                  </a:p>
                </p:txBody>
              </p:sp>
              <p:sp>
                <p:nvSpPr>
                  <p:cNvPr id="45" name="AutoShape 91"/>
                  <p:cNvSpPr>
                    <a:spLocks noChangeArrowheads="1"/>
                  </p:cNvSpPr>
                  <p:nvPr/>
                </p:nvSpPr>
                <p:spPr bwMode="auto">
                  <a:xfrm>
                    <a:off x="2676320" y="803782"/>
                    <a:ext cx="664170" cy="5626047"/>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sp>
                <p:nvSpPr>
                  <p:cNvPr id="46" name="AutoShape 92"/>
                  <p:cNvSpPr>
                    <a:spLocks noChangeArrowheads="1"/>
                  </p:cNvSpPr>
                  <p:nvPr/>
                </p:nvSpPr>
                <p:spPr bwMode="auto">
                  <a:xfrm flipH="1">
                    <a:off x="8021724" y="769003"/>
                    <a:ext cx="664170" cy="5626046"/>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grpSp>
          </p:grpSp>
          <p:sp>
            <p:nvSpPr>
              <p:cNvPr id="38" name="AutoShape 86"/>
              <p:cNvSpPr>
                <a:spLocks noChangeArrowheads="1"/>
              </p:cNvSpPr>
              <p:nvPr/>
            </p:nvSpPr>
            <p:spPr bwMode="auto">
              <a:xfrm>
                <a:off x="6000750" y="1057273"/>
                <a:ext cx="295274" cy="133352"/>
              </a:xfrm>
              <a:prstGeom prst="triangle">
                <a:avLst>
                  <a:gd name="adj" fmla="val 50000"/>
                </a:avLst>
              </a:prstGeom>
              <a:solidFill>
                <a:schemeClr val="tx1"/>
              </a:solidFill>
              <a:ln w="57150">
                <a:solidFill>
                  <a:schemeClr val="tx1"/>
                </a:solidFill>
                <a:miter lim="800000"/>
                <a:headEnd/>
                <a:tailEnd/>
              </a:ln>
            </p:spPr>
            <p:txBody>
              <a:bodyPr wrap="none" anchor="ctr"/>
              <a:lstStyle/>
              <a:p>
                <a:endParaRPr lang="en-US"/>
              </a:p>
            </p:txBody>
          </p:sp>
        </p:grpSp>
        <p:grpSp>
          <p:nvGrpSpPr>
            <p:cNvPr id="32" name="Group 477"/>
            <p:cNvGrpSpPr>
              <a:grpSpLocks/>
            </p:cNvGrpSpPr>
            <p:nvPr/>
          </p:nvGrpSpPr>
          <p:grpSpPr bwMode="auto">
            <a:xfrm>
              <a:off x="2559599" y="2095740"/>
              <a:ext cx="2003405" cy="2495478"/>
              <a:chOff x="2981325" y="2019300"/>
              <a:chExt cx="3119437" cy="2909887"/>
            </a:xfrm>
          </p:grpSpPr>
          <p:cxnSp>
            <p:nvCxnSpPr>
              <p:cNvPr id="33" name="Straight Connector 32"/>
              <p:cNvCxnSpPr/>
              <p:nvPr/>
            </p:nvCxnSpPr>
            <p:spPr>
              <a:xfrm rot="16200000" flipV="1">
                <a:off x="2667794" y="2340769"/>
                <a:ext cx="2211387" cy="1568449"/>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4225131" y="2382044"/>
                <a:ext cx="2155824" cy="1519238"/>
              </a:xfrm>
              <a:prstGeom prst="line">
                <a:avLst/>
              </a:prstGeom>
              <a:ln w="381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4548187" y="4214812"/>
                <a:ext cx="1552575" cy="714375"/>
              </a:xfrm>
              <a:prstGeom prst="line">
                <a:avLst/>
              </a:prstGeom>
              <a:ln w="381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flipV="1">
                <a:off x="2981325" y="4210049"/>
                <a:ext cx="1557338" cy="695325"/>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9314477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2"/>
          <p:cNvSpPr>
            <a:spLocks noGrp="1" noChangeArrowheads="1"/>
          </p:cNvSpPr>
          <p:nvPr>
            <p:ph idx="1"/>
          </p:nvPr>
        </p:nvSpPr>
        <p:spPr>
          <a:xfrm>
            <a:off x="381000" y="1295400"/>
            <a:ext cx="8272463" cy="3887788"/>
          </a:xfrm>
        </p:spPr>
        <p:txBody>
          <a:bodyPr/>
          <a:lstStyle/>
          <a:p>
            <a:pPr eaLnBrk="1" hangingPunct="1">
              <a:buNone/>
            </a:pPr>
            <a:r>
              <a:rPr lang="en-US" sz="4400" dirty="0"/>
              <a:t>Indirect Informal:</a:t>
            </a:r>
          </a:p>
          <a:p>
            <a:pPr lvl="1" indent="-395288" eaLnBrk="1" hangingPunct="1">
              <a:buFont typeface="Wingdings" pitchFamily="2" charset="2"/>
              <a:buChar char="§"/>
            </a:pPr>
            <a:r>
              <a:rPr lang="en-US" sz="4800" dirty="0"/>
              <a:t>Interviews</a:t>
            </a:r>
          </a:p>
          <a:p>
            <a:pPr lvl="1" indent="-395288" eaLnBrk="1" hangingPunct="1">
              <a:buFont typeface="Wingdings" pitchFamily="2" charset="2"/>
              <a:buChar char="§"/>
            </a:pPr>
            <a:r>
              <a:rPr lang="en-US" sz="4800" dirty="0">
                <a:solidFill>
                  <a:srgbClr val="FF9900"/>
                </a:solidFill>
              </a:rPr>
              <a:t>Records Reviews</a:t>
            </a:r>
          </a:p>
          <a:p>
            <a:pPr lvl="1" indent="-395288" eaLnBrk="1" hangingPunct="1">
              <a:buFont typeface="Wingdings" pitchFamily="2" charset="2"/>
              <a:buChar char="§"/>
            </a:pPr>
            <a:r>
              <a:rPr lang="en-US" sz="4800" dirty="0">
                <a:solidFill>
                  <a:srgbClr val="FF9900"/>
                </a:solidFill>
              </a:rPr>
              <a:t>Process-oriented analysis of rating scale items</a:t>
            </a:r>
          </a:p>
          <a:p>
            <a:pPr lvl="1" eaLnBrk="1" hangingPunct="1"/>
            <a:endParaRPr lang="en-US" sz="4400" dirty="0"/>
          </a:p>
        </p:txBody>
      </p:sp>
      <p:sp>
        <p:nvSpPr>
          <p:cNvPr id="6" name="Slide Number Placeholder 5"/>
          <p:cNvSpPr>
            <a:spLocks noGrp="1"/>
          </p:cNvSpPr>
          <p:nvPr>
            <p:ph type="sldNum" sz="quarter" idx="12"/>
          </p:nvPr>
        </p:nvSpPr>
        <p:spPr/>
        <p:txBody>
          <a:bodyPr/>
          <a:lstStyle/>
          <a:p>
            <a:pPr>
              <a:defRPr/>
            </a:pPr>
            <a:fld id="{7AD317BC-BF67-44AE-960E-393B66A01945}" type="slidenum">
              <a:rPr lang="en-US"/>
              <a:pPr>
                <a:defRPr/>
              </a:pPr>
              <a:t>58</a:t>
            </a:fld>
            <a:endParaRPr lang="en-US"/>
          </a:p>
        </p:txBody>
      </p:sp>
      <p:sp>
        <p:nvSpPr>
          <p:cNvPr id="11" name="Rectangle 10"/>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12" name="Straight Connector 11"/>
          <p:cNvCxnSpPr/>
          <p:nvPr/>
        </p:nvCxnSpPr>
        <p:spPr>
          <a:xfrm>
            <a:off x="1539198" y="1089250"/>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84994" name="Rectangle 3"/>
          <p:cNvSpPr>
            <a:spLocks noGrp="1" noChangeArrowheads="1"/>
          </p:cNvSpPr>
          <p:nvPr>
            <p:ph type="title"/>
          </p:nvPr>
        </p:nvSpPr>
        <p:spPr>
          <a:xfrm>
            <a:off x="195943" y="105522"/>
            <a:ext cx="7424057" cy="874486"/>
          </a:xfrm>
          <a:noFill/>
        </p:spPr>
        <p:txBody>
          <a:bodyPr/>
          <a:lstStyle/>
          <a:p>
            <a:pPr algn="l" eaLnBrk="1" hangingPunct="1"/>
            <a:r>
              <a:rPr lang="en-US" sz="4000" b="1" dirty="0"/>
              <a:t>EF Assessment</a:t>
            </a:r>
          </a:p>
        </p:txBody>
      </p:sp>
    </p:spTree>
    <p:extLst>
      <p:ext uri="{BB962C8B-B14F-4D97-AF65-F5344CB8AC3E}">
        <p14:creationId xmlns:p14="http://schemas.microsoft.com/office/powerpoint/2010/main" val="58328465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Number Placeholder 1"/>
          <p:cNvSpPr>
            <a:spLocks noGrp="1"/>
          </p:cNvSpPr>
          <p:nvPr>
            <p:ph type="sldNum" sz="quarter" idx="4294967295"/>
          </p:nvPr>
        </p:nvSpPr>
        <p:spPr>
          <a:xfrm>
            <a:off x="6553200" y="6356350"/>
            <a:ext cx="2133600" cy="365125"/>
          </a:xfrm>
          <a:prstGeom prst="rect">
            <a:avLst/>
          </a:prstGeom>
          <a:noFill/>
        </p:spPr>
        <p:txBody>
          <a:bodyPr/>
          <a:lstStyle/>
          <a:p>
            <a:fld id="{74F434A4-6D46-4432-BE2F-4D073BBC68CE}" type="slidenum">
              <a:rPr lang="en-US" smtClean="0"/>
              <a:pPr/>
              <a:t>59</a:t>
            </a:fld>
            <a:endParaRPr lang="en-US"/>
          </a:p>
        </p:txBody>
      </p:sp>
      <p:sp>
        <p:nvSpPr>
          <p:cNvPr id="9" name="TextBox 8"/>
          <p:cNvSpPr txBox="1">
            <a:spLocks noChangeArrowheads="1"/>
          </p:cNvSpPr>
          <p:nvPr/>
        </p:nvSpPr>
        <p:spPr bwMode="auto">
          <a:xfrm>
            <a:off x="3307988" y="1235328"/>
            <a:ext cx="5593569" cy="5618389"/>
          </a:xfrm>
          <a:prstGeom prst="rect">
            <a:avLst/>
          </a:prstGeom>
          <a:noFill/>
          <a:ln w="9525">
            <a:noFill/>
            <a:miter lim="800000"/>
            <a:headEnd/>
            <a:tailEnd/>
          </a:ln>
        </p:spPr>
        <p:txBody>
          <a:bodyPr wrap="square">
            <a:spAutoFit/>
          </a:bodyPr>
          <a:lstStyle/>
          <a:p>
            <a:pPr marL="0" indent="0" eaLnBrk="1" hangingPunct="1">
              <a:buNone/>
            </a:pPr>
            <a:r>
              <a:rPr lang="en-US" sz="4000" dirty="0">
                <a:solidFill>
                  <a:srgbClr val="663300"/>
                </a:solidFill>
                <a:latin typeface="Arial" panose="020B0604020202020204" pitchFamily="34" charset="0"/>
                <a:cs typeface="Arial" panose="020B0604020202020204" pitchFamily="34" charset="0"/>
              </a:rPr>
              <a:t>The most effective approach to EF assessment involves</a:t>
            </a:r>
          </a:p>
          <a:p>
            <a:pPr marL="566738" indent="-566738" eaLnBrk="1" hangingPunct="1"/>
            <a:r>
              <a:rPr lang="en-US" sz="4000" dirty="0">
                <a:solidFill>
                  <a:srgbClr val="663300"/>
                </a:solidFill>
                <a:latin typeface="Arial" panose="020B0604020202020204" pitchFamily="34" charset="0"/>
                <a:cs typeface="Arial" panose="020B0604020202020204" pitchFamily="34" charset="0"/>
              </a:rPr>
              <a:t>clinical interview(s)</a:t>
            </a:r>
          </a:p>
          <a:p>
            <a:pPr eaLnBrk="1" hangingPunct="1"/>
            <a:r>
              <a:rPr lang="en-US" sz="4000" dirty="0">
                <a:solidFill>
                  <a:srgbClr val="663300"/>
                </a:solidFill>
                <a:latin typeface="Arial" panose="020B0604020202020204" pitchFamily="34" charset="0"/>
                <a:cs typeface="Arial" panose="020B0604020202020204" pitchFamily="34" charset="0"/>
              </a:rPr>
              <a:t>followed by additional data collection methods to test hypotheses generated from the interview(s) </a:t>
            </a:r>
          </a:p>
        </p:txBody>
      </p:sp>
      <p:sp>
        <p:nvSpPr>
          <p:cNvPr id="10" name="TextBox 9"/>
          <p:cNvSpPr txBox="1"/>
          <p:nvPr/>
        </p:nvSpPr>
        <p:spPr>
          <a:xfrm>
            <a:off x="3599077" y="130634"/>
            <a:ext cx="3951723" cy="830997"/>
          </a:xfrm>
          <a:prstGeom prst="rect">
            <a:avLst/>
          </a:prstGeom>
          <a:noFill/>
        </p:spPr>
        <p:txBody>
          <a:bodyPr wrap="none">
            <a:spAutoFit/>
          </a:bodyPr>
          <a:lstStyle/>
          <a:p>
            <a:pPr>
              <a:defRPr/>
            </a:pPr>
            <a:r>
              <a:rPr lang="en-US" sz="4800" b="1" dirty="0">
                <a:solidFill>
                  <a:srgbClr val="663300"/>
                </a:solidFill>
                <a:latin typeface="Arial" panose="020B0604020202020204" pitchFamily="34" charset="0"/>
                <a:cs typeface="Arial" panose="020B0604020202020204" pitchFamily="34" charset="0"/>
              </a:rPr>
              <a:t>Key Concept</a:t>
            </a:r>
          </a:p>
        </p:txBody>
      </p:sp>
      <p:sp>
        <p:nvSpPr>
          <p:cNvPr id="14" name="Rectangle 13"/>
          <p:cNvSpPr/>
          <p:nvPr/>
        </p:nvSpPr>
        <p:spPr>
          <a:xfrm>
            <a:off x="7895094" y="174625"/>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5" name="Straight Connector 14"/>
          <p:cNvCxnSpPr/>
          <p:nvPr/>
        </p:nvCxnSpPr>
        <p:spPr>
          <a:xfrm flipV="1">
            <a:off x="3832410" y="1103085"/>
            <a:ext cx="3656923" cy="679"/>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255070" y="251925"/>
            <a:ext cx="2743200" cy="2656572"/>
            <a:chOff x="644894" y="327259"/>
            <a:chExt cx="5891948" cy="5909912"/>
          </a:xfrm>
        </p:grpSpPr>
        <p:sp>
          <p:nvSpPr>
            <p:cNvPr id="12" name="Rectangle 11"/>
            <p:cNvSpPr/>
            <p:nvPr/>
          </p:nvSpPr>
          <p:spPr>
            <a:xfrm>
              <a:off x="644894" y="364018"/>
              <a:ext cx="5872576" cy="5873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644894" y="4389728"/>
              <a:ext cx="5891948" cy="179979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Isosceles Triangle 16"/>
            <p:cNvSpPr/>
            <p:nvPr/>
          </p:nvSpPr>
          <p:spPr>
            <a:xfrm>
              <a:off x="946679" y="327259"/>
              <a:ext cx="5180306" cy="4952836"/>
            </a:xfrm>
            <a:prstGeom prst="triangle">
              <a:avLst/>
            </a:prstGeom>
            <a:solidFill>
              <a:srgbClr val="0FA1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a:xfrm>
              <a:off x="1018047" y="451148"/>
              <a:ext cx="5089566" cy="5731566"/>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9" name="Straight Arrow Connector 18"/>
            <p:cNvCxnSpPr/>
            <p:nvPr/>
          </p:nvCxnSpPr>
          <p:spPr>
            <a:xfrm rot="16200000" flipH="1">
              <a:off x="1379355" y="697829"/>
              <a:ext cx="390726" cy="28445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a:off x="5223477" y="821519"/>
              <a:ext cx="435653" cy="1682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flipV="1">
              <a:off x="6010403" y="1908047"/>
              <a:ext cx="328293" cy="21646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6008674" y="4296362"/>
              <a:ext cx="385431" cy="21532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721869" y="2051670"/>
              <a:ext cx="394564" cy="20965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738191" y="4293868"/>
              <a:ext cx="345626" cy="30631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063418" y="5092322"/>
              <a:ext cx="383348" cy="36951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5667681" y="5092322"/>
              <a:ext cx="374602" cy="33159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10800000">
              <a:off x="5308238" y="5654484"/>
              <a:ext cx="336450" cy="32946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1453393" y="5601005"/>
              <a:ext cx="295721" cy="38294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1574719" y="882718"/>
              <a:ext cx="1971799" cy="2421961"/>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0" name="Oval 29"/>
            <p:cNvSpPr/>
            <p:nvPr/>
          </p:nvSpPr>
          <p:spPr>
            <a:xfrm>
              <a:off x="3582202" y="897693"/>
              <a:ext cx="1944271" cy="2431491"/>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1" name="Oval 30"/>
            <p:cNvSpPr/>
            <p:nvPr/>
          </p:nvSpPr>
          <p:spPr>
            <a:xfrm>
              <a:off x="3587299" y="3342798"/>
              <a:ext cx="1932037" cy="2420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2" name="Oval 31"/>
            <p:cNvSpPr/>
            <p:nvPr/>
          </p:nvSpPr>
          <p:spPr>
            <a:xfrm>
              <a:off x="1617539" y="3330546"/>
              <a:ext cx="1925920" cy="244102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33" name="Group 476"/>
            <p:cNvGrpSpPr>
              <a:grpSpLocks/>
            </p:cNvGrpSpPr>
            <p:nvPr/>
          </p:nvGrpSpPr>
          <p:grpSpPr bwMode="auto">
            <a:xfrm>
              <a:off x="2919498" y="2169257"/>
              <a:ext cx="1295841" cy="1991754"/>
              <a:chOff x="3541713" y="2105025"/>
              <a:chExt cx="2017712" cy="2322513"/>
            </a:xfrm>
          </p:grpSpPr>
          <p:cxnSp>
            <p:nvCxnSpPr>
              <p:cNvPr id="255" name="Straight Connector 254"/>
              <p:cNvCxnSpPr/>
              <p:nvPr/>
            </p:nvCxnSpPr>
            <p:spPr bwMode="auto">
              <a:xfrm rot="5400000">
                <a:off x="4657725" y="4187826"/>
                <a:ext cx="180975" cy="127000"/>
              </a:xfrm>
              <a:prstGeom prst="line">
                <a:avLst/>
              </a:prstGeom>
              <a:ln w="31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bwMode="auto">
              <a:xfrm rot="16200000" flipH="1">
                <a:off x="4317207" y="4156869"/>
                <a:ext cx="190500" cy="198437"/>
              </a:xfrm>
              <a:prstGeom prst="line">
                <a:avLst/>
              </a:prstGeom>
              <a:ln w="3175">
                <a:solidFill>
                  <a:srgbClr val="00B050"/>
                </a:solidFill>
              </a:ln>
            </p:spPr>
            <p:style>
              <a:lnRef idx="1">
                <a:schemeClr val="accent1"/>
              </a:lnRef>
              <a:fillRef idx="0">
                <a:schemeClr val="accent1"/>
              </a:fillRef>
              <a:effectRef idx="0">
                <a:schemeClr val="accent1"/>
              </a:effectRef>
              <a:fontRef idx="minor">
                <a:schemeClr val="tx1"/>
              </a:fontRef>
            </p:style>
          </p:cxnSp>
          <p:sp>
            <p:nvSpPr>
              <p:cNvPr id="257" name="Line 79"/>
              <p:cNvSpPr>
                <a:spLocks noChangeShapeType="1"/>
              </p:cNvSpPr>
              <p:nvPr/>
            </p:nvSpPr>
            <p:spPr bwMode="auto">
              <a:xfrm flipH="1">
                <a:off x="5133975" y="3779838"/>
                <a:ext cx="328613" cy="293687"/>
              </a:xfrm>
              <a:prstGeom prst="line">
                <a:avLst/>
              </a:prstGeom>
              <a:noFill/>
              <a:ln w="3175">
                <a:solidFill>
                  <a:srgbClr val="CC9900"/>
                </a:solidFill>
                <a:round/>
                <a:headEnd/>
                <a:tailEnd/>
              </a:ln>
            </p:spPr>
            <p:txBody>
              <a:bodyPr/>
              <a:lstStyle/>
              <a:p>
                <a:pPr>
                  <a:defRPr/>
                </a:pPr>
                <a:endParaRPr lang="en-US" sz="1050" b="1"/>
              </a:p>
            </p:txBody>
          </p:sp>
          <p:sp>
            <p:nvSpPr>
              <p:cNvPr id="258" name="Line 72"/>
              <p:cNvSpPr>
                <a:spLocks noChangeShapeType="1"/>
              </p:cNvSpPr>
              <p:nvPr/>
            </p:nvSpPr>
            <p:spPr bwMode="auto">
              <a:xfrm>
                <a:off x="3671888" y="3775075"/>
                <a:ext cx="266700" cy="273050"/>
              </a:xfrm>
              <a:prstGeom prst="line">
                <a:avLst/>
              </a:prstGeom>
              <a:noFill/>
              <a:ln w="3175">
                <a:solidFill>
                  <a:srgbClr val="CC9900"/>
                </a:solidFill>
                <a:round/>
                <a:headEnd/>
                <a:tailEnd/>
              </a:ln>
            </p:spPr>
            <p:txBody>
              <a:bodyPr/>
              <a:lstStyle/>
              <a:p>
                <a:pPr>
                  <a:defRPr/>
                </a:pPr>
                <a:endParaRPr lang="en-US" sz="1050" b="1"/>
              </a:p>
            </p:txBody>
          </p:sp>
          <p:sp>
            <p:nvSpPr>
              <p:cNvPr id="259" name="Line 30"/>
              <p:cNvSpPr>
                <a:spLocks noChangeShapeType="1"/>
              </p:cNvSpPr>
              <p:nvPr/>
            </p:nvSpPr>
            <p:spPr bwMode="auto">
              <a:xfrm flipH="1">
                <a:off x="3652838" y="2921000"/>
                <a:ext cx="446087" cy="371475"/>
              </a:xfrm>
              <a:prstGeom prst="line">
                <a:avLst/>
              </a:prstGeom>
              <a:noFill/>
              <a:ln w="3175">
                <a:solidFill>
                  <a:srgbClr val="800080"/>
                </a:solidFill>
                <a:round/>
                <a:headEnd/>
                <a:tailEnd/>
              </a:ln>
            </p:spPr>
            <p:txBody>
              <a:bodyPr/>
              <a:lstStyle/>
              <a:p>
                <a:pPr>
                  <a:defRPr/>
                </a:pPr>
                <a:endParaRPr lang="en-US" sz="1050" b="1"/>
              </a:p>
            </p:txBody>
          </p:sp>
          <p:sp>
            <p:nvSpPr>
              <p:cNvPr id="260" name="Line 72"/>
              <p:cNvSpPr>
                <a:spLocks noChangeShapeType="1"/>
              </p:cNvSpPr>
              <p:nvPr/>
            </p:nvSpPr>
            <p:spPr bwMode="auto">
              <a:xfrm>
                <a:off x="3613150" y="3448050"/>
                <a:ext cx="411163" cy="608013"/>
              </a:xfrm>
              <a:prstGeom prst="line">
                <a:avLst/>
              </a:prstGeom>
              <a:noFill/>
              <a:ln w="3175">
                <a:solidFill>
                  <a:srgbClr val="CC9900"/>
                </a:solidFill>
                <a:round/>
                <a:headEnd/>
                <a:tailEnd/>
              </a:ln>
            </p:spPr>
            <p:txBody>
              <a:bodyPr/>
              <a:lstStyle/>
              <a:p>
                <a:pPr>
                  <a:defRPr/>
                </a:pPr>
                <a:endParaRPr lang="en-US" sz="1050" b="1"/>
              </a:p>
            </p:txBody>
          </p:sp>
          <p:sp>
            <p:nvSpPr>
              <p:cNvPr id="261" name="Line 73"/>
              <p:cNvSpPr>
                <a:spLocks noChangeShapeType="1"/>
              </p:cNvSpPr>
              <p:nvPr/>
            </p:nvSpPr>
            <p:spPr bwMode="auto">
              <a:xfrm>
                <a:off x="4100513" y="3359150"/>
                <a:ext cx="258762" cy="696913"/>
              </a:xfrm>
              <a:prstGeom prst="line">
                <a:avLst/>
              </a:prstGeom>
              <a:noFill/>
              <a:ln w="3175">
                <a:solidFill>
                  <a:srgbClr val="CC9900"/>
                </a:solidFill>
                <a:round/>
                <a:headEnd/>
                <a:tailEnd/>
              </a:ln>
            </p:spPr>
            <p:txBody>
              <a:bodyPr/>
              <a:lstStyle/>
              <a:p>
                <a:pPr>
                  <a:defRPr/>
                </a:pPr>
                <a:endParaRPr lang="en-US" sz="1050" b="1"/>
              </a:p>
            </p:txBody>
          </p:sp>
          <p:sp>
            <p:nvSpPr>
              <p:cNvPr id="262" name="Line 74"/>
              <p:cNvSpPr>
                <a:spLocks noChangeShapeType="1"/>
              </p:cNvSpPr>
              <p:nvPr/>
            </p:nvSpPr>
            <p:spPr bwMode="auto">
              <a:xfrm flipH="1">
                <a:off x="4421188" y="3827463"/>
                <a:ext cx="180975" cy="234950"/>
              </a:xfrm>
              <a:prstGeom prst="line">
                <a:avLst/>
              </a:prstGeom>
              <a:noFill/>
              <a:ln w="3175">
                <a:solidFill>
                  <a:srgbClr val="CC9900"/>
                </a:solidFill>
                <a:round/>
                <a:headEnd/>
                <a:tailEnd/>
              </a:ln>
            </p:spPr>
            <p:txBody>
              <a:bodyPr/>
              <a:lstStyle/>
              <a:p>
                <a:pPr>
                  <a:defRPr/>
                </a:pPr>
                <a:endParaRPr lang="en-US" sz="1050" b="1"/>
              </a:p>
            </p:txBody>
          </p:sp>
          <p:sp>
            <p:nvSpPr>
              <p:cNvPr id="263" name="Line 76"/>
              <p:cNvSpPr>
                <a:spLocks noChangeShapeType="1"/>
              </p:cNvSpPr>
              <p:nvPr/>
            </p:nvSpPr>
            <p:spPr bwMode="auto">
              <a:xfrm>
                <a:off x="5024438" y="3384550"/>
                <a:ext cx="98425" cy="671513"/>
              </a:xfrm>
              <a:prstGeom prst="line">
                <a:avLst/>
              </a:prstGeom>
              <a:noFill/>
              <a:ln w="3175">
                <a:solidFill>
                  <a:srgbClr val="CC9900"/>
                </a:solidFill>
                <a:round/>
                <a:headEnd/>
                <a:tailEnd/>
              </a:ln>
            </p:spPr>
            <p:txBody>
              <a:bodyPr/>
              <a:lstStyle/>
              <a:p>
                <a:pPr>
                  <a:defRPr/>
                </a:pPr>
                <a:endParaRPr lang="en-US" sz="1050" b="1"/>
              </a:p>
            </p:txBody>
          </p:sp>
          <p:sp>
            <p:nvSpPr>
              <p:cNvPr id="264" name="Line 77"/>
              <p:cNvSpPr>
                <a:spLocks noChangeShapeType="1"/>
              </p:cNvSpPr>
              <p:nvPr/>
            </p:nvSpPr>
            <p:spPr bwMode="auto">
              <a:xfrm>
                <a:off x="4251325" y="3376613"/>
                <a:ext cx="463550" cy="679450"/>
              </a:xfrm>
              <a:prstGeom prst="line">
                <a:avLst/>
              </a:prstGeom>
              <a:noFill/>
              <a:ln w="3175">
                <a:solidFill>
                  <a:srgbClr val="CC9900"/>
                </a:solidFill>
                <a:round/>
                <a:headEnd/>
                <a:tailEnd/>
              </a:ln>
            </p:spPr>
            <p:txBody>
              <a:bodyPr/>
              <a:lstStyle/>
              <a:p>
                <a:pPr>
                  <a:defRPr/>
                </a:pPr>
                <a:endParaRPr lang="en-US" sz="1050" b="1"/>
              </a:p>
            </p:txBody>
          </p:sp>
          <p:sp>
            <p:nvSpPr>
              <p:cNvPr id="265" name="Line 78"/>
              <p:cNvSpPr>
                <a:spLocks noChangeShapeType="1"/>
              </p:cNvSpPr>
              <p:nvPr/>
            </p:nvSpPr>
            <p:spPr bwMode="auto">
              <a:xfrm flipH="1">
                <a:off x="4371975" y="3386138"/>
                <a:ext cx="79375" cy="669925"/>
              </a:xfrm>
              <a:prstGeom prst="line">
                <a:avLst/>
              </a:prstGeom>
              <a:noFill/>
              <a:ln w="3175">
                <a:solidFill>
                  <a:srgbClr val="CC9900"/>
                </a:solidFill>
                <a:round/>
                <a:headEnd/>
                <a:tailEnd/>
              </a:ln>
            </p:spPr>
            <p:txBody>
              <a:bodyPr/>
              <a:lstStyle/>
              <a:p>
                <a:pPr>
                  <a:defRPr/>
                </a:pPr>
                <a:endParaRPr lang="en-US" sz="1050" b="1"/>
              </a:p>
            </p:txBody>
          </p:sp>
          <p:sp>
            <p:nvSpPr>
              <p:cNvPr id="266" name="Line 79"/>
              <p:cNvSpPr>
                <a:spLocks noChangeShapeType="1"/>
              </p:cNvSpPr>
              <p:nvPr/>
            </p:nvSpPr>
            <p:spPr bwMode="auto">
              <a:xfrm flipH="1">
                <a:off x="5132388" y="3473450"/>
                <a:ext cx="338137" cy="582613"/>
              </a:xfrm>
              <a:prstGeom prst="line">
                <a:avLst/>
              </a:prstGeom>
              <a:noFill/>
              <a:ln w="3175">
                <a:solidFill>
                  <a:srgbClr val="CC9900"/>
                </a:solidFill>
                <a:round/>
                <a:headEnd/>
                <a:tailEnd/>
              </a:ln>
            </p:spPr>
            <p:txBody>
              <a:bodyPr/>
              <a:lstStyle/>
              <a:p>
                <a:pPr>
                  <a:defRPr/>
                </a:pPr>
                <a:endParaRPr lang="en-US" sz="1050" b="1"/>
              </a:p>
            </p:txBody>
          </p:sp>
          <p:sp>
            <p:nvSpPr>
              <p:cNvPr id="267" name="Line 80"/>
              <p:cNvSpPr>
                <a:spLocks noChangeShapeType="1"/>
              </p:cNvSpPr>
              <p:nvPr/>
            </p:nvSpPr>
            <p:spPr bwMode="auto">
              <a:xfrm flipH="1">
                <a:off x="4868863" y="3598863"/>
                <a:ext cx="404812" cy="463550"/>
              </a:xfrm>
              <a:prstGeom prst="line">
                <a:avLst/>
              </a:prstGeom>
              <a:noFill/>
              <a:ln w="3175">
                <a:solidFill>
                  <a:srgbClr val="CC9900"/>
                </a:solidFill>
                <a:round/>
                <a:headEnd/>
                <a:tailEnd/>
              </a:ln>
            </p:spPr>
            <p:txBody>
              <a:bodyPr/>
              <a:lstStyle/>
              <a:p>
                <a:pPr>
                  <a:defRPr/>
                </a:pPr>
                <a:endParaRPr lang="en-US" sz="1050" b="1"/>
              </a:p>
            </p:txBody>
          </p:sp>
          <p:sp>
            <p:nvSpPr>
              <p:cNvPr id="268" name="Line 81"/>
              <p:cNvSpPr>
                <a:spLocks noChangeShapeType="1"/>
              </p:cNvSpPr>
              <p:nvPr/>
            </p:nvSpPr>
            <p:spPr bwMode="auto">
              <a:xfrm flipH="1">
                <a:off x="4070350" y="3827463"/>
                <a:ext cx="17463" cy="223837"/>
              </a:xfrm>
              <a:prstGeom prst="line">
                <a:avLst/>
              </a:prstGeom>
              <a:noFill/>
              <a:ln w="3175">
                <a:solidFill>
                  <a:srgbClr val="CC9900"/>
                </a:solidFill>
                <a:round/>
                <a:headEnd/>
                <a:tailEnd/>
              </a:ln>
            </p:spPr>
            <p:txBody>
              <a:bodyPr/>
              <a:lstStyle/>
              <a:p>
                <a:pPr>
                  <a:defRPr/>
                </a:pPr>
                <a:endParaRPr lang="en-US" sz="1050" b="1"/>
              </a:p>
            </p:txBody>
          </p:sp>
          <p:sp>
            <p:nvSpPr>
              <p:cNvPr id="269" name="Line 82"/>
              <p:cNvSpPr>
                <a:spLocks noChangeShapeType="1"/>
              </p:cNvSpPr>
              <p:nvPr/>
            </p:nvSpPr>
            <p:spPr bwMode="auto">
              <a:xfrm flipH="1">
                <a:off x="4759325" y="3838575"/>
                <a:ext cx="53975" cy="222250"/>
              </a:xfrm>
              <a:prstGeom prst="line">
                <a:avLst/>
              </a:prstGeom>
              <a:noFill/>
              <a:ln w="3175">
                <a:solidFill>
                  <a:srgbClr val="CC9900"/>
                </a:solidFill>
                <a:round/>
                <a:headEnd/>
                <a:tailEnd/>
              </a:ln>
            </p:spPr>
            <p:txBody>
              <a:bodyPr/>
              <a:lstStyle/>
              <a:p>
                <a:pPr>
                  <a:defRPr/>
                </a:pPr>
                <a:endParaRPr lang="en-US" sz="1050" b="1"/>
              </a:p>
            </p:txBody>
          </p:sp>
          <p:sp>
            <p:nvSpPr>
              <p:cNvPr id="270" name="Line 75"/>
              <p:cNvSpPr>
                <a:spLocks noChangeShapeType="1"/>
              </p:cNvSpPr>
              <p:nvPr/>
            </p:nvSpPr>
            <p:spPr bwMode="auto">
              <a:xfrm flipH="1">
                <a:off x="4819650" y="3375025"/>
                <a:ext cx="303213" cy="682625"/>
              </a:xfrm>
              <a:prstGeom prst="line">
                <a:avLst/>
              </a:prstGeom>
              <a:noFill/>
              <a:ln w="3175">
                <a:solidFill>
                  <a:srgbClr val="CC9900"/>
                </a:solidFill>
                <a:round/>
                <a:headEnd/>
                <a:tailEnd/>
              </a:ln>
            </p:spPr>
            <p:txBody>
              <a:bodyPr/>
              <a:lstStyle/>
              <a:p>
                <a:pPr>
                  <a:defRPr/>
                </a:pPr>
                <a:endParaRPr lang="en-US" sz="1050" b="1"/>
              </a:p>
            </p:txBody>
          </p:sp>
          <p:sp>
            <p:nvSpPr>
              <p:cNvPr id="271" name="Line 149"/>
              <p:cNvSpPr>
                <a:spLocks noChangeShapeType="1"/>
              </p:cNvSpPr>
              <p:nvPr/>
            </p:nvSpPr>
            <p:spPr bwMode="auto">
              <a:xfrm>
                <a:off x="4932363" y="3754438"/>
                <a:ext cx="38100" cy="1587"/>
              </a:xfrm>
              <a:prstGeom prst="line">
                <a:avLst/>
              </a:prstGeom>
              <a:noFill/>
              <a:ln w="3175">
                <a:solidFill>
                  <a:srgbClr val="C00000"/>
                </a:solidFill>
                <a:round/>
                <a:headEnd/>
                <a:tailEnd/>
              </a:ln>
            </p:spPr>
            <p:txBody>
              <a:bodyPr/>
              <a:lstStyle/>
              <a:p>
                <a:pPr>
                  <a:defRPr/>
                </a:pPr>
                <a:endParaRPr lang="en-US" sz="1050" b="1"/>
              </a:p>
            </p:txBody>
          </p:sp>
          <p:sp>
            <p:nvSpPr>
              <p:cNvPr id="272" name="Line 199"/>
              <p:cNvSpPr>
                <a:spLocks noChangeShapeType="1"/>
              </p:cNvSpPr>
              <p:nvPr/>
            </p:nvSpPr>
            <p:spPr bwMode="auto">
              <a:xfrm flipV="1">
                <a:off x="5270500" y="3614738"/>
                <a:ext cx="26988" cy="68262"/>
              </a:xfrm>
              <a:prstGeom prst="line">
                <a:avLst/>
              </a:prstGeom>
              <a:noFill/>
              <a:ln w="3175">
                <a:solidFill>
                  <a:srgbClr val="C00000"/>
                </a:solidFill>
                <a:round/>
                <a:headEnd/>
                <a:tailEnd/>
              </a:ln>
            </p:spPr>
            <p:txBody>
              <a:bodyPr/>
              <a:lstStyle/>
              <a:p>
                <a:pPr>
                  <a:defRPr/>
                </a:pPr>
                <a:endParaRPr lang="en-US" sz="1050" b="1"/>
              </a:p>
            </p:txBody>
          </p:sp>
          <p:sp>
            <p:nvSpPr>
              <p:cNvPr id="273" name="Line 200"/>
              <p:cNvSpPr>
                <a:spLocks noChangeShapeType="1"/>
              </p:cNvSpPr>
              <p:nvPr/>
            </p:nvSpPr>
            <p:spPr bwMode="auto">
              <a:xfrm>
                <a:off x="5264150" y="3403600"/>
                <a:ext cx="39688" cy="47625"/>
              </a:xfrm>
              <a:prstGeom prst="line">
                <a:avLst/>
              </a:prstGeom>
              <a:noFill/>
              <a:ln w="3175">
                <a:solidFill>
                  <a:srgbClr val="C00000"/>
                </a:solidFill>
                <a:round/>
                <a:headEnd/>
                <a:tailEnd/>
              </a:ln>
            </p:spPr>
            <p:txBody>
              <a:bodyPr/>
              <a:lstStyle/>
              <a:p>
                <a:pPr>
                  <a:defRPr/>
                </a:pPr>
                <a:endParaRPr lang="en-US" sz="1050" b="1"/>
              </a:p>
            </p:txBody>
          </p:sp>
          <p:sp>
            <p:nvSpPr>
              <p:cNvPr id="274" name="Line 149"/>
              <p:cNvSpPr>
                <a:spLocks noChangeShapeType="1"/>
              </p:cNvSpPr>
              <p:nvPr/>
            </p:nvSpPr>
            <p:spPr bwMode="auto">
              <a:xfrm>
                <a:off x="5130800" y="3319463"/>
                <a:ext cx="39688" cy="3175"/>
              </a:xfrm>
              <a:prstGeom prst="line">
                <a:avLst/>
              </a:prstGeom>
              <a:noFill/>
              <a:ln w="3175">
                <a:solidFill>
                  <a:srgbClr val="C00000"/>
                </a:solidFill>
                <a:round/>
                <a:headEnd/>
                <a:tailEnd/>
              </a:ln>
            </p:spPr>
            <p:txBody>
              <a:bodyPr/>
              <a:lstStyle/>
              <a:p>
                <a:pPr>
                  <a:defRPr/>
                </a:pPr>
                <a:endParaRPr lang="en-US" sz="1050" b="1"/>
              </a:p>
            </p:txBody>
          </p:sp>
          <p:sp>
            <p:nvSpPr>
              <p:cNvPr id="275" name="Line 199"/>
              <p:cNvSpPr>
                <a:spLocks noChangeShapeType="1"/>
              </p:cNvSpPr>
              <p:nvPr/>
            </p:nvSpPr>
            <p:spPr bwMode="auto">
              <a:xfrm flipV="1">
                <a:off x="5346700" y="3732213"/>
                <a:ext cx="38100" cy="42862"/>
              </a:xfrm>
              <a:prstGeom prst="line">
                <a:avLst/>
              </a:prstGeom>
              <a:noFill/>
              <a:ln w="3175">
                <a:solidFill>
                  <a:srgbClr val="C00000"/>
                </a:solidFill>
                <a:round/>
                <a:headEnd/>
                <a:tailEnd/>
              </a:ln>
            </p:spPr>
            <p:txBody>
              <a:bodyPr/>
              <a:lstStyle/>
              <a:p>
                <a:pPr>
                  <a:defRPr/>
                </a:pPr>
                <a:endParaRPr lang="en-US" sz="1050" b="1"/>
              </a:p>
            </p:txBody>
          </p:sp>
          <p:sp>
            <p:nvSpPr>
              <p:cNvPr id="276" name="Line 200"/>
              <p:cNvSpPr>
                <a:spLocks noChangeShapeType="1"/>
              </p:cNvSpPr>
              <p:nvPr/>
            </p:nvSpPr>
            <p:spPr bwMode="auto">
              <a:xfrm>
                <a:off x="5343525" y="3343275"/>
                <a:ext cx="39688" cy="31750"/>
              </a:xfrm>
              <a:prstGeom prst="line">
                <a:avLst/>
              </a:prstGeom>
              <a:noFill/>
              <a:ln w="3175">
                <a:solidFill>
                  <a:srgbClr val="C00000"/>
                </a:solidFill>
                <a:round/>
                <a:headEnd/>
                <a:tailEnd/>
              </a:ln>
            </p:spPr>
            <p:txBody>
              <a:bodyPr/>
              <a:lstStyle/>
              <a:p>
                <a:pPr>
                  <a:defRPr/>
                </a:pPr>
                <a:endParaRPr lang="en-US" sz="1050" b="1"/>
              </a:p>
            </p:txBody>
          </p:sp>
          <p:sp>
            <p:nvSpPr>
              <p:cNvPr id="277" name="Line 199"/>
              <p:cNvSpPr>
                <a:spLocks noChangeShapeType="1"/>
              </p:cNvSpPr>
              <p:nvPr/>
            </p:nvSpPr>
            <p:spPr bwMode="auto">
              <a:xfrm flipV="1">
                <a:off x="5375275" y="3438525"/>
                <a:ext cx="39688" cy="42863"/>
              </a:xfrm>
              <a:prstGeom prst="line">
                <a:avLst/>
              </a:prstGeom>
              <a:noFill/>
              <a:ln w="3175">
                <a:solidFill>
                  <a:srgbClr val="C00000"/>
                </a:solidFill>
                <a:round/>
                <a:headEnd/>
                <a:tailEnd/>
              </a:ln>
            </p:spPr>
            <p:txBody>
              <a:bodyPr/>
              <a:lstStyle/>
              <a:p>
                <a:pPr>
                  <a:defRPr/>
                </a:pPr>
                <a:endParaRPr lang="en-US" sz="1050" b="1"/>
              </a:p>
            </p:txBody>
          </p:sp>
          <p:sp>
            <p:nvSpPr>
              <p:cNvPr id="278" name="Line 199"/>
              <p:cNvSpPr>
                <a:spLocks noChangeShapeType="1"/>
              </p:cNvSpPr>
              <p:nvPr/>
            </p:nvSpPr>
            <p:spPr bwMode="auto">
              <a:xfrm>
                <a:off x="5399088" y="3589338"/>
                <a:ext cx="34925" cy="42862"/>
              </a:xfrm>
              <a:prstGeom prst="line">
                <a:avLst/>
              </a:prstGeom>
              <a:noFill/>
              <a:ln w="3175">
                <a:solidFill>
                  <a:srgbClr val="C00000"/>
                </a:solidFill>
                <a:round/>
                <a:headEnd/>
                <a:tailEnd/>
              </a:ln>
            </p:spPr>
            <p:txBody>
              <a:bodyPr/>
              <a:lstStyle/>
              <a:p>
                <a:pPr>
                  <a:defRPr/>
                </a:pPr>
                <a:endParaRPr lang="en-US" sz="1050" b="1"/>
              </a:p>
            </p:txBody>
          </p:sp>
          <p:sp>
            <p:nvSpPr>
              <p:cNvPr id="279" name="Line 199"/>
              <p:cNvSpPr>
                <a:spLocks noChangeShapeType="1"/>
              </p:cNvSpPr>
              <p:nvPr/>
            </p:nvSpPr>
            <p:spPr bwMode="auto">
              <a:xfrm flipV="1">
                <a:off x="5476875" y="3457575"/>
                <a:ext cx="1588" cy="168275"/>
              </a:xfrm>
              <a:prstGeom prst="line">
                <a:avLst/>
              </a:prstGeom>
              <a:noFill/>
              <a:ln w="3175">
                <a:solidFill>
                  <a:srgbClr val="C00000"/>
                </a:solidFill>
                <a:round/>
                <a:headEnd/>
                <a:tailEnd/>
              </a:ln>
            </p:spPr>
            <p:txBody>
              <a:bodyPr/>
              <a:lstStyle/>
              <a:p>
                <a:pPr>
                  <a:defRPr/>
                </a:pPr>
                <a:endParaRPr lang="en-US" sz="1050" b="1"/>
              </a:p>
            </p:txBody>
          </p:sp>
          <p:sp>
            <p:nvSpPr>
              <p:cNvPr id="280" name="Line 149"/>
              <p:cNvSpPr>
                <a:spLocks noChangeShapeType="1"/>
              </p:cNvSpPr>
              <p:nvPr/>
            </p:nvSpPr>
            <p:spPr bwMode="auto">
              <a:xfrm>
                <a:off x="5002213" y="3522663"/>
                <a:ext cx="39687" cy="3175"/>
              </a:xfrm>
              <a:prstGeom prst="line">
                <a:avLst/>
              </a:prstGeom>
              <a:noFill/>
              <a:ln w="3175">
                <a:solidFill>
                  <a:srgbClr val="C00000"/>
                </a:solidFill>
                <a:round/>
                <a:headEnd/>
                <a:tailEnd/>
              </a:ln>
            </p:spPr>
            <p:txBody>
              <a:bodyPr/>
              <a:lstStyle/>
              <a:p>
                <a:pPr>
                  <a:defRPr/>
                </a:pPr>
                <a:endParaRPr lang="en-US" sz="1050" b="1"/>
              </a:p>
            </p:txBody>
          </p:sp>
          <p:sp>
            <p:nvSpPr>
              <p:cNvPr id="281" name="Line 199"/>
              <p:cNvSpPr>
                <a:spLocks noChangeShapeType="1"/>
              </p:cNvSpPr>
              <p:nvPr/>
            </p:nvSpPr>
            <p:spPr bwMode="auto">
              <a:xfrm flipV="1">
                <a:off x="5070475" y="3597275"/>
                <a:ext cx="25400" cy="68263"/>
              </a:xfrm>
              <a:prstGeom prst="line">
                <a:avLst/>
              </a:prstGeom>
              <a:noFill/>
              <a:ln w="3175">
                <a:solidFill>
                  <a:srgbClr val="C00000"/>
                </a:solidFill>
                <a:round/>
                <a:headEnd/>
                <a:tailEnd/>
              </a:ln>
            </p:spPr>
            <p:txBody>
              <a:bodyPr/>
              <a:lstStyle/>
              <a:p>
                <a:pPr>
                  <a:defRPr/>
                </a:pPr>
                <a:endParaRPr lang="en-US" sz="1050" b="1"/>
              </a:p>
            </p:txBody>
          </p:sp>
          <p:sp>
            <p:nvSpPr>
              <p:cNvPr id="282" name="Line 200"/>
              <p:cNvSpPr>
                <a:spLocks noChangeShapeType="1"/>
              </p:cNvSpPr>
              <p:nvPr/>
            </p:nvSpPr>
            <p:spPr bwMode="auto">
              <a:xfrm>
                <a:off x="5064125" y="3386138"/>
                <a:ext cx="39688" cy="47625"/>
              </a:xfrm>
              <a:prstGeom prst="line">
                <a:avLst/>
              </a:prstGeom>
              <a:noFill/>
              <a:ln w="3175">
                <a:solidFill>
                  <a:srgbClr val="C00000"/>
                </a:solidFill>
                <a:round/>
                <a:headEnd/>
                <a:tailEnd/>
              </a:ln>
            </p:spPr>
            <p:txBody>
              <a:bodyPr/>
              <a:lstStyle/>
              <a:p>
                <a:pPr>
                  <a:defRPr/>
                </a:pPr>
                <a:endParaRPr lang="en-US" sz="1050" b="1"/>
              </a:p>
            </p:txBody>
          </p:sp>
          <p:sp>
            <p:nvSpPr>
              <p:cNvPr id="283" name="Line 197"/>
              <p:cNvSpPr>
                <a:spLocks noChangeShapeType="1"/>
              </p:cNvSpPr>
              <p:nvPr/>
            </p:nvSpPr>
            <p:spPr bwMode="auto">
              <a:xfrm>
                <a:off x="3806825" y="3590925"/>
                <a:ext cx="22225" cy="77788"/>
              </a:xfrm>
              <a:prstGeom prst="line">
                <a:avLst/>
              </a:prstGeom>
              <a:noFill/>
              <a:ln w="3175">
                <a:solidFill>
                  <a:srgbClr val="C00000"/>
                </a:solidFill>
                <a:round/>
                <a:headEnd/>
                <a:tailEnd/>
              </a:ln>
            </p:spPr>
            <p:txBody>
              <a:bodyPr/>
              <a:lstStyle/>
              <a:p>
                <a:pPr>
                  <a:defRPr/>
                </a:pPr>
                <a:endParaRPr lang="en-US" sz="1050" b="1"/>
              </a:p>
            </p:txBody>
          </p:sp>
          <p:sp>
            <p:nvSpPr>
              <p:cNvPr id="284" name="Line 198"/>
              <p:cNvSpPr>
                <a:spLocks noChangeShapeType="1"/>
              </p:cNvSpPr>
              <p:nvPr/>
            </p:nvSpPr>
            <p:spPr bwMode="auto">
              <a:xfrm flipV="1">
                <a:off x="3773488" y="3376613"/>
                <a:ext cx="20637" cy="65087"/>
              </a:xfrm>
              <a:prstGeom prst="line">
                <a:avLst/>
              </a:prstGeom>
              <a:noFill/>
              <a:ln w="3175">
                <a:solidFill>
                  <a:srgbClr val="C00000"/>
                </a:solidFill>
                <a:round/>
                <a:headEnd/>
                <a:tailEnd/>
              </a:ln>
            </p:spPr>
            <p:txBody>
              <a:bodyPr/>
              <a:lstStyle/>
              <a:p>
                <a:pPr>
                  <a:defRPr/>
                </a:pPr>
                <a:endParaRPr lang="en-US" sz="1050" b="1"/>
              </a:p>
            </p:txBody>
          </p:sp>
          <p:sp>
            <p:nvSpPr>
              <p:cNvPr id="285" name="Line 198"/>
              <p:cNvSpPr>
                <a:spLocks noChangeShapeType="1"/>
              </p:cNvSpPr>
              <p:nvPr/>
            </p:nvSpPr>
            <p:spPr bwMode="auto">
              <a:xfrm flipV="1">
                <a:off x="3708400" y="3324225"/>
                <a:ext cx="28575" cy="28575"/>
              </a:xfrm>
              <a:prstGeom prst="line">
                <a:avLst/>
              </a:prstGeom>
              <a:noFill/>
              <a:ln w="3175">
                <a:solidFill>
                  <a:srgbClr val="C00000"/>
                </a:solidFill>
                <a:round/>
                <a:headEnd/>
                <a:tailEnd/>
              </a:ln>
            </p:spPr>
            <p:txBody>
              <a:bodyPr/>
              <a:lstStyle/>
              <a:p>
                <a:pPr>
                  <a:defRPr/>
                </a:pPr>
                <a:endParaRPr lang="en-US" sz="1050" b="1"/>
              </a:p>
            </p:txBody>
          </p:sp>
          <p:sp>
            <p:nvSpPr>
              <p:cNvPr id="286" name="Line 198"/>
              <p:cNvSpPr>
                <a:spLocks noChangeShapeType="1"/>
              </p:cNvSpPr>
              <p:nvPr/>
            </p:nvSpPr>
            <p:spPr bwMode="auto">
              <a:xfrm flipH="1" flipV="1">
                <a:off x="3619500" y="3443288"/>
                <a:ext cx="17463" cy="173037"/>
              </a:xfrm>
              <a:prstGeom prst="line">
                <a:avLst/>
              </a:prstGeom>
              <a:noFill/>
              <a:ln w="3175">
                <a:solidFill>
                  <a:srgbClr val="C00000"/>
                </a:solidFill>
                <a:round/>
                <a:headEnd/>
                <a:tailEnd/>
              </a:ln>
            </p:spPr>
            <p:txBody>
              <a:bodyPr/>
              <a:lstStyle/>
              <a:p>
                <a:pPr>
                  <a:defRPr/>
                </a:pPr>
                <a:endParaRPr lang="en-US" sz="1050" b="1"/>
              </a:p>
            </p:txBody>
          </p:sp>
          <p:sp>
            <p:nvSpPr>
              <p:cNvPr id="287" name="Line 198"/>
              <p:cNvSpPr>
                <a:spLocks noChangeShapeType="1"/>
              </p:cNvSpPr>
              <p:nvPr/>
            </p:nvSpPr>
            <p:spPr bwMode="auto">
              <a:xfrm flipV="1">
                <a:off x="3673475" y="3556000"/>
                <a:ext cx="20638" cy="65088"/>
              </a:xfrm>
              <a:prstGeom prst="line">
                <a:avLst/>
              </a:prstGeom>
              <a:noFill/>
              <a:ln w="3175">
                <a:solidFill>
                  <a:srgbClr val="C00000"/>
                </a:solidFill>
                <a:round/>
                <a:headEnd/>
                <a:tailEnd/>
              </a:ln>
            </p:spPr>
            <p:txBody>
              <a:bodyPr/>
              <a:lstStyle/>
              <a:p>
                <a:pPr>
                  <a:defRPr/>
                </a:pPr>
                <a:endParaRPr lang="en-US" sz="1050" b="1"/>
              </a:p>
            </p:txBody>
          </p:sp>
          <p:sp>
            <p:nvSpPr>
              <p:cNvPr id="288" name="Line 198"/>
              <p:cNvSpPr>
                <a:spLocks noChangeShapeType="1"/>
              </p:cNvSpPr>
              <p:nvPr/>
            </p:nvSpPr>
            <p:spPr bwMode="auto">
              <a:xfrm flipH="1" flipV="1">
                <a:off x="3695700" y="3409950"/>
                <a:ext cx="20638" cy="47625"/>
              </a:xfrm>
              <a:prstGeom prst="line">
                <a:avLst/>
              </a:prstGeom>
              <a:noFill/>
              <a:ln w="3175">
                <a:solidFill>
                  <a:srgbClr val="C00000"/>
                </a:solidFill>
                <a:round/>
                <a:headEnd/>
                <a:tailEnd/>
              </a:ln>
            </p:spPr>
            <p:txBody>
              <a:bodyPr/>
              <a:lstStyle/>
              <a:p>
                <a:pPr>
                  <a:defRPr/>
                </a:pPr>
                <a:endParaRPr lang="en-US" sz="1050" b="1"/>
              </a:p>
            </p:txBody>
          </p:sp>
          <p:grpSp>
            <p:nvGrpSpPr>
              <p:cNvPr id="289" name="Group 151"/>
              <p:cNvGrpSpPr>
                <a:grpSpLocks/>
              </p:cNvGrpSpPr>
              <p:nvPr/>
            </p:nvGrpSpPr>
            <p:grpSpPr bwMode="auto">
              <a:xfrm>
                <a:off x="3900942" y="3310425"/>
                <a:ext cx="1121511" cy="442550"/>
                <a:chOff x="1325" y="2541"/>
                <a:chExt cx="3083" cy="673"/>
              </a:xfrm>
            </p:grpSpPr>
            <p:sp>
              <p:nvSpPr>
                <p:cNvPr id="418" name="Line 152"/>
                <p:cNvSpPr>
                  <a:spLocks noChangeShapeType="1"/>
                </p:cNvSpPr>
                <p:nvPr/>
              </p:nvSpPr>
              <p:spPr bwMode="auto">
                <a:xfrm>
                  <a:off x="2284" y="2878"/>
                  <a:ext cx="52" cy="2"/>
                </a:xfrm>
                <a:prstGeom prst="line">
                  <a:avLst/>
                </a:prstGeom>
                <a:noFill/>
                <a:ln w="3175">
                  <a:solidFill>
                    <a:srgbClr val="CC0000"/>
                  </a:solidFill>
                  <a:round/>
                  <a:headEnd/>
                  <a:tailEnd/>
                </a:ln>
              </p:spPr>
              <p:txBody>
                <a:bodyPr/>
                <a:lstStyle/>
                <a:p>
                  <a:pPr>
                    <a:defRPr/>
                  </a:pPr>
                  <a:endParaRPr lang="en-US" sz="1050" b="1"/>
                </a:p>
              </p:txBody>
            </p:sp>
            <p:grpSp>
              <p:nvGrpSpPr>
                <p:cNvPr id="419" name="Group 153"/>
                <p:cNvGrpSpPr>
                  <a:grpSpLocks/>
                </p:cNvGrpSpPr>
                <p:nvPr/>
              </p:nvGrpSpPr>
              <p:grpSpPr bwMode="auto">
                <a:xfrm>
                  <a:off x="1325" y="2541"/>
                  <a:ext cx="3083" cy="673"/>
                  <a:chOff x="1325" y="2541"/>
                  <a:chExt cx="3083" cy="673"/>
                </a:xfrm>
              </p:grpSpPr>
              <p:sp>
                <p:nvSpPr>
                  <p:cNvPr id="421" name="Line 154"/>
                  <p:cNvSpPr>
                    <a:spLocks noChangeShapeType="1"/>
                  </p:cNvSpPr>
                  <p:nvPr/>
                </p:nvSpPr>
                <p:spPr bwMode="auto">
                  <a:xfrm>
                    <a:off x="1367" y="2540"/>
                    <a:ext cx="92" cy="0"/>
                  </a:xfrm>
                  <a:prstGeom prst="line">
                    <a:avLst/>
                  </a:prstGeom>
                  <a:noFill/>
                  <a:ln w="3175">
                    <a:solidFill>
                      <a:srgbClr val="CC0000"/>
                    </a:solidFill>
                    <a:round/>
                    <a:headEnd/>
                    <a:tailEnd/>
                  </a:ln>
                </p:spPr>
                <p:txBody>
                  <a:bodyPr/>
                  <a:lstStyle/>
                  <a:p>
                    <a:pPr>
                      <a:defRPr/>
                    </a:pPr>
                    <a:endParaRPr lang="en-US" sz="1050" b="1"/>
                  </a:p>
                </p:txBody>
              </p:sp>
              <p:sp>
                <p:nvSpPr>
                  <p:cNvPr id="422" name="Line 155"/>
                  <p:cNvSpPr>
                    <a:spLocks noChangeShapeType="1"/>
                  </p:cNvSpPr>
                  <p:nvPr/>
                </p:nvSpPr>
                <p:spPr bwMode="auto">
                  <a:xfrm>
                    <a:off x="1926" y="2540"/>
                    <a:ext cx="92" cy="0"/>
                  </a:xfrm>
                  <a:prstGeom prst="line">
                    <a:avLst/>
                  </a:prstGeom>
                  <a:noFill/>
                  <a:ln w="3175">
                    <a:solidFill>
                      <a:srgbClr val="CC0000"/>
                    </a:solidFill>
                    <a:round/>
                    <a:headEnd/>
                    <a:tailEnd/>
                  </a:ln>
                </p:spPr>
                <p:txBody>
                  <a:bodyPr/>
                  <a:lstStyle/>
                  <a:p>
                    <a:pPr>
                      <a:defRPr/>
                    </a:pPr>
                    <a:endParaRPr lang="en-US" sz="1050" b="1"/>
                  </a:p>
                </p:txBody>
              </p:sp>
              <p:sp>
                <p:nvSpPr>
                  <p:cNvPr id="423" name="Line 156"/>
                  <p:cNvSpPr>
                    <a:spLocks noChangeShapeType="1"/>
                  </p:cNvSpPr>
                  <p:nvPr/>
                </p:nvSpPr>
                <p:spPr bwMode="auto">
                  <a:xfrm>
                    <a:off x="2480" y="2545"/>
                    <a:ext cx="92" cy="0"/>
                  </a:xfrm>
                  <a:prstGeom prst="line">
                    <a:avLst/>
                  </a:prstGeom>
                  <a:noFill/>
                  <a:ln w="3175">
                    <a:solidFill>
                      <a:srgbClr val="CC0000"/>
                    </a:solidFill>
                    <a:round/>
                    <a:headEnd/>
                    <a:tailEnd/>
                  </a:ln>
                </p:spPr>
                <p:txBody>
                  <a:bodyPr/>
                  <a:lstStyle/>
                  <a:p>
                    <a:pPr>
                      <a:defRPr/>
                    </a:pPr>
                    <a:endParaRPr lang="en-US" sz="1050" b="1"/>
                  </a:p>
                </p:txBody>
              </p:sp>
              <p:sp>
                <p:nvSpPr>
                  <p:cNvPr id="424" name="Line 157"/>
                  <p:cNvSpPr>
                    <a:spLocks noChangeShapeType="1"/>
                  </p:cNvSpPr>
                  <p:nvPr/>
                </p:nvSpPr>
                <p:spPr bwMode="auto">
                  <a:xfrm>
                    <a:off x="3056" y="2545"/>
                    <a:ext cx="92" cy="0"/>
                  </a:xfrm>
                  <a:prstGeom prst="line">
                    <a:avLst/>
                  </a:prstGeom>
                  <a:noFill/>
                  <a:ln w="3175">
                    <a:solidFill>
                      <a:srgbClr val="CC0000"/>
                    </a:solidFill>
                    <a:round/>
                    <a:headEnd/>
                    <a:tailEnd/>
                  </a:ln>
                </p:spPr>
                <p:txBody>
                  <a:bodyPr/>
                  <a:lstStyle/>
                  <a:p>
                    <a:pPr>
                      <a:defRPr/>
                    </a:pPr>
                    <a:endParaRPr lang="en-US" sz="1050" b="1"/>
                  </a:p>
                </p:txBody>
              </p:sp>
              <p:sp>
                <p:nvSpPr>
                  <p:cNvPr id="425" name="Line 158"/>
                  <p:cNvSpPr>
                    <a:spLocks noChangeShapeType="1"/>
                  </p:cNvSpPr>
                  <p:nvPr/>
                </p:nvSpPr>
                <p:spPr bwMode="auto">
                  <a:xfrm>
                    <a:off x="3610" y="2545"/>
                    <a:ext cx="96" cy="0"/>
                  </a:xfrm>
                  <a:prstGeom prst="line">
                    <a:avLst/>
                  </a:prstGeom>
                  <a:noFill/>
                  <a:ln w="3175">
                    <a:solidFill>
                      <a:srgbClr val="CC0000"/>
                    </a:solidFill>
                    <a:round/>
                    <a:headEnd/>
                    <a:tailEnd/>
                  </a:ln>
                </p:spPr>
                <p:txBody>
                  <a:bodyPr/>
                  <a:lstStyle/>
                  <a:p>
                    <a:pPr>
                      <a:defRPr/>
                    </a:pPr>
                    <a:endParaRPr lang="en-US" sz="1050" b="1"/>
                  </a:p>
                </p:txBody>
              </p:sp>
              <p:sp>
                <p:nvSpPr>
                  <p:cNvPr id="426" name="Line 159"/>
                  <p:cNvSpPr>
                    <a:spLocks noChangeShapeType="1"/>
                  </p:cNvSpPr>
                  <p:nvPr/>
                </p:nvSpPr>
                <p:spPr bwMode="auto">
                  <a:xfrm>
                    <a:off x="4173" y="2545"/>
                    <a:ext cx="92" cy="0"/>
                  </a:xfrm>
                  <a:prstGeom prst="line">
                    <a:avLst/>
                  </a:prstGeom>
                  <a:noFill/>
                  <a:ln w="3175">
                    <a:solidFill>
                      <a:srgbClr val="CC0000"/>
                    </a:solidFill>
                    <a:round/>
                    <a:headEnd/>
                    <a:tailEnd/>
                  </a:ln>
                </p:spPr>
                <p:txBody>
                  <a:bodyPr/>
                  <a:lstStyle/>
                  <a:p>
                    <a:pPr>
                      <a:defRPr/>
                    </a:pPr>
                    <a:endParaRPr lang="en-US" sz="1050" b="1"/>
                  </a:p>
                </p:txBody>
              </p:sp>
              <p:sp>
                <p:nvSpPr>
                  <p:cNvPr id="427" name="Line 160"/>
                  <p:cNvSpPr>
                    <a:spLocks noChangeShapeType="1"/>
                  </p:cNvSpPr>
                  <p:nvPr/>
                </p:nvSpPr>
                <p:spPr bwMode="auto">
                  <a:xfrm>
                    <a:off x="1442" y="3209"/>
                    <a:ext cx="92" cy="0"/>
                  </a:xfrm>
                  <a:prstGeom prst="line">
                    <a:avLst/>
                  </a:prstGeom>
                  <a:noFill/>
                  <a:ln w="3175">
                    <a:solidFill>
                      <a:srgbClr val="CC0000"/>
                    </a:solidFill>
                    <a:round/>
                    <a:headEnd/>
                    <a:tailEnd/>
                  </a:ln>
                </p:spPr>
                <p:txBody>
                  <a:bodyPr/>
                  <a:lstStyle/>
                  <a:p>
                    <a:pPr>
                      <a:defRPr/>
                    </a:pPr>
                    <a:endParaRPr lang="en-US" sz="1050" b="1"/>
                  </a:p>
                </p:txBody>
              </p:sp>
              <p:sp>
                <p:nvSpPr>
                  <p:cNvPr id="428" name="Line 161"/>
                  <p:cNvSpPr>
                    <a:spLocks noChangeShapeType="1"/>
                  </p:cNvSpPr>
                  <p:nvPr/>
                </p:nvSpPr>
                <p:spPr bwMode="auto">
                  <a:xfrm>
                    <a:off x="2000" y="3209"/>
                    <a:ext cx="92" cy="0"/>
                  </a:xfrm>
                  <a:prstGeom prst="line">
                    <a:avLst/>
                  </a:prstGeom>
                  <a:noFill/>
                  <a:ln w="3175">
                    <a:solidFill>
                      <a:srgbClr val="CC0000"/>
                    </a:solidFill>
                    <a:round/>
                    <a:headEnd/>
                    <a:tailEnd/>
                  </a:ln>
                </p:spPr>
                <p:txBody>
                  <a:bodyPr/>
                  <a:lstStyle/>
                  <a:p>
                    <a:pPr>
                      <a:defRPr/>
                    </a:pPr>
                    <a:endParaRPr lang="en-US" sz="1050" b="1"/>
                  </a:p>
                </p:txBody>
              </p:sp>
              <p:sp>
                <p:nvSpPr>
                  <p:cNvPr id="429" name="Line 162"/>
                  <p:cNvSpPr>
                    <a:spLocks noChangeShapeType="1"/>
                  </p:cNvSpPr>
                  <p:nvPr/>
                </p:nvSpPr>
                <p:spPr bwMode="auto">
                  <a:xfrm>
                    <a:off x="2554" y="3214"/>
                    <a:ext cx="92" cy="0"/>
                  </a:xfrm>
                  <a:prstGeom prst="line">
                    <a:avLst/>
                  </a:prstGeom>
                  <a:noFill/>
                  <a:ln w="3175">
                    <a:solidFill>
                      <a:srgbClr val="CC0000"/>
                    </a:solidFill>
                    <a:round/>
                    <a:headEnd/>
                    <a:tailEnd/>
                  </a:ln>
                </p:spPr>
                <p:txBody>
                  <a:bodyPr/>
                  <a:lstStyle/>
                  <a:p>
                    <a:pPr>
                      <a:defRPr/>
                    </a:pPr>
                    <a:endParaRPr lang="en-US" sz="1050" b="1"/>
                  </a:p>
                </p:txBody>
              </p:sp>
              <p:sp>
                <p:nvSpPr>
                  <p:cNvPr id="430" name="Line 163"/>
                  <p:cNvSpPr>
                    <a:spLocks noChangeShapeType="1"/>
                  </p:cNvSpPr>
                  <p:nvPr/>
                </p:nvSpPr>
                <p:spPr bwMode="auto">
                  <a:xfrm>
                    <a:off x="3091" y="3214"/>
                    <a:ext cx="92" cy="0"/>
                  </a:xfrm>
                  <a:prstGeom prst="line">
                    <a:avLst/>
                  </a:prstGeom>
                  <a:noFill/>
                  <a:ln w="3175">
                    <a:solidFill>
                      <a:srgbClr val="CC0000"/>
                    </a:solidFill>
                    <a:round/>
                    <a:headEnd/>
                    <a:tailEnd/>
                  </a:ln>
                </p:spPr>
                <p:txBody>
                  <a:bodyPr/>
                  <a:lstStyle/>
                  <a:p>
                    <a:pPr>
                      <a:defRPr/>
                    </a:pPr>
                    <a:endParaRPr lang="en-US" sz="1050" b="1"/>
                  </a:p>
                </p:txBody>
              </p:sp>
              <p:sp>
                <p:nvSpPr>
                  <p:cNvPr id="431" name="Line 164"/>
                  <p:cNvSpPr>
                    <a:spLocks noChangeShapeType="1"/>
                  </p:cNvSpPr>
                  <p:nvPr/>
                </p:nvSpPr>
                <p:spPr bwMode="auto">
                  <a:xfrm>
                    <a:off x="3645" y="3214"/>
                    <a:ext cx="92" cy="0"/>
                  </a:xfrm>
                  <a:prstGeom prst="line">
                    <a:avLst/>
                  </a:prstGeom>
                  <a:noFill/>
                  <a:ln w="3175">
                    <a:solidFill>
                      <a:srgbClr val="CC0000"/>
                    </a:solidFill>
                    <a:round/>
                    <a:headEnd/>
                    <a:tailEnd/>
                  </a:ln>
                </p:spPr>
                <p:txBody>
                  <a:bodyPr/>
                  <a:lstStyle/>
                  <a:p>
                    <a:pPr>
                      <a:defRPr/>
                    </a:pPr>
                    <a:endParaRPr lang="en-US" sz="1050" b="1"/>
                  </a:p>
                </p:txBody>
              </p:sp>
              <p:sp>
                <p:nvSpPr>
                  <p:cNvPr id="432" name="Line 165"/>
                  <p:cNvSpPr>
                    <a:spLocks noChangeShapeType="1"/>
                  </p:cNvSpPr>
                  <p:nvPr/>
                </p:nvSpPr>
                <p:spPr bwMode="auto">
                  <a:xfrm>
                    <a:off x="4208" y="3214"/>
                    <a:ext cx="65" cy="0"/>
                  </a:xfrm>
                  <a:prstGeom prst="line">
                    <a:avLst/>
                  </a:prstGeom>
                  <a:noFill/>
                  <a:ln w="3175">
                    <a:solidFill>
                      <a:srgbClr val="CC0000"/>
                    </a:solidFill>
                    <a:round/>
                    <a:headEnd/>
                    <a:tailEnd/>
                  </a:ln>
                </p:spPr>
                <p:txBody>
                  <a:bodyPr/>
                  <a:lstStyle/>
                  <a:p>
                    <a:pPr>
                      <a:defRPr/>
                    </a:pPr>
                    <a:endParaRPr lang="en-US" sz="1050" b="1"/>
                  </a:p>
                </p:txBody>
              </p:sp>
              <p:sp>
                <p:nvSpPr>
                  <p:cNvPr id="433" name="Line 166"/>
                  <p:cNvSpPr>
                    <a:spLocks noChangeShapeType="1"/>
                  </p:cNvSpPr>
                  <p:nvPr/>
                </p:nvSpPr>
                <p:spPr bwMode="auto">
                  <a:xfrm>
                    <a:off x="1760" y="2878"/>
                    <a:ext cx="52" cy="2"/>
                  </a:xfrm>
                  <a:prstGeom prst="line">
                    <a:avLst/>
                  </a:prstGeom>
                  <a:noFill/>
                  <a:ln w="3175">
                    <a:solidFill>
                      <a:srgbClr val="CC0000"/>
                    </a:solidFill>
                    <a:round/>
                    <a:headEnd/>
                    <a:tailEnd/>
                  </a:ln>
                </p:spPr>
                <p:txBody>
                  <a:bodyPr/>
                  <a:lstStyle/>
                  <a:p>
                    <a:pPr>
                      <a:defRPr/>
                    </a:pPr>
                    <a:endParaRPr lang="en-US" sz="1050" b="1"/>
                  </a:p>
                </p:txBody>
              </p:sp>
              <p:sp>
                <p:nvSpPr>
                  <p:cNvPr id="434" name="Line 167"/>
                  <p:cNvSpPr>
                    <a:spLocks noChangeShapeType="1"/>
                  </p:cNvSpPr>
                  <p:nvPr/>
                </p:nvSpPr>
                <p:spPr bwMode="auto">
                  <a:xfrm>
                    <a:off x="2799" y="2878"/>
                    <a:ext cx="48" cy="2"/>
                  </a:xfrm>
                  <a:prstGeom prst="line">
                    <a:avLst/>
                  </a:prstGeom>
                  <a:noFill/>
                  <a:ln w="3175">
                    <a:solidFill>
                      <a:srgbClr val="CC0000"/>
                    </a:solidFill>
                    <a:round/>
                    <a:headEnd/>
                    <a:tailEnd/>
                  </a:ln>
                </p:spPr>
                <p:txBody>
                  <a:bodyPr/>
                  <a:lstStyle/>
                  <a:p>
                    <a:pPr>
                      <a:defRPr/>
                    </a:pPr>
                    <a:endParaRPr lang="en-US" sz="1050" b="1"/>
                  </a:p>
                </p:txBody>
              </p:sp>
              <p:sp>
                <p:nvSpPr>
                  <p:cNvPr id="435" name="Line 168"/>
                  <p:cNvSpPr>
                    <a:spLocks noChangeShapeType="1"/>
                  </p:cNvSpPr>
                  <p:nvPr/>
                </p:nvSpPr>
                <p:spPr bwMode="auto">
                  <a:xfrm>
                    <a:off x="3318" y="2878"/>
                    <a:ext cx="52" cy="2"/>
                  </a:xfrm>
                  <a:prstGeom prst="line">
                    <a:avLst/>
                  </a:prstGeom>
                  <a:noFill/>
                  <a:ln w="3175">
                    <a:solidFill>
                      <a:srgbClr val="CC0000"/>
                    </a:solidFill>
                    <a:round/>
                    <a:headEnd/>
                    <a:tailEnd/>
                  </a:ln>
                </p:spPr>
                <p:txBody>
                  <a:bodyPr/>
                  <a:lstStyle/>
                  <a:p>
                    <a:pPr>
                      <a:defRPr/>
                    </a:pPr>
                    <a:endParaRPr lang="en-US" sz="1050" b="1"/>
                  </a:p>
                </p:txBody>
              </p:sp>
              <p:sp>
                <p:nvSpPr>
                  <p:cNvPr id="436" name="Line 169"/>
                  <p:cNvSpPr>
                    <a:spLocks noChangeShapeType="1"/>
                  </p:cNvSpPr>
                  <p:nvPr/>
                </p:nvSpPr>
                <p:spPr bwMode="auto">
                  <a:xfrm>
                    <a:off x="3842" y="2878"/>
                    <a:ext cx="48" cy="2"/>
                  </a:xfrm>
                  <a:prstGeom prst="line">
                    <a:avLst/>
                  </a:prstGeom>
                  <a:noFill/>
                  <a:ln w="3175">
                    <a:solidFill>
                      <a:srgbClr val="CC0000"/>
                    </a:solidFill>
                    <a:round/>
                    <a:headEnd/>
                    <a:tailEnd/>
                  </a:ln>
                </p:spPr>
                <p:txBody>
                  <a:bodyPr/>
                  <a:lstStyle/>
                  <a:p>
                    <a:pPr>
                      <a:defRPr/>
                    </a:pPr>
                    <a:endParaRPr lang="en-US" sz="1050" b="1"/>
                  </a:p>
                </p:txBody>
              </p:sp>
              <p:sp>
                <p:nvSpPr>
                  <p:cNvPr id="437" name="Line 170"/>
                  <p:cNvSpPr>
                    <a:spLocks noChangeShapeType="1"/>
                  </p:cNvSpPr>
                  <p:nvPr/>
                </p:nvSpPr>
                <p:spPr bwMode="auto">
                  <a:xfrm flipH="1">
                    <a:off x="1616" y="2659"/>
                    <a:ext cx="22" cy="87"/>
                  </a:xfrm>
                  <a:prstGeom prst="line">
                    <a:avLst/>
                  </a:prstGeom>
                  <a:noFill/>
                  <a:ln w="3175">
                    <a:solidFill>
                      <a:srgbClr val="CC0000"/>
                    </a:solidFill>
                    <a:round/>
                    <a:headEnd/>
                    <a:tailEnd/>
                  </a:ln>
                </p:spPr>
                <p:txBody>
                  <a:bodyPr/>
                  <a:lstStyle/>
                  <a:p>
                    <a:pPr>
                      <a:defRPr/>
                    </a:pPr>
                    <a:endParaRPr lang="en-US" sz="1050" b="1"/>
                  </a:p>
                </p:txBody>
              </p:sp>
              <p:sp>
                <p:nvSpPr>
                  <p:cNvPr id="438" name="Line 171"/>
                  <p:cNvSpPr>
                    <a:spLocks noChangeShapeType="1"/>
                  </p:cNvSpPr>
                  <p:nvPr/>
                </p:nvSpPr>
                <p:spPr bwMode="auto">
                  <a:xfrm flipH="1">
                    <a:off x="2087" y="2654"/>
                    <a:ext cx="87" cy="92"/>
                  </a:xfrm>
                  <a:prstGeom prst="line">
                    <a:avLst/>
                  </a:prstGeom>
                  <a:noFill/>
                  <a:ln w="3175">
                    <a:solidFill>
                      <a:srgbClr val="CC0000"/>
                    </a:solidFill>
                    <a:round/>
                    <a:headEnd/>
                    <a:tailEnd/>
                  </a:ln>
                </p:spPr>
                <p:txBody>
                  <a:bodyPr/>
                  <a:lstStyle/>
                  <a:p>
                    <a:pPr>
                      <a:defRPr/>
                    </a:pPr>
                    <a:endParaRPr lang="en-US" sz="1050" b="1"/>
                  </a:p>
                </p:txBody>
              </p:sp>
              <p:sp>
                <p:nvSpPr>
                  <p:cNvPr id="439" name="Line 172"/>
                  <p:cNvSpPr>
                    <a:spLocks noChangeShapeType="1"/>
                  </p:cNvSpPr>
                  <p:nvPr/>
                </p:nvSpPr>
                <p:spPr bwMode="auto">
                  <a:xfrm>
                    <a:off x="1756" y="2654"/>
                    <a:ext cx="127" cy="116"/>
                  </a:xfrm>
                  <a:prstGeom prst="line">
                    <a:avLst/>
                  </a:prstGeom>
                  <a:noFill/>
                  <a:ln w="3175">
                    <a:solidFill>
                      <a:srgbClr val="CC0000"/>
                    </a:solidFill>
                    <a:round/>
                    <a:headEnd/>
                    <a:tailEnd/>
                  </a:ln>
                </p:spPr>
                <p:txBody>
                  <a:bodyPr/>
                  <a:lstStyle/>
                  <a:p>
                    <a:pPr>
                      <a:defRPr/>
                    </a:pPr>
                    <a:endParaRPr lang="en-US" sz="1050" b="1"/>
                  </a:p>
                </p:txBody>
              </p:sp>
              <p:sp>
                <p:nvSpPr>
                  <p:cNvPr id="440" name="Line 173"/>
                  <p:cNvSpPr>
                    <a:spLocks noChangeShapeType="1"/>
                  </p:cNvSpPr>
                  <p:nvPr/>
                </p:nvSpPr>
                <p:spPr bwMode="auto">
                  <a:xfrm>
                    <a:off x="1708" y="2654"/>
                    <a:ext cx="52" cy="425"/>
                  </a:xfrm>
                  <a:prstGeom prst="line">
                    <a:avLst/>
                  </a:prstGeom>
                  <a:noFill/>
                  <a:ln w="3175">
                    <a:solidFill>
                      <a:srgbClr val="CC0000"/>
                    </a:solidFill>
                    <a:round/>
                    <a:headEnd/>
                    <a:tailEnd/>
                  </a:ln>
                </p:spPr>
                <p:txBody>
                  <a:bodyPr/>
                  <a:lstStyle/>
                  <a:p>
                    <a:pPr>
                      <a:defRPr/>
                    </a:pPr>
                    <a:endParaRPr lang="en-US" sz="1050" b="1"/>
                  </a:p>
                </p:txBody>
              </p:sp>
              <p:sp>
                <p:nvSpPr>
                  <p:cNvPr id="441" name="Line 174"/>
                  <p:cNvSpPr>
                    <a:spLocks noChangeShapeType="1"/>
                  </p:cNvSpPr>
                  <p:nvPr/>
                </p:nvSpPr>
                <p:spPr bwMode="auto">
                  <a:xfrm flipH="1">
                    <a:off x="1813" y="2987"/>
                    <a:ext cx="113" cy="92"/>
                  </a:xfrm>
                  <a:prstGeom prst="line">
                    <a:avLst/>
                  </a:prstGeom>
                  <a:noFill/>
                  <a:ln w="3175">
                    <a:solidFill>
                      <a:srgbClr val="CC0000"/>
                    </a:solidFill>
                    <a:round/>
                    <a:headEnd/>
                    <a:tailEnd/>
                  </a:ln>
                </p:spPr>
                <p:txBody>
                  <a:bodyPr/>
                  <a:lstStyle/>
                  <a:p>
                    <a:pPr>
                      <a:defRPr/>
                    </a:pPr>
                    <a:endParaRPr lang="en-US" sz="1050" b="1"/>
                  </a:p>
                </p:txBody>
              </p:sp>
              <p:sp>
                <p:nvSpPr>
                  <p:cNvPr id="442" name="Line 175"/>
                  <p:cNvSpPr>
                    <a:spLocks noChangeShapeType="1"/>
                  </p:cNvSpPr>
                  <p:nvPr/>
                </p:nvSpPr>
                <p:spPr bwMode="auto">
                  <a:xfrm flipH="1">
                    <a:off x="2380" y="2987"/>
                    <a:ext cx="79" cy="92"/>
                  </a:xfrm>
                  <a:prstGeom prst="line">
                    <a:avLst/>
                  </a:prstGeom>
                  <a:noFill/>
                  <a:ln w="3175">
                    <a:solidFill>
                      <a:srgbClr val="CC0000"/>
                    </a:solidFill>
                    <a:round/>
                    <a:headEnd/>
                    <a:tailEnd/>
                  </a:ln>
                </p:spPr>
                <p:txBody>
                  <a:bodyPr/>
                  <a:lstStyle/>
                  <a:p>
                    <a:pPr>
                      <a:defRPr/>
                    </a:pPr>
                    <a:endParaRPr lang="en-US" sz="1050" b="1"/>
                  </a:p>
                </p:txBody>
              </p:sp>
              <p:sp>
                <p:nvSpPr>
                  <p:cNvPr id="443" name="Line 176"/>
                  <p:cNvSpPr>
                    <a:spLocks noChangeShapeType="1"/>
                  </p:cNvSpPr>
                  <p:nvPr/>
                </p:nvSpPr>
                <p:spPr bwMode="auto">
                  <a:xfrm>
                    <a:off x="2725" y="2977"/>
                    <a:ext cx="74" cy="92"/>
                  </a:xfrm>
                  <a:prstGeom prst="line">
                    <a:avLst/>
                  </a:prstGeom>
                  <a:noFill/>
                  <a:ln w="3175">
                    <a:solidFill>
                      <a:srgbClr val="CC0000"/>
                    </a:solidFill>
                    <a:round/>
                    <a:headEnd/>
                    <a:tailEnd/>
                  </a:ln>
                </p:spPr>
                <p:txBody>
                  <a:bodyPr/>
                  <a:lstStyle/>
                  <a:p>
                    <a:pPr>
                      <a:defRPr/>
                    </a:pPr>
                    <a:endParaRPr lang="en-US" sz="1050" b="1"/>
                  </a:p>
                </p:txBody>
              </p:sp>
              <p:sp>
                <p:nvSpPr>
                  <p:cNvPr id="444" name="Line 177"/>
                  <p:cNvSpPr>
                    <a:spLocks noChangeShapeType="1"/>
                  </p:cNvSpPr>
                  <p:nvPr/>
                </p:nvSpPr>
                <p:spPr bwMode="auto">
                  <a:xfrm flipH="1">
                    <a:off x="2943" y="2987"/>
                    <a:ext cx="61" cy="92"/>
                  </a:xfrm>
                  <a:prstGeom prst="line">
                    <a:avLst/>
                  </a:prstGeom>
                  <a:noFill/>
                  <a:ln w="3175">
                    <a:solidFill>
                      <a:srgbClr val="CC0000"/>
                    </a:solidFill>
                    <a:round/>
                    <a:headEnd/>
                    <a:tailEnd/>
                  </a:ln>
                </p:spPr>
                <p:txBody>
                  <a:bodyPr/>
                  <a:lstStyle/>
                  <a:p>
                    <a:pPr>
                      <a:defRPr/>
                    </a:pPr>
                    <a:endParaRPr lang="en-US" sz="1050" b="1"/>
                  </a:p>
                </p:txBody>
              </p:sp>
              <p:sp>
                <p:nvSpPr>
                  <p:cNvPr id="445" name="Line 178"/>
                  <p:cNvSpPr>
                    <a:spLocks noChangeShapeType="1"/>
                  </p:cNvSpPr>
                  <p:nvPr/>
                </p:nvSpPr>
                <p:spPr bwMode="auto">
                  <a:xfrm>
                    <a:off x="3222" y="2987"/>
                    <a:ext cx="79" cy="118"/>
                  </a:xfrm>
                  <a:prstGeom prst="line">
                    <a:avLst/>
                  </a:prstGeom>
                  <a:noFill/>
                  <a:ln w="3175">
                    <a:solidFill>
                      <a:srgbClr val="CC0000"/>
                    </a:solidFill>
                    <a:round/>
                    <a:headEnd/>
                    <a:tailEnd/>
                  </a:ln>
                </p:spPr>
                <p:txBody>
                  <a:bodyPr/>
                  <a:lstStyle/>
                  <a:p>
                    <a:pPr>
                      <a:defRPr/>
                    </a:pPr>
                    <a:endParaRPr lang="en-US" sz="1050" b="1"/>
                  </a:p>
                </p:txBody>
              </p:sp>
              <p:sp>
                <p:nvSpPr>
                  <p:cNvPr id="446" name="Line 179"/>
                  <p:cNvSpPr>
                    <a:spLocks noChangeShapeType="1"/>
                  </p:cNvSpPr>
                  <p:nvPr/>
                </p:nvSpPr>
                <p:spPr bwMode="auto">
                  <a:xfrm flipH="1">
                    <a:off x="3462" y="2992"/>
                    <a:ext cx="57" cy="87"/>
                  </a:xfrm>
                  <a:prstGeom prst="line">
                    <a:avLst/>
                  </a:prstGeom>
                  <a:noFill/>
                  <a:ln w="3175">
                    <a:solidFill>
                      <a:srgbClr val="CC0000"/>
                    </a:solidFill>
                    <a:round/>
                    <a:headEnd/>
                    <a:tailEnd/>
                  </a:ln>
                </p:spPr>
                <p:txBody>
                  <a:bodyPr/>
                  <a:lstStyle/>
                  <a:p>
                    <a:pPr>
                      <a:defRPr/>
                    </a:pPr>
                    <a:endParaRPr lang="en-US" sz="1050" b="1"/>
                  </a:p>
                </p:txBody>
              </p:sp>
              <p:sp>
                <p:nvSpPr>
                  <p:cNvPr id="447" name="Line 180"/>
                  <p:cNvSpPr>
                    <a:spLocks noChangeShapeType="1"/>
                  </p:cNvSpPr>
                  <p:nvPr/>
                </p:nvSpPr>
                <p:spPr bwMode="auto">
                  <a:xfrm>
                    <a:off x="2973" y="2637"/>
                    <a:ext cx="83" cy="109"/>
                  </a:xfrm>
                  <a:prstGeom prst="line">
                    <a:avLst/>
                  </a:prstGeom>
                  <a:noFill/>
                  <a:ln w="3175">
                    <a:solidFill>
                      <a:srgbClr val="CC0000"/>
                    </a:solidFill>
                    <a:round/>
                    <a:headEnd/>
                    <a:tailEnd/>
                  </a:ln>
                </p:spPr>
                <p:txBody>
                  <a:bodyPr/>
                  <a:lstStyle/>
                  <a:p>
                    <a:pPr>
                      <a:defRPr/>
                    </a:pPr>
                    <a:endParaRPr lang="en-US" sz="1050" b="1"/>
                  </a:p>
                </p:txBody>
              </p:sp>
              <p:sp>
                <p:nvSpPr>
                  <p:cNvPr id="448" name="Line 181"/>
                  <p:cNvSpPr>
                    <a:spLocks noChangeShapeType="1"/>
                  </p:cNvSpPr>
                  <p:nvPr/>
                </p:nvSpPr>
                <p:spPr bwMode="auto">
                  <a:xfrm flipH="1">
                    <a:off x="3148" y="2637"/>
                    <a:ext cx="74" cy="109"/>
                  </a:xfrm>
                  <a:prstGeom prst="line">
                    <a:avLst/>
                  </a:prstGeom>
                  <a:noFill/>
                  <a:ln w="3175">
                    <a:solidFill>
                      <a:srgbClr val="CC0000"/>
                    </a:solidFill>
                    <a:round/>
                    <a:headEnd/>
                    <a:tailEnd/>
                  </a:ln>
                </p:spPr>
                <p:txBody>
                  <a:bodyPr/>
                  <a:lstStyle/>
                  <a:p>
                    <a:pPr>
                      <a:defRPr/>
                    </a:pPr>
                    <a:endParaRPr lang="en-US" sz="1050" b="1"/>
                  </a:p>
                </p:txBody>
              </p:sp>
              <p:sp>
                <p:nvSpPr>
                  <p:cNvPr id="449" name="Line 182"/>
                  <p:cNvSpPr>
                    <a:spLocks noChangeShapeType="1"/>
                  </p:cNvSpPr>
                  <p:nvPr/>
                </p:nvSpPr>
                <p:spPr bwMode="auto">
                  <a:xfrm>
                    <a:off x="3436" y="2654"/>
                    <a:ext cx="79" cy="92"/>
                  </a:xfrm>
                  <a:prstGeom prst="line">
                    <a:avLst/>
                  </a:prstGeom>
                  <a:noFill/>
                  <a:ln w="3175">
                    <a:solidFill>
                      <a:srgbClr val="CC0000"/>
                    </a:solidFill>
                    <a:round/>
                    <a:headEnd/>
                    <a:tailEnd/>
                  </a:ln>
                </p:spPr>
                <p:txBody>
                  <a:bodyPr/>
                  <a:lstStyle/>
                  <a:p>
                    <a:pPr>
                      <a:defRPr/>
                    </a:pPr>
                    <a:endParaRPr lang="en-US" sz="1050" b="1"/>
                  </a:p>
                </p:txBody>
              </p:sp>
              <p:sp>
                <p:nvSpPr>
                  <p:cNvPr id="450" name="Line 183"/>
                  <p:cNvSpPr>
                    <a:spLocks noChangeShapeType="1"/>
                  </p:cNvSpPr>
                  <p:nvPr/>
                </p:nvSpPr>
                <p:spPr bwMode="auto">
                  <a:xfrm flipH="1">
                    <a:off x="3702" y="2637"/>
                    <a:ext cx="79" cy="109"/>
                  </a:xfrm>
                  <a:prstGeom prst="line">
                    <a:avLst/>
                  </a:prstGeom>
                  <a:noFill/>
                  <a:ln w="3175">
                    <a:solidFill>
                      <a:srgbClr val="CC0000"/>
                    </a:solidFill>
                    <a:round/>
                    <a:headEnd/>
                    <a:tailEnd/>
                  </a:ln>
                </p:spPr>
                <p:txBody>
                  <a:bodyPr/>
                  <a:lstStyle/>
                  <a:p>
                    <a:pPr>
                      <a:defRPr/>
                    </a:pPr>
                    <a:endParaRPr lang="en-US" sz="1050" b="1"/>
                  </a:p>
                </p:txBody>
              </p:sp>
              <p:sp>
                <p:nvSpPr>
                  <p:cNvPr id="451" name="Line 184"/>
                  <p:cNvSpPr>
                    <a:spLocks noChangeShapeType="1"/>
                  </p:cNvSpPr>
                  <p:nvPr/>
                </p:nvSpPr>
                <p:spPr bwMode="auto">
                  <a:xfrm>
                    <a:off x="2410" y="2637"/>
                    <a:ext cx="96" cy="109"/>
                  </a:xfrm>
                  <a:prstGeom prst="line">
                    <a:avLst/>
                  </a:prstGeom>
                  <a:noFill/>
                  <a:ln w="3175">
                    <a:solidFill>
                      <a:srgbClr val="CC0000"/>
                    </a:solidFill>
                    <a:round/>
                    <a:headEnd/>
                    <a:tailEnd/>
                  </a:ln>
                </p:spPr>
                <p:txBody>
                  <a:bodyPr/>
                  <a:lstStyle/>
                  <a:p>
                    <a:pPr>
                      <a:defRPr/>
                    </a:pPr>
                    <a:endParaRPr lang="en-US" sz="1050" b="1"/>
                  </a:p>
                </p:txBody>
              </p:sp>
              <p:sp>
                <p:nvSpPr>
                  <p:cNvPr id="452" name="Line 185"/>
                  <p:cNvSpPr>
                    <a:spLocks noChangeShapeType="1"/>
                  </p:cNvSpPr>
                  <p:nvPr/>
                </p:nvSpPr>
                <p:spPr bwMode="auto">
                  <a:xfrm flipH="1">
                    <a:off x="2646" y="2637"/>
                    <a:ext cx="65" cy="109"/>
                  </a:xfrm>
                  <a:prstGeom prst="line">
                    <a:avLst/>
                  </a:prstGeom>
                  <a:noFill/>
                  <a:ln w="3175">
                    <a:solidFill>
                      <a:srgbClr val="CC0000"/>
                    </a:solidFill>
                    <a:round/>
                    <a:headEnd/>
                    <a:tailEnd/>
                  </a:ln>
                </p:spPr>
                <p:txBody>
                  <a:bodyPr/>
                  <a:lstStyle/>
                  <a:p>
                    <a:pPr>
                      <a:defRPr/>
                    </a:pPr>
                    <a:endParaRPr lang="en-US" sz="1050" b="1"/>
                  </a:p>
                </p:txBody>
              </p:sp>
              <p:sp>
                <p:nvSpPr>
                  <p:cNvPr id="453" name="Line 186"/>
                  <p:cNvSpPr>
                    <a:spLocks noChangeShapeType="1"/>
                  </p:cNvSpPr>
                  <p:nvPr/>
                </p:nvSpPr>
                <p:spPr bwMode="auto">
                  <a:xfrm>
                    <a:off x="2306" y="2654"/>
                    <a:ext cx="0" cy="415"/>
                  </a:xfrm>
                  <a:prstGeom prst="line">
                    <a:avLst/>
                  </a:prstGeom>
                  <a:noFill/>
                  <a:ln w="3175">
                    <a:solidFill>
                      <a:srgbClr val="CC0000"/>
                    </a:solidFill>
                    <a:round/>
                    <a:headEnd/>
                    <a:tailEnd/>
                  </a:ln>
                </p:spPr>
                <p:txBody>
                  <a:bodyPr/>
                  <a:lstStyle/>
                  <a:p>
                    <a:pPr>
                      <a:defRPr/>
                    </a:pPr>
                    <a:endParaRPr lang="en-US" sz="1050" b="1"/>
                  </a:p>
                </p:txBody>
              </p:sp>
              <p:sp>
                <p:nvSpPr>
                  <p:cNvPr id="454" name="Line 187"/>
                  <p:cNvSpPr>
                    <a:spLocks noChangeShapeType="1"/>
                  </p:cNvSpPr>
                  <p:nvPr/>
                </p:nvSpPr>
                <p:spPr bwMode="auto">
                  <a:xfrm>
                    <a:off x="3781" y="2958"/>
                    <a:ext cx="70" cy="128"/>
                  </a:xfrm>
                  <a:prstGeom prst="line">
                    <a:avLst/>
                  </a:prstGeom>
                  <a:noFill/>
                  <a:ln w="3175">
                    <a:solidFill>
                      <a:srgbClr val="CC0000"/>
                    </a:solidFill>
                    <a:round/>
                    <a:headEnd/>
                    <a:tailEnd/>
                  </a:ln>
                </p:spPr>
                <p:txBody>
                  <a:bodyPr/>
                  <a:lstStyle/>
                  <a:p>
                    <a:pPr>
                      <a:defRPr/>
                    </a:pPr>
                    <a:endParaRPr lang="en-US" sz="1050" b="1"/>
                  </a:p>
                </p:txBody>
              </p:sp>
              <p:sp>
                <p:nvSpPr>
                  <p:cNvPr id="455" name="Line 188"/>
                  <p:cNvSpPr>
                    <a:spLocks noChangeShapeType="1"/>
                  </p:cNvSpPr>
                  <p:nvPr/>
                </p:nvSpPr>
                <p:spPr bwMode="auto">
                  <a:xfrm>
                    <a:off x="1324" y="2605"/>
                    <a:ext cx="87" cy="164"/>
                  </a:xfrm>
                  <a:prstGeom prst="line">
                    <a:avLst/>
                  </a:prstGeom>
                  <a:noFill/>
                  <a:ln w="3175">
                    <a:solidFill>
                      <a:srgbClr val="CC0000"/>
                    </a:solidFill>
                    <a:round/>
                    <a:headEnd/>
                    <a:tailEnd/>
                  </a:ln>
                </p:spPr>
                <p:txBody>
                  <a:bodyPr/>
                  <a:lstStyle/>
                  <a:p>
                    <a:pPr>
                      <a:defRPr/>
                    </a:pPr>
                    <a:endParaRPr lang="en-US" sz="1050" b="1"/>
                  </a:p>
                </p:txBody>
              </p:sp>
              <p:sp>
                <p:nvSpPr>
                  <p:cNvPr id="456" name="Line 189"/>
                  <p:cNvSpPr>
                    <a:spLocks noChangeShapeType="1"/>
                  </p:cNvSpPr>
                  <p:nvPr/>
                </p:nvSpPr>
                <p:spPr bwMode="auto">
                  <a:xfrm flipH="1">
                    <a:off x="1367" y="2987"/>
                    <a:ext cx="44" cy="118"/>
                  </a:xfrm>
                  <a:prstGeom prst="line">
                    <a:avLst/>
                  </a:prstGeom>
                  <a:noFill/>
                  <a:ln w="3175">
                    <a:solidFill>
                      <a:srgbClr val="CC0000"/>
                    </a:solidFill>
                    <a:round/>
                    <a:headEnd/>
                    <a:tailEnd/>
                  </a:ln>
                </p:spPr>
                <p:txBody>
                  <a:bodyPr/>
                  <a:lstStyle/>
                  <a:p>
                    <a:pPr>
                      <a:defRPr/>
                    </a:pPr>
                    <a:endParaRPr lang="en-US" sz="1050" b="1"/>
                  </a:p>
                </p:txBody>
              </p:sp>
              <p:sp>
                <p:nvSpPr>
                  <p:cNvPr id="457" name="Line 190"/>
                  <p:cNvSpPr>
                    <a:spLocks noChangeShapeType="1"/>
                  </p:cNvSpPr>
                  <p:nvPr/>
                </p:nvSpPr>
                <p:spPr bwMode="auto">
                  <a:xfrm>
                    <a:off x="1673" y="2977"/>
                    <a:ext cx="44" cy="101"/>
                  </a:xfrm>
                  <a:prstGeom prst="line">
                    <a:avLst/>
                  </a:prstGeom>
                  <a:noFill/>
                  <a:ln w="3175">
                    <a:solidFill>
                      <a:srgbClr val="CC0000"/>
                    </a:solidFill>
                    <a:round/>
                    <a:headEnd/>
                    <a:tailEnd/>
                  </a:ln>
                </p:spPr>
                <p:txBody>
                  <a:bodyPr/>
                  <a:lstStyle/>
                  <a:p>
                    <a:pPr>
                      <a:defRPr/>
                    </a:pPr>
                    <a:endParaRPr lang="en-US" sz="1050" b="1"/>
                  </a:p>
                </p:txBody>
              </p:sp>
              <p:sp>
                <p:nvSpPr>
                  <p:cNvPr id="458" name="Line 191"/>
                  <p:cNvSpPr>
                    <a:spLocks noChangeShapeType="1"/>
                  </p:cNvSpPr>
                  <p:nvPr/>
                </p:nvSpPr>
                <p:spPr bwMode="auto">
                  <a:xfrm>
                    <a:off x="2175" y="2977"/>
                    <a:ext cx="61" cy="101"/>
                  </a:xfrm>
                  <a:prstGeom prst="line">
                    <a:avLst/>
                  </a:prstGeom>
                  <a:noFill/>
                  <a:ln w="3175">
                    <a:solidFill>
                      <a:srgbClr val="CC0000"/>
                    </a:solidFill>
                    <a:round/>
                    <a:headEnd/>
                    <a:tailEnd/>
                  </a:ln>
                </p:spPr>
                <p:txBody>
                  <a:bodyPr/>
                  <a:lstStyle/>
                  <a:p>
                    <a:pPr>
                      <a:defRPr/>
                    </a:pPr>
                    <a:endParaRPr lang="en-US" sz="1050" b="1"/>
                  </a:p>
                </p:txBody>
              </p:sp>
              <p:sp>
                <p:nvSpPr>
                  <p:cNvPr id="459" name="Line 192"/>
                  <p:cNvSpPr>
                    <a:spLocks noChangeShapeType="1"/>
                  </p:cNvSpPr>
                  <p:nvPr/>
                </p:nvSpPr>
                <p:spPr bwMode="auto">
                  <a:xfrm>
                    <a:off x="3981" y="2654"/>
                    <a:ext cx="39" cy="116"/>
                  </a:xfrm>
                  <a:prstGeom prst="line">
                    <a:avLst/>
                  </a:prstGeom>
                  <a:noFill/>
                  <a:ln w="3175">
                    <a:solidFill>
                      <a:srgbClr val="CC0000"/>
                    </a:solidFill>
                    <a:round/>
                    <a:headEnd/>
                    <a:tailEnd/>
                  </a:ln>
                </p:spPr>
                <p:txBody>
                  <a:bodyPr/>
                  <a:lstStyle/>
                  <a:p>
                    <a:pPr>
                      <a:defRPr/>
                    </a:pPr>
                    <a:endParaRPr lang="en-US" sz="1050" b="1"/>
                  </a:p>
                </p:txBody>
              </p:sp>
              <p:sp>
                <p:nvSpPr>
                  <p:cNvPr id="460" name="Line 193"/>
                  <p:cNvSpPr>
                    <a:spLocks noChangeShapeType="1"/>
                  </p:cNvSpPr>
                  <p:nvPr/>
                </p:nvSpPr>
                <p:spPr bwMode="auto">
                  <a:xfrm flipH="1">
                    <a:off x="4309" y="2654"/>
                    <a:ext cx="100" cy="135"/>
                  </a:xfrm>
                  <a:prstGeom prst="line">
                    <a:avLst/>
                  </a:prstGeom>
                  <a:noFill/>
                  <a:ln w="3175">
                    <a:solidFill>
                      <a:srgbClr val="CC0000"/>
                    </a:solidFill>
                    <a:round/>
                    <a:headEnd/>
                    <a:tailEnd/>
                  </a:ln>
                </p:spPr>
                <p:txBody>
                  <a:bodyPr/>
                  <a:lstStyle/>
                  <a:p>
                    <a:pPr>
                      <a:defRPr/>
                    </a:pPr>
                    <a:endParaRPr lang="en-US" sz="1050" b="1"/>
                  </a:p>
                </p:txBody>
              </p:sp>
              <p:sp>
                <p:nvSpPr>
                  <p:cNvPr id="461" name="Line 194"/>
                  <p:cNvSpPr>
                    <a:spLocks noChangeShapeType="1"/>
                  </p:cNvSpPr>
                  <p:nvPr/>
                </p:nvSpPr>
                <p:spPr bwMode="auto">
                  <a:xfrm>
                    <a:off x="4309" y="2958"/>
                    <a:ext cx="100" cy="128"/>
                  </a:xfrm>
                  <a:prstGeom prst="line">
                    <a:avLst/>
                  </a:prstGeom>
                  <a:noFill/>
                  <a:ln w="3175">
                    <a:solidFill>
                      <a:srgbClr val="CC0000"/>
                    </a:solidFill>
                    <a:round/>
                    <a:headEnd/>
                    <a:tailEnd/>
                  </a:ln>
                </p:spPr>
                <p:txBody>
                  <a:bodyPr/>
                  <a:lstStyle/>
                  <a:p>
                    <a:pPr>
                      <a:defRPr/>
                    </a:pPr>
                    <a:endParaRPr lang="en-US" sz="1050" b="1"/>
                  </a:p>
                </p:txBody>
              </p:sp>
            </p:grpSp>
            <p:sp>
              <p:nvSpPr>
                <p:cNvPr id="420" name="Line 195"/>
                <p:cNvSpPr>
                  <a:spLocks noChangeShapeType="1"/>
                </p:cNvSpPr>
                <p:nvPr/>
              </p:nvSpPr>
              <p:spPr bwMode="auto">
                <a:xfrm flipH="1">
                  <a:off x="4064" y="3001"/>
                  <a:ext cx="61" cy="82"/>
                </a:xfrm>
                <a:prstGeom prst="line">
                  <a:avLst/>
                </a:prstGeom>
                <a:noFill/>
                <a:ln w="3175">
                  <a:solidFill>
                    <a:srgbClr val="CC0000"/>
                  </a:solidFill>
                  <a:round/>
                  <a:headEnd/>
                  <a:tailEnd/>
                </a:ln>
              </p:spPr>
              <p:txBody>
                <a:bodyPr/>
                <a:lstStyle/>
                <a:p>
                  <a:pPr>
                    <a:defRPr/>
                  </a:pPr>
                  <a:endParaRPr lang="en-US" sz="1050" b="1"/>
                </a:p>
              </p:txBody>
            </p:sp>
          </p:grpSp>
          <p:sp>
            <p:nvSpPr>
              <p:cNvPr id="290" name="Line 27"/>
              <p:cNvSpPr>
                <a:spLocks noChangeShapeType="1"/>
              </p:cNvSpPr>
              <p:nvPr/>
            </p:nvSpPr>
            <p:spPr bwMode="auto">
              <a:xfrm>
                <a:off x="4686300" y="2239963"/>
                <a:ext cx="165100" cy="563562"/>
              </a:xfrm>
              <a:prstGeom prst="line">
                <a:avLst/>
              </a:prstGeom>
              <a:noFill/>
              <a:ln w="3175">
                <a:solidFill>
                  <a:srgbClr val="339933"/>
                </a:solidFill>
                <a:round/>
                <a:headEnd/>
                <a:tailEnd/>
              </a:ln>
            </p:spPr>
            <p:txBody>
              <a:bodyPr/>
              <a:lstStyle/>
              <a:p>
                <a:pPr>
                  <a:defRPr/>
                </a:pPr>
                <a:endParaRPr lang="en-US" sz="1050" b="1"/>
              </a:p>
            </p:txBody>
          </p:sp>
          <p:sp>
            <p:nvSpPr>
              <p:cNvPr id="291" name="Line 19"/>
              <p:cNvSpPr>
                <a:spLocks noChangeShapeType="1"/>
              </p:cNvSpPr>
              <p:nvPr/>
            </p:nvSpPr>
            <p:spPr bwMode="auto">
              <a:xfrm>
                <a:off x="4452938" y="2346325"/>
                <a:ext cx="0" cy="0"/>
              </a:xfrm>
              <a:prstGeom prst="line">
                <a:avLst/>
              </a:prstGeom>
              <a:noFill/>
              <a:ln w="3175">
                <a:solidFill>
                  <a:schemeClr val="tx1"/>
                </a:solidFill>
                <a:round/>
                <a:headEnd/>
                <a:tailEnd/>
              </a:ln>
            </p:spPr>
            <p:txBody>
              <a:bodyPr/>
              <a:lstStyle/>
              <a:p>
                <a:pPr>
                  <a:defRPr/>
                </a:pPr>
                <a:endParaRPr lang="en-US" sz="1050" b="1"/>
              </a:p>
            </p:txBody>
          </p:sp>
          <p:sp>
            <p:nvSpPr>
              <p:cNvPr id="292" name="Line 24"/>
              <p:cNvSpPr>
                <a:spLocks noChangeShapeType="1"/>
              </p:cNvSpPr>
              <p:nvPr/>
            </p:nvSpPr>
            <p:spPr bwMode="auto">
              <a:xfrm>
                <a:off x="4540250" y="2347913"/>
                <a:ext cx="0" cy="161925"/>
              </a:xfrm>
              <a:prstGeom prst="line">
                <a:avLst/>
              </a:prstGeom>
              <a:noFill/>
              <a:ln w="3175">
                <a:solidFill>
                  <a:srgbClr val="339933"/>
                </a:solidFill>
                <a:round/>
                <a:headEnd/>
                <a:tailEnd/>
              </a:ln>
            </p:spPr>
            <p:txBody>
              <a:bodyPr/>
              <a:lstStyle/>
              <a:p>
                <a:pPr>
                  <a:defRPr/>
                </a:pPr>
                <a:endParaRPr lang="en-US" sz="1050" b="1"/>
              </a:p>
            </p:txBody>
          </p:sp>
          <p:sp>
            <p:nvSpPr>
              <p:cNvPr id="293" name="Line 25"/>
              <p:cNvSpPr>
                <a:spLocks noChangeShapeType="1"/>
              </p:cNvSpPr>
              <p:nvPr/>
            </p:nvSpPr>
            <p:spPr bwMode="auto">
              <a:xfrm flipH="1">
                <a:off x="4238625" y="2247900"/>
                <a:ext cx="165100" cy="563563"/>
              </a:xfrm>
              <a:prstGeom prst="line">
                <a:avLst/>
              </a:prstGeom>
              <a:noFill/>
              <a:ln w="3175">
                <a:solidFill>
                  <a:srgbClr val="339933"/>
                </a:solidFill>
                <a:round/>
                <a:headEnd/>
                <a:tailEnd/>
              </a:ln>
            </p:spPr>
            <p:txBody>
              <a:bodyPr/>
              <a:lstStyle/>
              <a:p>
                <a:pPr>
                  <a:defRPr/>
                </a:pPr>
                <a:endParaRPr lang="en-US" sz="1050" b="1"/>
              </a:p>
            </p:txBody>
          </p:sp>
          <p:sp>
            <p:nvSpPr>
              <p:cNvPr id="294" name="Line 26"/>
              <p:cNvSpPr>
                <a:spLocks noChangeShapeType="1"/>
              </p:cNvSpPr>
              <p:nvPr/>
            </p:nvSpPr>
            <p:spPr bwMode="auto">
              <a:xfrm flipH="1">
                <a:off x="4294188" y="2316163"/>
                <a:ext cx="163512" cy="930275"/>
              </a:xfrm>
              <a:prstGeom prst="line">
                <a:avLst/>
              </a:prstGeom>
              <a:noFill/>
              <a:ln w="3175">
                <a:solidFill>
                  <a:srgbClr val="339933"/>
                </a:solidFill>
                <a:round/>
                <a:headEnd/>
                <a:tailEnd/>
              </a:ln>
            </p:spPr>
            <p:txBody>
              <a:bodyPr/>
              <a:lstStyle/>
              <a:p>
                <a:pPr>
                  <a:defRPr/>
                </a:pPr>
                <a:endParaRPr lang="en-US" sz="1050" b="1"/>
              </a:p>
            </p:txBody>
          </p:sp>
          <p:sp>
            <p:nvSpPr>
              <p:cNvPr id="295" name="Line 28"/>
              <p:cNvSpPr>
                <a:spLocks noChangeShapeType="1"/>
              </p:cNvSpPr>
              <p:nvPr/>
            </p:nvSpPr>
            <p:spPr bwMode="auto">
              <a:xfrm>
                <a:off x="4646613" y="2316163"/>
                <a:ext cx="150812" cy="917575"/>
              </a:xfrm>
              <a:prstGeom prst="line">
                <a:avLst/>
              </a:prstGeom>
              <a:noFill/>
              <a:ln w="3175">
                <a:solidFill>
                  <a:srgbClr val="339933"/>
                </a:solidFill>
                <a:round/>
                <a:headEnd/>
                <a:tailEnd/>
              </a:ln>
            </p:spPr>
            <p:txBody>
              <a:bodyPr/>
              <a:lstStyle/>
              <a:p>
                <a:pPr>
                  <a:defRPr/>
                </a:pPr>
                <a:endParaRPr lang="en-US" sz="1050" b="1"/>
              </a:p>
            </p:txBody>
          </p:sp>
          <p:sp>
            <p:nvSpPr>
              <p:cNvPr id="296" name="Line 30"/>
              <p:cNvSpPr>
                <a:spLocks noChangeShapeType="1"/>
              </p:cNvSpPr>
              <p:nvPr/>
            </p:nvSpPr>
            <p:spPr bwMode="auto">
              <a:xfrm flipH="1">
                <a:off x="4010025" y="3008313"/>
                <a:ext cx="117475" cy="260350"/>
              </a:xfrm>
              <a:prstGeom prst="line">
                <a:avLst/>
              </a:prstGeom>
              <a:noFill/>
              <a:ln w="3175">
                <a:solidFill>
                  <a:srgbClr val="800080"/>
                </a:solidFill>
                <a:round/>
                <a:headEnd/>
                <a:tailEnd/>
              </a:ln>
            </p:spPr>
            <p:txBody>
              <a:bodyPr/>
              <a:lstStyle/>
              <a:p>
                <a:pPr>
                  <a:defRPr/>
                </a:pPr>
                <a:endParaRPr lang="en-US" sz="1050" b="1"/>
              </a:p>
            </p:txBody>
          </p:sp>
          <p:sp>
            <p:nvSpPr>
              <p:cNvPr id="297" name="Line 31"/>
              <p:cNvSpPr>
                <a:spLocks noChangeShapeType="1"/>
              </p:cNvSpPr>
              <p:nvPr/>
            </p:nvSpPr>
            <p:spPr bwMode="auto">
              <a:xfrm>
                <a:off x="4275138" y="3049588"/>
                <a:ext cx="15875" cy="419100"/>
              </a:xfrm>
              <a:prstGeom prst="line">
                <a:avLst/>
              </a:prstGeom>
              <a:noFill/>
              <a:ln w="3175">
                <a:solidFill>
                  <a:srgbClr val="800080"/>
                </a:solidFill>
                <a:round/>
                <a:headEnd/>
                <a:tailEnd/>
              </a:ln>
            </p:spPr>
            <p:txBody>
              <a:bodyPr/>
              <a:lstStyle/>
              <a:p>
                <a:pPr>
                  <a:defRPr/>
                </a:pPr>
                <a:endParaRPr lang="en-US" sz="1050" b="1"/>
              </a:p>
            </p:txBody>
          </p:sp>
          <p:sp>
            <p:nvSpPr>
              <p:cNvPr id="298" name="Line 32"/>
              <p:cNvSpPr>
                <a:spLocks noChangeShapeType="1"/>
              </p:cNvSpPr>
              <p:nvPr/>
            </p:nvSpPr>
            <p:spPr bwMode="auto">
              <a:xfrm>
                <a:off x="4379913" y="2938463"/>
                <a:ext cx="336550" cy="330200"/>
              </a:xfrm>
              <a:prstGeom prst="line">
                <a:avLst/>
              </a:prstGeom>
              <a:noFill/>
              <a:ln w="3175">
                <a:solidFill>
                  <a:srgbClr val="800080"/>
                </a:solidFill>
                <a:round/>
                <a:headEnd/>
                <a:tailEnd/>
              </a:ln>
            </p:spPr>
            <p:txBody>
              <a:bodyPr/>
              <a:lstStyle/>
              <a:p>
                <a:pPr>
                  <a:defRPr/>
                </a:pPr>
                <a:endParaRPr lang="en-US" sz="1050" b="1"/>
              </a:p>
            </p:txBody>
          </p:sp>
          <p:sp>
            <p:nvSpPr>
              <p:cNvPr id="299" name="Line 33"/>
              <p:cNvSpPr>
                <a:spLocks noChangeShapeType="1"/>
              </p:cNvSpPr>
              <p:nvPr/>
            </p:nvSpPr>
            <p:spPr bwMode="auto">
              <a:xfrm>
                <a:off x="4325938" y="3019425"/>
                <a:ext cx="269875" cy="485775"/>
              </a:xfrm>
              <a:prstGeom prst="line">
                <a:avLst/>
              </a:prstGeom>
              <a:noFill/>
              <a:ln w="3175">
                <a:solidFill>
                  <a:srgbClr val="800080"/>
                </a:solidFill>
                <a:round/>
                <a:headEnd/>
                <a:tailEnd/>
              </a:ln>
            </p:spPr>
            <p:txBody>
              <a:bodyPr/>
              <a:lstStyle/>
              <a:p>
                <a:pPr>
                  <a:defRPr/>
                </a:pPr>
                <a:endParaRPr lang="en-US" sz="1050" b="1"/>
              </a:p>
            </p:txBody>
          </p:sp>
          <p:sp>
            <p:nvSpPr>
              <p:cNvPr id="300" name="Line 34"/>
              <p:cNvSpPr>
                <a:spLocks noChangeShapeType="1"/>
              </p:cNvSpPr>
              <p:nvPr/>
            </p:nvSpPr>
            <p:spPr bwMode="auto">
              <a:xfrm flipH="1">
                <a:off x="4648200" y="3055938"/>
                <a:ext cx="217488" cy="657225"/>
              </a:xfrm>
              <a:prstGeom prst="line">
                <a:avLst/>
              </a:prstGeom>
              <a:noFill/>
              <a:ln w="3175">
                <a:solidFill>
                  <a:srgbClr val="800080"/>
                </a:solidFill>
                <a:round/>
                <a:headEnd/>
                <a:tailEnd/>
              </a:ln>
            </p:spPr>
            <p:txBody>
              <a:bodyPr/>
              <a:lstStyle/>
              <a:p>
                <a:pPr>
                  <a:defRPr/>
                </a:pPr>
                <a:endParaRPr lang="en-US" sz="1050" b="1"/>
              </a:p>
            </p:txBody>
          </p:sp>
          <p:sp>
            <p:nvSpPr>
              <p:cNvPr id="301" name="Line 35"/>
              <p:cNvSpPr>
                <a:spLocks noChangeShapeType="1"/>
              </p:cNvSpPr>
              <p:nvPr/>
            </p:nvSpPr>
            <p:spPr bwMode="auto">
              <a:xfrm flipH="1">
                <a:off x="4889500" y="3052763"/>
                <a:ext cx="17463" cy="166687"/>
              </a:xfrm>
              <a:prstGeom prst="line">
                <a:avLst/>
              </a:prstGeom>
              <a:noFill/>
              <a:ln w="3175">
                <a:solidFill>
                  <a:srgbClr val="800080"/>
                </a:solidFill>
                <a:round/>
                <a:headEnd/>
                <a:tailEnd/>
              </a:ln>
            </p:spPr>
            <p:txBody>
              <a:bodyPr/>
              <a:lstStyle/>
              <a:p>
                <a:pPr>
                  <a:defRPr/>
                </a:pPr>
                <a:endParaRPr lang="en-US" sz="1050" b="1"/>
              </a:p>
            </p:txBody>
          </p:sp>
          <p:sp>
            <p:nvSpPr>
              <p:cNvPr id="302" name="Line 36"/>
              <p:cNvSpPr>
                <a:spLocks noChangeShapeType="1"/>
              </p:cNvSpPr>
              <p:nvPr/>
            </p:nvSpPr>
            <p:spPr bwMode="auto">
              <a:xfrm>
                <a:off x="4987925" y="3008313"/>
                <a:ext cx="277813" cy="685800"/>
              </a:xfrm>
              <a:prstGeom prst="line">
                <a:avLst/>
              </a:prstGeom>
              <a:noFill/>
              <a:ln w="3175">
                <a:solidFill>
                  <a:srgbClr val="800080"/>
                </a:solidFill>
                <a:round/>
                <a:headEnd/>
                <a:tailEnd/>
              </a:ln>
            </p:spPr>
            <p:txBody>
              <a:bodyPr/>
              <a:lstStyle/>
              <a:p>
                <a:pPr>
                  <a:defRPr/>
                </a:pPr>
                <a:endParaRPr lang="en-US" sz="1050" b="1"/>
              </a:p>
            </p:txBody>
          </p:sp>
          <p:sp>
            <p:nvSpPr>
              <p:cNvPr id="303" name="Line 37"/>
              <p:cNvSpPr>
                <a:spLocks noChangeShapeType="1"/>
              </p:cNvSpPr>
              <p:nvPr/>
            </p:nvSpPr>
            <p:spPr bwMode="auto">
              <a:xfrm flipH="1">
                <a:off x="4330700" y="2938463"/>
                <a:ext cx="414338" cy="538162"/>
              </a:xfrm>
              <a:prstGeom prst="line">
                <a:avLst/>
              </a:prstGeom>
              <a:noFill/>
              <a:ln w="3175">
                <a:solidFill>
                  <a:srgbClr val="800080"/>
                </a:solidFill>
                <a:round/>
                <a:headEnd/>
                <a:tailEnd/>
              </a:ln>
            </p:spPr>
            <p:txBody>
              <a:bodyPr/>
              <a:lstStyle/>
              <a:p>
                <a:pPr>
                  <a:defRPr/>
                </a:pPr>
                <a:endParaRPr lang="en-US" sz="1050" b="1"/>
              </a:p>
            </p:txBody>
          </p:sp>
          <p:sp>
            <p:nvSpPr>
              <p:cNvPr id="304" name="Line 38"/>
              <p:cNvSpPr>
                <a:spLocks noChangeShapeType="1"/>
              </p:cNvSpPr>
              <p:nvPr/>
            </p:nvSpPr>
            <p:spPr bwMode="auto">
              <a:xfrm flipH="1">
                <a:off x="4035425" y="3046413"/>
                <a:ext cx="171450" cy="639762"/>
              </a:xfrm>
              <a:prstGeom prst="line">
                <a:avLst/>
              </a:prstGeom>
              <a:noFill/>
              <a:ln w="3175">
                <a:solidFill>
                  <a:srgbClr val="800080"/>
                </a:solidFill>
                <a:round/>
                <a:headEnd/>
                <a:tailEnd/>
              </a:ln>
            </p:spPr>
            <p:txBody>
              <a:bodyPr/>
              <a:lstStyle/>
              <a:p>
                <a:pPr>
                  <a:defRPr/>
                </a:pPr>
                <a:endParaRPr lang="en-US" sz="1050" b="1"/>
              </a:p>
            </p:txBody>
          </p:sp>
          <p:sp>
            <p:nvSpPr>
              <p:cNvPr id="305" name="Line 39"/>
              <p:cNvSpPr>
                <a:spLocks noChangeShapeType="1"/>
              </p:cNvSpPr>
              <p:nvPr/>
            </p:nvSpPr>
            <p:spPr bwMode="auto">
              <a:xfrm>
                <a:off x="5018088" y="2940050"/>
                <a:ext cx="414337" cy="373063"/>
              </a:xfrm>
              <a:prstGeom prst="line">
                <a:avLst/>
              </a:prstGeom>
              <a:noFill/>
              <a:ln w="3175">
                <a:solidFill>
                  <a:srgbClr val="800080"/>
                </a:solidFill>
                <a:round/>
                <a:headEnd/>
                <a:tailEnd/>
              </a:ln>
            </p:spPr>
            <p:txBody>
              <a:bodyPr/>
              <a:lstStyle/>
              <a:p>
                <a:pPr>
                  <a:defRPr/>
                </a:pPr>
                <a:endParaRPr lang="en-US" sz="1050" b="1"/>
              </a:p>
            </p:txBody>
          </p:sp>
          <p:sp>
            <p:nvSpPr>
              <p:cNvPr id="306" name="Line 41"/>
              <p:cNvSpPr>
                <a:spLocks noChangeShapeType="1"/>
              </p:cNvSpPr>
              <p:nvPr/>
            </p:nvSpPr>
            <p:spPr bwMode="auto">
              <a:xfrm flipH="1">
                <a:off x="4297363" y="2706688"/>
                <a:ext cx="131762" cy="107950"/>
              </a:xfrm>
              <a:prstGeom prst="line">
                <a:avLst/>
              </a:prstGeom>
              <a:noFill/>
              <a:ln w="3175">
                <a:solidFill>
                  <a:srgbClr val="008080"/>
                </a:solidFill>
                <a:round/>
                <a:headEnd/>
                <a:tailEnd/>
              </a:ln>
            </p:spPr>
            <p:txBody>
              <a:bodyPr/>
              <a:lstStyle/>
              <a:p>
                <a:pPr>
                  <a:defRPr/>
                </a:pPr>
                <a:endParaRPr lang="en-US" sz="1050" b="1"/>
              </a:p>
            </p:txBody>
          </p:sp>
          <p:sp>
            <p:nvSpPr>
              <p:cNvPr id="307" name="Line 42"/>
              <p:cNvSpPr>
                <a:spLocks noChangeShapeType="1"/>
              </p:cNvSpPr>
              <p:nvPr/>
            </p:nvSpPr>
            <p:spPr bwMode="auto">
              <a:xfrm>
                <a:off x="4664075" y="2703513"/>
                <a:ext cx="155575" cy="111125"/>
              </a:xfrm>
              <a:prstGeom prst="line">
                <a:avLst/>
              </a:prstGeom>
              <a:noFill/>
              <a:ln w="3175">
                <a:solidFill>
                  <a:srgbClr val="008080"/>
                </a:solidFill>
                <a:round/>
                <a:headEnd/>
                <a:tailEnd/>
              </a:ln>
            </p:spPr>
            <p:txBody>
              <a:bodyPr/>
              <a:lstStyle/>
              <a:p>
                <a:pPr>
                  <a:defRPr/>
                </a:pPr>
                <a:endParaRPr lang="en-US" sz="1050" b="1"/>
              </a:p>
            </p:txBody>
          </p:sp>
          <p:sp>
            <p:nvSpPr>
              <p:cNvPr id="308" name="Line 43"/>
              <p:cNvSpPr>
                <a:spLocks noChangeShapeType="1"/>
              </p:cNvSpPr>
              <p:nvPr/>
            </p:nvSpPr>
            <p:spPr bwMode="auto">
              <a:xfrm flipH="1">
                <a:off x="4394200" y="2754313"/>
                <a:ext cx="131763" cy="498475"/>
              </a:xfrm>
              <a:prstGeom prst="line">
                <a:avLst/>
              </a:prstGeom>
              <a:noFill/>
              <a:ln w="3175">
                <a:solidFill>
                  <a:srgbClr val="008080"/>
                </a:solidFill>
                <a:round/>
                <a:headEnd/>
                <a:tailEnd/>
              </a:ln>
            </p:spPr>
            <p:txBody>
              <a:bodyPr/>
              <a:lstStyle/>
              <a:p>
                <a:pPr>
                  <a:defRPr/>
                </a:pPr>
                <a:endParaRPr lang="en-US" sz="1050" b="1"/>
              </a:p>
            </p:txBody>
          </p:sp>
          <p:sp>
            <p:nvSpPr>
              <p:cNvPr id="309" name="Line 44"/>
              <p:cNvSpPr>
                <a:spLocks noChangeShapeType="1"/>
              </p:cNvSpPr>
              <p:nvPr/>
            </p:nvSpPr>
            <p:spPr bwMode="auto">
              <a:xfrm>
                <a:off x="4594225" y="2751138"/>
                <a:ext cx="188913" cy="500062"/>
              </a:xfrm>
              <a:prstGeom prst="line">
                <a:avLst/>
              </a:prstGeom>
              <a:noFill/>
              <a:ln w="3175">
                <a:solidFill>
                  <a:srgbClr val="008080"/>
                </a:solidFill>
                <a:round/>
                <a:headEnd/>
                <a:tailEnd/>
              </a:ln>
            </p:spPr>
            <p:txBody>
              <a:bodyPr/>
              <a:lstStyle/>
              <a:p>
                <a:pPr>
                  <a:defRPr/>
                </a:pPr>
                <a:endParaRPr lang="en-US" sz="1050" b="1"/>
              </a:p>
            </p:txBody>
          </p:sp>
          <p:sp>
            <p:nvSpPr>
              <p:cNvPr id="310" name="Line 45"/>
              <p:cNvSpPr>
                <a:spLocks noChangeShapeType="1"/>
              </p:cNvSpPr>
              <p:nvPr/>
            </p:nvSpPr>
            <p:spPr bwMode="auto">
              <a:xfrm flipH="1">
                <a:off x="4225925" y="2740025"/>
                <a:ext cx="250825" cy="733425"/>
              </a:xfrm>
              <a:prstGeom prst="line">
                <a:avLst/>
              </a:prstGeom>
              <a:noFill/>
              <a:ln w="3175">
                <a:solidFill>
                  <a:srgbClr val="008080"/>
                </a:solidFill>
                <a:round/>
                <a:headEnd/>
                <a:tailEnd/>
              </a:ln>
            </p:spPr>
            <p:txBody>
              <a:bodyPr/>
              <a:lstStyle/>
              <a:p>
                <a:pPr>
                  <a:defRPr/>
                </a:pPr>
                <a:endParaRPr lang="en-US" sz="1050" b="1"/>
              </a:p>
            </p:txBody>
          </p:sp>
          <p:sp>
            <p:nvSpPr>
              <p:cNvPr id="311" name="Line 46"/>
              <p:cNvSpPr>
                <a:spLocks noChangeShapeType="1"/>
              </p:cNvSpPr>
              <p:nvPr/>
            </p:nvSpPr>
            <p:spPr bwMode="auto">
              <a:xfrm flipH="1">
                <a:off x="4487863" y="2752725"/>
                <a:ext cx="58737" cy="471488"/>
              </a:xfrm>
              <a:prstGeom prst="line">
                <a:avLst/>
              </a:prstGeom>
              <a:noFill/>
              <a:ln w="3175">
                <a:solidFill>
                  <a:srgbClr val="008080"/>
                </a:solidFill>
                <a:round/>
                <a:headEnd/>
                <a:tailEnd/>
              </a:ln>
            </p:spPr>
            <p:txBody>
              <a:bodyPr/>
              <a:lstStyle/>
              <a:p>
                <a:pPr>
                  <a:defRPr/>
                </a:pPr>
                <a:endParaRPr lang="en-US" sz="1050" b="1"/>
              </a:p>
            </p:txBody>
          </p:sp>
          <p:sp>
            <p:nvSpPr>
              <p:cNvPr id="312" name="Line 47"/>
              <p:cNvSpPr>
                <a:spLocks noChangeShapeType="1"/>
              </p:cNvSpPr>
              <p:nvPr/>
            </p:nvSpPr>
            <p:spPr bwMode="auto">
              <a:xfrm>
                <a:off x="4583113" y="2752725"/>
                <a:ext cx="195262" cy="949325"/>
              </a:xfrm>
              <a:prstGeom prst="line">
                <a:avLst/>
              </a:prstGeom>
              <a:noFill/>
              <a:ln w="3175">
                <a:solidFill>
                  <a:srgbClr val="008080"/>
                </a:solidFill>
                <a:round/>
                <a:headEnd/>
                <a:tailEnd/>
              </a:ln>
            </p:spPr>
            <p:txBody>
              <a:bodyPr/>
              <a:lstStyle/>
              <a:p>
                <a:pPr>
                  <a:defRPr/>
                </a:pPr>
                <a:endParaRPr lang="en-US" sz="1050" b="1"/>
              </a:p>
            </p:txBody>
          </p:sp>
          <p:sp>
            <p:nvSpPr>
              <p:cNvPr id="313" name="Line 48"/>
              <p:cNvSpPr>
                <a:spLocks noChangeShapeType="1"/>
              </p:cNvSpPr>
              <p:nvPr/>
            </p:nvSpPr>
            <p:spPr bwMode="auto">
              <a:xfrm>
                <a:off x="4656138" y="2705100"/>
                <a:ext cx="368300" cy="531813"/>
              </a:xfrm>
              <a:prstGeom prst="line">
                <a:avLst/>
              </a:prstGeom>
              <a:noFill/>
              <a:ln w="3175">
                <a:solidFill>
                  <a:srgbClr val="008080"/>
                </a:solidFill>
                <a:round/>
                <a:headEnd/>
                <a:tailEnd/>
              </a:ln>
            </p:spPr>
            <p:txBody>
              <a:bodyPr/>
              <a:lstStyle/>
              <a:p>
                <a:pPr>
                  <a:defRPr/>
                </a:pPr>
                <a:endParaRPr lang="en-US" sz="1050" b="1"/>
              </a:p>
            </p:txBody>
          </p:sp>
          <p:sp>
            <p:nvSpPr>
              <p:cNvPr id="314" name="Line 49"/>
              <p:cNvSpPr>
                <a:spLocks noChangeShapeType="1"/>
              </p:cNvSpPr>
              <p:nvPr/>
            </p:nvSpPr>
            <p:spPr bwMode="auto">
              <a:xfrm flipH="1">
                <a:off x="4516438" y="2746375"/>
                <a:ext cx="47625" cy="941388"/>
              </a:xfrm>
              <a:prstGeom prst="line">
                <a:avLst/>
              </a:prstGeom>
              <a:noFill/>
              <a:ln w="3175">
                <a:solidFill>
                  <a:srgbClr val="008080"/>
                </a:solidFill>
                <a:round/>
                <a:headEnd/>
                <a:tailEnd/>
              </a:ln>
            </p:spPr>
            <p:txBody>
              <a:bodyPr/>
              <a:lstStyle/>
              <a:p>
                <a:pPr>
                  <a:defRPr/>
                </a:pPr>
                <a:endParaRPr lang="en-US" sz="1050" b="1"/>
              </a:p>
            </p:txBody>
          </p:sp>
          <p:grpSp>
            <p:nvGrpSpPr>
              <p:cNvPr id="315" name="Group 52"/>
              <p:cNvGrpSpPr>
                <a:grpSpLocks/>
              </p:cNvGrpSpPr>
              <p:nvPr/>
            </p:nvGrpSpPr>
            <p:grpSpPr bwMode="auto">
              <a:xfrm>
                <a:off x="4405149" y="2508154"/>
                <a:ext cx="279376" cy="240693"/>
                <a:chOff x="1778" y="3172"/>
                <a:chExt cx="749" cy="413"/>
              </a:xfrm>
            </p:grpSpPr>
            <p:sp>
              <p:nvSpPr>
                <p:cNvPr id="415" name="Oval 53"/>
                <p:cNvSpPr>
                  <a:spLocks noChangeArrowheads="1"/>
                </p:cNvSpPr>
                <p:nvPr/>
              </p:nvSpPr>
              <p:spPr bwMode="auto">
                <a:xfrm>
                  <a:off x="1778" y="3172"/>
                  <a:ext cx="749" cy="414"/>
                </a:xfrm>
                <a:prstGeom prst="ellipse">
                  <a:avLst/>
                </a:prstGeom>
                <a:solidFill>
                  <a:srgbClr val="00FFCC"/>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416" name="Line 54"/>
                <p:cNvSpPr>
                  <a:spLocks noChangeShapeType="1"/>
                </p:cNvSpPr>
                <p:nvPr/>
              </p:nvSpPr>
              <p:spPr bwMode="auto">
                <a:xfrm>
                  <a:off x="1906" y="3586"/>
                  <a:ext cx="0" cy="0"/>
                </a:xfrm>
                <a:prstGeom prst="line">
                  <a:avLst/>
                </a:prstGeom>
                <a:noFill/>
                <a:ln w="3175">
                  <a:solidFill>
                    <a:schemeClr val="tx1"/>
                  </a:solidFill>
                  <a:round/>
                  <a:headEnd/>
                  <a:tailEnd/>
                </a:ln>
              </p:spPr>
              <p:txBody>
                <a:bodyPr/>
                <a:lstStyle/>
                <a:p>
                  <a:pPr>
                    <a:defRPr/>
                  </a:pPr>
                  <a:endParaRPr lang="en-US" sz="1050" b="1"/>
                </a:p>
              </p:txBody>
            </p:sp>
            <p:sp>
              <p:nvSpPr>
                <p:cNvPr id="417" name="Text Box 55"/>
                <p:cNvSpPr txBox="1">
                  <a:spLocks noChangeArrowheads="1"/>
                </p:cNvSpPr>
                <p:nvPr/>
              </p:nvSpPr>
              <p:spPr bwMode="auto">
                <a:xfrm>
                  <a:off x="1906" y="3275"/>
                  <a:ext cx="262" cy="217"/>
                </a:xfrm>
                <a:prstGeom prst="rect">
                  <a:avLst/>
                </a:prstGeom>
                <a:noFill/>
                <a:ln w="3175">
                  <a:solidFill>
                    <a:schemeClr val="tx1"/>
                  </a:solidFill>
                  <a:miter lim="800000"/>
                  <a:headEnd/>
                  <a:tailEnd/>
                </a:ln>
              </p:spPr>
              <p:txBody>
                <a:bodyPr wrap="none">
                  <a:spAutoFit/>
                </a:bodyPr>
                <a:lstStyle/>
                <a:p>
                  <a:endParaRPr lang="en-US" sz="1200" b="1">
                    <a:solidFill>
                      <a:srgbClr val="000099"/>
                    </a:solidFill>
                    <a:latin typeface="Times New Roman" pitchFamily="18" charset="0"/>
                  </a:endParaRPr>
                </a:p>
              </p:txBody>
            </p:sp>
          </p:grpSp>
          <p:grpSp>
            <p:nvGrpSpPr>
              <p:cNvPr id="316" name="Group 56"/>
              <p:cNvGrpSpPr>
                <a:grpSpLocks/>
              </p:cNvGrpSpPr>
              <p:nvPr/>
            </p:nvGrpSpPr>
            <p:grpSpPr bwMode="auto">
              <a:xfrm>
                <a:off x="4100673" y="2805403"/>
                <a:ext cx="920340" cy="240036"/>
                <a:chOff x="1579" y="1844"/>
                <a:chExt cx="2530" cy="365"/>
              </a:xfrm>
            </p:grpSpPr>
            <p:grpSp>
              <p:nvGrpSpPr>
                <p:cNvPr id="405" name="Group 57"/>
                <p:cNvGrpSpPr>
                  <a:grpSpLocks/>
                </p:cNvGrpSpPr>
                <p:nvPr/>
              </p:nvGrpSpPr>
              <p:grpSpPr bwMode="auto">
                <a:xfrm>
                  <a:off x="1579" y="1844"/>
                  <a:ext cx="2530" cy="365"/>
                  <a:chOff x="1543" y="1736"/>
                  <a:chExt cx="2530" cy="365"/>
                </a:xfrm>
              </p:grpSpPr>
              <p:grpSp>
                <p:nvGrpSpPr>
                  <p:cNvPr id="407" name="Group 58"/>
                  <p:cNvGrpSpPr>
                    <a:grpSpLocks/>
                  </p:cNvGrpSpPr>
                  <p:nvPr/>
                </p:nvGrpSpPr>
                <p:grpSpPr bwMode="auto">
                  <a:xfrm>
                    <a:off x="1543" y="1736"/>
                    <a:ext cx="768" cy="365"/>
                    <a:chOff x="1778" y="3172"/>
                    <a:chExt cx="749" cy="413"/>
                  </a:xfrm>
                </p:grpSpPr>
                <p:sp>
                  <p:nvSpPr>
                    <p:cNvPr id="412" name="Oval 59"/>
                    <p:cNvSpPr>
                      <a:spLocks noChangeArrowheads="1"/>
                    </p:cNvSpPr>
                    <p:nvPr/>
                  </p:nvSpPr>
                  <p:spPr bwMode="auto">
                    <a:xfrm>
                      <a:off x="1778" y="3172"/>
                      <a:ext cx="749" cy="418"/>
                    </a:xfrm>
                    <a:prstGeom prst="ellipse">
                      <a:avLst/>
                    </a:prstGeom>
                    <a:solidFill>
                      <a:srgbClr val="80008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413" name="Line 60"/>
                    <p:cNvSpPr>
                      <a:spLocks noChangeShapeType="1"/>
                    </p:cNvSpPr>
                    <p:nvPr/>
                  </p:nvSpPr>
                  <p:spPr bwMode="auto">
                    <a:xfrm>
                      <a:off x="1905" y="3587"/>
                      <a:ext cx="0" cy="0"/>
                    </a:xfrm>
                    <a:prstGeom prst="line">
                      <a:avLst/>
                    </a:prstGeom>
                    <a:noFill/>
                    <a:ln w="3175">
                      <a:solidFill>
                        <a:schemeClr val="tx1"/>
                      </a:solidFill>
                      <a:round/>
                      <a:headEnd/>
                      <a:tailEnd/>
                    </a:ln>
                  </p:spPr>
                  <p:txBody>
                    <a:bodyPr/>
                    <a:lstStyle/>
                    <a:p>
                      <a:pPr>
                        <a:defRPr/>
                      </a:pPr>
                      <a:endParaRPr lang="en-US" sz="1050" b="1"/>
                    </a:p>
                  </p:txBody>
                </p:sp>
                <p:sp>
                  <p:nvSpPr>
                    <p:cNvPr id="414" name="Text Box 61"/>
                    <p:cNvSpPr txBox="1">
                      <a:spLocks noChangeArrowheads="1"/>
                    </p:cNvSpPr>
                    <p:nvPr/>
                  </p:nvSpPr>
                  <p:spPr bwMode="auto">
                    <a:xfrm>
                      <a:off x="1877" y="3200"/>
                      <a:ext cx="262" cy="290"/>
                    </a:xfrm>
                    <a:prstGeom prst="rect">
                      <a:avLst/>
                    </a:prstGeom>
                    <a:noFill/>
                    <a:ln w="3175">
                      <a:solidFill>
                        <a:schemeClr val="tx1"/>
                      </a:solidFill>
                      <a:miter lim="800000"/>
                      <a:headEnd/>
                      <a:tailEnd/>
                    </a:ln>
                  </p:spPr>
                  <p:txBody>
                    <a:bodyPr wrap="none">
                      <a:spAutoFit/>
                    </a:bodyPr>
                    <a:lstStyle/>
                    <a:p>
                      <a:endParaRPr lang="en-US" b="1">
                        <a:solidFill>
                          <a:srgbClr val="92D050"/>
                        </a:solidFill>
                        <a:latin typeface="Times New Roman" pitchFamily="18" charset="0"/>
                      </a:endParaRPr>
                    </a:p>
                  </p:txBody>
                </p:sp>
              </p:grpSp>
              <p:grpSp>
                <p:nvGrpSpPr>
                  <p:cNvPr id="408" name="Group 62"/>
                  <p:cNvGrpSpPr>
                    <a:grpSpLocks/>
                  </p:cNvGrpSpPr>
                  <p:nvPr/>
                </p:nvGrpSpPr>
                <p:grpSpPr bwMode="auto">
                  <a:xfrm>
                    <a:off x="3305" y="1736"/>
                    <a:ext cx="768" cy="365"/>
                    <a:chOff x="1778" y="3172"/>
                    <a:chExt cx="749" cy="413"/>
                  </a:xfrm>
                </p:grpSpPr>
                <p:sp>
                  <p:nvSpPr>
                    <p:cNvPr id="409" name="Oval 63"/>
                    <p:cNvSpPr>
                      <a:spLocks noChangeArrowheads="1"/>
                    </p:cNvSpPr>
                    <p:nvPr/>
                  </p:nvSpPr>
                  <p:spPr bwMode="auto">
                    <a:xfrm>
                      <a:off x="1779" y="3172"/>
                      <a:ext cx="749" cy="418"/>
                    </a:xfrm>
                    <a:prstGeom prst="ellipse">
                      <a:avLst/>
                    </a:prstGeom>
                    <a:solidFill>
                      <a:srgbClr val="80008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410" name="Line 64"/>
                    <p:cNvSpPr>
                      <a:spLocks noChangeShapeType="1"/>
                    </p:cNvSpPr>
                    <p:nvPr/>
                  </p:nvSpPr>
                  <p:spPr bwMode="auto">
                    <a:xfrm>
                      <a:off x="1906" y="3587"/>
                      <a:ext cx="0" cy="0"/>
                    </a:xfrm>
                    <a:prstGeom prst="line">
                      <a:avLst/>
                    </a:prstGeom>
                    <a:noFill/>
                    <a:ln w="3175">
                      <a:solidFill>
                        <a:schemeClr val="tx1"/>
                      </a:solidFill>
                      <a:round/>
                      <a:headEnd/>
                      <a:tailEnd/>
                    </a:ln>
                  </p:spPr>
                  <p:txBody>
                    <a:bodyPr/>
                    <a:lstStyle/>
                    <a:p>
                      <a:pPr>
                        <a:defRPr/>
                      </a:pPr>
                      <a:endParaRPr lang="en-US" sz="1050" b="1"/>
                    </a:p>
                  </p:txBody>
                </p:sp>
                <p:sp>
                  <p:nvSpPr>
                    <p:cNvPr id="411" name="Text Box 65"/>
                    <p:cNvSpPr txBox="1">
                      <a:spLocks noChangeArrowheads="1"/>
                    </p:cNvSpPr>
                    <p:nvPr/>
                  </p:nvSpPr>
                  <p:spPr bwMode="auto">
                    <a:xfrm>
                      <a:off x="1918" y="3200"/>
                      <a:ext cx="262" cy="290"/>
                    </a:xfrm>
                    <a:prstGeom prst="rect">
                      <a:avLst/>
                    </a:prstGeom>
                    <a:noFill/>
                    <a:ln w="3175">
                      <a:solidFill>
                        <a:schemeClr val="tx1"/>
                      </a:solidFill>
                      <a:miter lim="800000"/>
                      <a:headEnd/>
                      <a:tailEnd/>
                    </a:ln>
                  </p:spPr>
                  <p:txBody>
                    <a:bodyPr wrap="none">
                      <a:spAutoFit/>
                    </a:bodyPr>
                    <a:lstStyle/>
                    <a:p>
                      <a:endParaRPr lang="en-US" b="1">
                        <a:solidFill>
                          <a:srgbClr val="92D050"/>
                        </a:solidFill>
                        <a:latin typeface="Times New Roman" pitchFamily="18" charset="0"/>
                      </a:endParaRPr>
                    </a:p>
                  </p:txBody>
                </p:sp>
              </p:grpSp>
            </p:grpSp>
            <p:sp>
              <p:nvSpPr>
                <p:cNvPr id="406" name="Line 66"/>
                <p:cNvSpPr>
                  <a:spLocks noChangeShapeType="1"/>
                </p:cNvSpPr>
                <p:nvPr/>
              </p:nvSpPr>
              <p:spPr bwMode="auto">
                <a:xfrm>
                  <a:off x="2347" y="2039"/>
                  <a:ext cx="1004" cy="0"/>
                </a:xfrm>
                <a:prstGeom prst="line">
                  <a:avLst/>
                </a:prstGeom>
                <a:noFill/>
                <a:ln w="3175">
                  <a:solidFill>
                    <a:srgbClr val="800080"/>
                  </a:solidFill>
                  <a:round/>
                  <a:headEnd/>
                  <a:tailEnd/>
                </a:ln>
              </p:spPr>
              <p:txBody>
                <a:bodyPr/>
                <a:lstStyle/>
                <a:p>
                  <a:pPr>
                    <a:defRPr/>
                  </a:pPr>
                  <a:endParaRPr lang="en-US" sz="1050" b="1"/>
                </a:p>
              </p:txBody>
            </p:sp>
          </p:grpSp>
          <p:sp>
            <p:nvSpPr>
              <p:cNvPr id="317" name="Oval 84"/>
              <p:cNvSpPr>
                <a:spLocks noChangeArrowheads="1"/>
              </p:cNvSpPr>
              <p:nvPr/>
            </p:nvSpPr>
            <p:spPr bwMode="auto">
              <a:xfrm>
                <a:off x="3741738" y="322262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18" name="Line 85"/>
              <p:cNvSpPr>
                <a:spLocks noChangeShapeType="1"/>
              </p:cNvSpPr>
              <p:nvPr/>
            </p:nvSpPr>
            <p:spPr bwMode="auto">
              <a:xfrm>
                <a:off x="3771900" y="3389313"/>
                <a:ext cx="0" cy="0"/>
              </a:xfrm>
              <a:prstGeom prst="line">
                <a:avLst/>
              </a:prstGeom>
              <a:noFill/>
              <a:ln w="3175">
                <a:solidFill>
                  <a:schemeClr val="tx1"/>
                </a:solidFill>
                <a:round/>
                <a:headEnd/>
                <a:tailEnd/>
              </a:ln>
            </p:spPr>
            <p:txBody>
              <a:bodyPr/>
              <a:lstStyle/>
              <a:p>
                <a:pPr>
                  <a:defRPr/>
                </a:pPr>
                <a:endParaRPr lang="en-US" sz="1050" b="1"/>
              </a:p>
            </p:txBody>
          </p:sp>
          <p:sp>
            <p:nvSpPr>
              <p:cNvPr id="319" name="Oval 86"/>
              <p:cNvSpPr>
                <a:spLocks noChangeArrowheads="1"/>
              </p:cNvSpPr>
              <p:nvPr/>
            </p:nvSpPr>
            <p:spPr bwMode="auto">
              <a:xfrm>
                <a:off x="4262438" y="344487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0" name="Line 87"/>
              <p:cNvSpPr>
                <a:spLocks noChangeShapeType="1"/>
              </p:cNvSpPr>
              <p:nvPr/>
            </p:nvSpPr>
            <p:spPr bwMode="auto">
              <a:xfrm>
                <a:off x="4291013" y="3611563"/>
                <a:ext cx="0" cy="0"/>
              </a:xfrm>
              <a:prstGeom prst="line">
                <a:avLst/>
              </a:prstGeom>
              <a:noFill/>
              <a:ln w="3175">
                <a:solidFill>
                  <a:schemeClr val="tx1"/>
                </a:solidFill>
                <a:round/>
                <a:headEnd/>
                <a:tailEnd/>
              </a:ln>
            </p:spPr>
            <p:txBody>
              <a:bodyPr/>
              <a:lstStyle/>
              <a:p>
                <a:pPr>
                  <a:defRPr/>
                </a:pPr>
                <a:endParaRPr lang="en-US" sz="1050" b="1"/>
              </a:p>
            </p:txBody>
          </p:sp>
          <p:sp>
            <p:nvSpPr>
              <p:cNvPr id="321" name="Oval 88"/>
              <p:cNvSpPr>
                <a:spLocks noChangeArrowheads="1"/>
              </p:cNvSpPr>
              <p:nvPr/>
            </p:nvSpPr>
            <p:spPr bwMode="auto">
              <a:xfrm>
                <a:off x="4073525" y="344487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2" name="Line 89"/>
              <p:cNvSpPr>
                <a:spLocks noChangeShapeType="1"/>
              </p:cNvSpPr>
              <p:nvPr/>
            </p:nvSpPr>
            <p:spPr bwMode="auto">
              <a:xfrm>
                <a:off x="4103688" y="3611563"/>
                <a:ext cx="0" cy="0"/>
              </a:xfrm>
              <a:prstGeom prst="line">
                <a:avLst/>
              </a:prstGeom>
              <a:noFill/>
              <a:ln w="3175">
                <a:solidFill>
                  <a:schemeClr val="tx1"/>
                </a:solidFill>
                <a:round/>
                <a:headEnd/>
                <a:tailEnd/>
              </a:ln>
            </p:spPr>
            <p:txBody>
              <a:bodyPr/>
              <a:lstStyle/>
              <a:p>
                <a:pPr>
                  <a:defRPr/>
                </a:pPr>
                <a:endParaRPr lang="en-US" sz="1050" b="1"/>
              </a:p>
            </p:txBody>
          </p:sp>
          <p:sp>
            <p:nvSpPr>
              <p:cNvPr id="323" name="Oval 90"/>
              <p:cNvSpPr>
                <a:spLocks noChangeArrowheads="1"/>
              </p:cNvSpPr>
              <p:nvPr/>
            </p:nvSpPr>
            <p:spPr bwMode="auto">
              <a:xfrm>
                <a:off x="3952875" y="322262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4" name="Line 91"/>
              <p:cNvSpPr>
                <a:spLocks noChangeShapeType="1"/>
              </p:cNvSpPr>
              <p:nvPr/>
            </p:nvSpPr>
            <p:spPr bwMode="auto">
              <a:xfrm>
                <a:off x="3983038" y="3389313"/>
                <a:ext cx="0" cy="0"/>
              </a:xfrm>
              <a:prstGeom prst="line">
                <a:avLst/>
              </a:prstGeom>
              <a:noFill/>
              <a:ln w="3175">
                <a:solidFill>
                  <a:schemeClr val="tx1"/>
                </a:solidFill>
                <a:round/>
                <a:headEnd/>
                <a:tailEnd/>
              </a:ln>
            </p:spPr>
            <p:txBody>
              <a:bodyPr/>
              <a:lstStyle/>
              <a:p>
                <a:pPr>
                  <a:defRPr/>
                </a:pPr>
                <a:endParaRPr lang="en-US" sz="1050" b="1"/>
              </a:p>
            </p:txBody>
          </p:sp>
          <p:sp>
            <p:nvSpPr>
              <p:cNvPr id="325" name="Oval 92"/>
              <p:cNvSpPr>
                <a:spLocks noChangeArrowheads="1"/>
              </p:cNvSpPr>
              <p:nvPr/>
            </p:nvSpPr>
            <p:spPr bwMode="auto">
              <a:xfrm>
                <a:off x="3886200" y="344487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6" name="Line 93"/>
              <p:cNvSpPr>
                <a:spLocks noChangeShapeType="1"/>
              </p:cNvSpPr>
              <p:nvPr/>
            </p:nvSpPr>
            <p:spPr bwMode="auto">
              <a:xfrm>
                <a:off x="3914775" y="3611563"/>
                <a:ext cx="0" cy="0"/>
              </a:xfrm>
              <a:prstGeom prst="line">
                <a:avLst/>
              </a:prstGeom>
              <a:noFill/>
              <a:ln w="3175">
                <a:solidFill>
                  <a:schemeClr val="tx1"/>
                </a:solidFill>
                <a:round/>
                <a:headEnd/>
                <a:tailEnd/>
              </a:ln>
            </p:spPr>
            <p:txBody>
              <a:bodyPr/>
              <a:lstStyle/>
              <a:p>
                <a:pPr>
                  <a:defRPr/>
                </a:pPr>
                <a:endParaRPr lang="en-US" sz="1050" b="1"/>
              </a:p>
            </p:txBody>
          </p:sp>
          <p:sp>
            <p:nvSpPr>
              <p:cNvPr id="327" name="Oval 94"/>
              <p:cNvSpPr>
                <a:spLocks noChangeArrowheads="1"/>
              </p:cNvSpPr>
              <p:nvPr/>
            </p:nvSpPr>
            <p:spPr bwMode="auto">
              <a:xfrm>
                <a:off x="4156075" y="3222625"/>
                <a:ext cx="171450"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8" name="Line 95"/>
              <p:cNvSpPr>
                <a:spLocks noChangeShapeType="1"/>
              </p:cNvSpPr>
              <p:nvPr/>
            </p:nvSpPr>
            <p:spPr bwMode="auto">
              <a:xfrm>
                <a:off x="4186238" y="3389313"/>
                <a:ext cx="0" cy="0"/>
              </a:xfrm>
              <a:prstGeom prst="line">
                <a:avLst/>
              </a:prstGeom>
              <a:noFill/>
              <a:ln w="3175">
                <a:solidFill>
                  <a:schemeClr val="tx1"/>
                </a:solidFill>
                <a:round/>
                <a:headEnd/>
                <a:tailEnd/>
              </a:ln>
            </p:spPr>
            <p:txBody>
              <a:bodyPr/>
              <a:lstStyle/>
              <a:p>
                <a:pPr>
                  <a:defRPr/>
                </a:pPr>
                <a:endParaRPr lang="en-US" sz="1050" b="1"/>
              </a:p>
            </p:txBody>
          </p:sp>
          <p:sp>
            <p:nvSpPr>
              <p:cNvPr id="329" name="Oval 96"/>
              <p:cNvSpPr>
                <a:spLocks noChangeArrowheads="1"/>
              </p:cNvSpPr>
              <p:nvPr/>
            </p:nvSpPr>
            <p:spPr bwMode="auto">
              <a:xfrm>
                <a:off x="4360863" y="322262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0" name="Line 97"/>
              <p:cNvSpPr>
                <a:spLocks noChangeShapeType="1"/>
              </p:cNvSpPr>
              <p:nvPr/>
            </p:nvSpPr>
            <p:spPr bwMode="auto">
              <a:xfrm>
                <a:off x="4389438" y="3389313"/>
                <a:ext cx="0" cy="0"/>
              </a:xfrm>
              <a:prstGeom prst="line">
                <a:avLst/>
              </a:prstGeom>
              <a:noFill/>
              <a:ln w="3175">
                <a:solidFill>
                  <a:schemeClr val="tx1"/>
                </a:solidFill>
                <a:round/>
                <a:headEnd/>
                <a:tailEnd/>
              </a:ln>
            </p:spPr>
            <p:txBody>
              <a:bodyPr/>
              <a:lstStyle/>
              <a:p>
                <a:pPr>
                  <a:defRPr/>
                </a:pPr>
                <a:endParaRPr lang="en-US" sz="1050" b="1"/>
              </a:p>
            </p:txBody>
          </p:sp>
          <p:sp>
            <p:nvSpPr>
              <p:cNvPr id="331" name="Oval 98"/>
              <p:cNvSpPr>
                <a:spLocks noChangeArrowheads="1"/>
              </p:cNvSpPr>
              <p:nvPr/>
            </p:nvSpPr>
            <p:spPr bwMode="auto">
              <a:xfrm>
                <a:off x="4564063" y="322262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2" name="Line 99"/>
              <p:cNvSpPr>
                <a:spLocks noChangeShapeType="1"/>
              </p:cNvSpPr>
              <p:nvPr/>
            </p:nvSpPr>
            <p:spPr bwMode="auto">
              <a:xfrm>
                <a:off x="4592638" y="3389313"/>
                <a:ext cx="0" cy="0"/>
              </a:xfrm>
              <a:prstGeom prst="line">
                <a:avLst/>
              </a:prstGeom>
              <a:noFill/>
              <a:ln w="3175">
                <a:solidFill>
                  <a:schemeClr val="tx1"/>
                </a:solidFill>
                <a:round/>
                <a:headEnd/>
                <a:tailEnd/>
              </a:ln>
            </p:spPr>
            <p:txBody>
              <a:bodyPr/>
              <a:lstStyle/>
              <a:p>
                <a:pPr>
                  <a:defRPr/>
                </a:pPr>
                <a:endParaRPr lang="en-US" sz="1050" b="1"/>
              </a:p>
            </p:txBody>
          </p:sp>
          <p:sp>
            <p:nvSpPr>
              <p:cNvPr id="333" name="Oval 100"/>
              <p:cNvSpPr>
                <a:spLocks noChangeArrowheads="1"/>
              </p:cNvSpPr>
              <p:nvPr/>
            </p:nvSpPr>
            <p:spPr bwMode="auto">
              <a:xfrm>
                <a:off x="4767263" y="322262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4" name="Line 101"/>
              <p:cNvSpPr>
                <a:spLocks noChangeShapeType="1"/>
              </p:cNvSpPr>
              <p:nvPr/>
            </p:nvSpPr>
            <p:spPr bwMode="auto">
              <a:xfrm>
                <a:off x="4797425" y="3389313"/>
                <a:ext cx="0" cy="0"/>
              </a:xfrm>
              <a:prstGeom prst="line">
                <a:avLst/>
              </a:prstGeom>
              <a:noFill/>
              <a:ln w="3175">
                <a:solidFill>
                  <a:schemeClr val="tx1"/>
                </a:solidFill>
                <a:round/>
                <a:headEnd/>
                <a:tailEnd/>
              </a:ln>
            </p:spPr>
            <p:txBody>
              <a:bodyPr/>
              <a:lstStyle/>
              <a:p>
                <a:pPr>
                  <a:defRPr/>
                </a:pPr>
                <a:endParaRPr lang="en-US" sz="1050" b="1"/>
              </a:p>
            </p:txBody>
          </p:sp>
          <p:sp>
            <p:nvSpPr>
              <p:cNvPr id="335" name="Oval 102"/>
              <p:cNvSpPr>
                <a:spLocks noChangeArrowheads="1"/>
              </p:cNvSpPr>
              <p:nvPr/>
            </p:nvSpPr>
            <p:spPr bwMode="auto">
              <a:xfrm>
                <a:off x="4972050" y="322262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6" name="Line 103"/>
              <p:cNvSpPr>
                <a:spLocks noChangeShapeType="1"/>
              </p:cNvSpPr>
              <p:nvPr/>
            </p:nvSpPr>
            <p:spPr bwMode="auto">
              <a:xfrm>
                <a:off x="5000625" y="3389313"/>
                <a:ext cx="0" cy="0"/>
              </a:xfrm>
              <a:prstGeom prst="line">
                <a:avLst/>
              </a:prstGeom>
              <a:noFill/>
              <a:ln w="3175">
                <a:solidFill>
                  <a:schemeClr val="tx1"/>
                </a:solidFill>
                <a:round/>
                <a:headEnd/>
                <a:tailEnd/>
              </a:ln>
            </p:spPr>
            <p:txBody>
              <a:bodyPr/>
              <a:lstStyle/>
              <a:p>
                <a:pPr>
                  <a:defRPr/>
                </a:pPr>
                <a:endParaRPr lang="en-US" sz="1050" b="1"/>
              </a:p>
            </p:txBody>
          </p:sp>
          <p:sp>
            <p:nvSpPr>
              <p:cNvPr id="337" name="Oval 104"/>
              <p:cNvSpPr>
                <a:spLocks noChangeArrowheads="1"/>
              </p:cNvSpPr>
              <p:nvPr/>
            </p:nvSpPr>
            <p:spPr bwMode="auto">
              <a:xfrm>
                <a:off x="4451350" y="344487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8" name="Line 105"/>
              <p:cNvSpPr>
                <a:spLocks noChangeShapeType="1"/>
              </p:cNvSpPr>
              <p:nvPr/>
            </p:nvSpPr>
            <p:spPr bwMode="auto">
              <a:xfrm>
                <a:off x="4479925" y="3611563"/>
                <a:ext cx="0" cy="0"/>
              </a:xfrm>
              <a:prstGeom prst="line">
                <a:avLst/>
              </a:prstGeom>
              <a:noFill/>
              <a:ln w="3175">
                <a:solidFill>
                  <a:schemeClr val="tx1"/>
                </a:solidFill>
                <a:round/>
                <a:headEnd/>
                <a:tailEnd/>
              </a:ln>
            </p:spPr>
            <p:txBody>
              <a:bodyPr/>
              <a:lstStyle/>
              <a:p>
                <a:pPr>
                  <a:defRPr/>
                </a:pPr>
                <a:endParaRPr lang="en-US" sz="1050" b="1"/>
              </a:p>
            </p:txBody>
          </p:sp>
          <p:sp>
            <p:nvSpPr>
              <p:cNvPr id="339" name="Oval 106"/>
              <p:cNvSpPr>
                <a:spLocks noChangeArrowheads="1"/>
              </p:cNvSpPr>
              <p:nvPr/>
            </p:nvSpPr>
            <p:spPr bwMode="auto">
              <a:xfrm>
                <a:off x="4638675" y="344487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0" name="Line 107"/>
              <p:cNvSpPr>
                <a:spLocks noChangeShapeType="1"/>
              </p:cNvSpPr>
              <p:nvPr/>
            </p:nvSpPr>
            <p:spPr bwMode="auto">
              <a:xfrm>
                <a:off x="4668838" y="3611563"/>
                <a:ext cx="0" cy="0"/>
              </a:xfrm>
              <a:prstGeom prst="line">
                <a:avLst/>
              </a:prstGeom>
              <a:noFill/>
              <a:ln w="3175">
                <a:solidFill>
                  <a:schemeClr val="tx1"/>
                </a:solidFill>
                <a:round/>
                <a:headEnd/>
                <a:tailEnd/>
              </a:ln>
            </p:spPr>
            <p:txBody>
              <a:bodyPr/>
              <a:lstStyle/>
              <a:p>
                <a:pPr>
                  <a:defRPr/>
                </a:pPr>
                <a:endParaRPr lang="en-US" sz="1050" b="1"/>
              </a:p>
            </p:txBody>
          </p:sp>
          <p:sp>
            <p:nvSpPr>
              <p:cNvPr id="341" name="Oval 108"/>
              <p:cNvSpPr>
                <a:spLocks noChangeArrowheads="1"/>
              </p:cNvSpPr>
              <p:nvPr/>
            </p:nvSpPr>
            <p:spPr bwMode="auto">
              <a:xfrm>
                <a:off x="4827588" y="344487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2" name="Line 109"/>
              <p:cNvSpPr>
                <a:spLocks noChangeShapeType="1"/>
              </p:cNvSpPr>
              <p:nvPr/>
            </p:nvSpPr>
            <p:spPr bwMode="auto">
              <a:xfrm>
                <a:off x="4857750" y="3611563"/>
                <a:ext cx="0" cy="0"/>
              </a:xfrm>
              <a:prstGeom prst="line">
                <a:avLst/>
              </a:prstGeom>
              <a:noFill/>
              <a:ln w="3175">
                <a:solidFill>
                  <a:schemeClr val="tx1"/>
                </a:solidFill>
                <a:round/>
                <a:headEnd/>
                <a:tailEnd/>
              </a:ln>
            </p:spPr>
            <p:txBody>
              <a:bodyPr/>
              <a:lstStyle/>
              <a:p>
                <a:pPr>
                  <a:defRPr/>
                </a:pPr>
                <a:endParaRPr lang="en-US" sz="1050" b="1"/>
              </a:p>
            </p:txBody>
          </p:sp>
          <p:sp>
            <p:nvSpPr>
              <p:cNvPr id="343" name="Oval 110"/>
              <p:cNvSpPr>
                <a:spLocks noChangeArrowheads="1"/>
              </p:cNvSpPr>
              <p:nvPr/>
            </p:nvSpPr>
            <p:spPr bwMode="auto">
              <a:xfrm>
                <a:off x="3973513" y="3665538"/>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4" name="Line 111"/>
              <p:cNvSpPr>
                <a:spLocks noChangeShapeType="1"/>
              </p:cNvSpPr>
              <p:nvPr/>
            </p:nvSpPr>
            <p:spPr bwMode="auto">
              <a:xfrm>
                <a:off x="4129088" y="3832225"/>
                <a:ext cx="0" cy="0"/>
              </a:xfrm>
              <a:prstGeom prst="line">
                <a:avLst/>
              </a:prstGeom>
              <a:noFill/>
              <a:ln w="3175">
                <a:solidFill>
                  <a:schemeClr val="tx1"/>
                </a:solidFill>
                <a:round/>
                <a:headEnd/>
                <a:tailEnd/>
              </a:ln>
            </p:spPr>
            <p:txBody>
              <a:bodyPr/>
              <a:lstStyle/>
              <a:p>
                <a:pPr>
                  <a:defRPr/>
                </a:pPr>
                <a:endParaRPr lang="en-US" sz="1050" b="1"/>
              </a:p>
            </p:txBody>
          </p:sp>
          <p:sp>
            <p:nvSpPr>
              <p:cNvPr id="345" name="Oval 112"/>
              <p:cNvSpPr>
                <a:spLocks noChangeArrowheads="1"/>
              </p:cNvSpPr>
              <p:nvPr/>
            </p:nvSpPr>
            <p:spPr bwMode="auto">
              <a:xfrm>
                <a:off x="4171950" y="3665538"/>
                <a:ext cx="169863"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6" name="Line 113"/>
              <p:cNvSpPr>
                <a:spLocks noChangeShapeType="1"/>
              </p:cNvSpPr>
              <p:nvPr/>
            </p:nvSpPr>
            <p:spPr bwMode="auto">
              <a:xfrm>
                <a:off x="4329113" y="3832225"/>
                <a:ext cx="0" cy="0"/>
              </a:xfrm>
              <a:prstGeom prst="line">
                <a:avLst/>
              </a:prstGeom>
              <a:noFill/>
              <a:ln w="3175">
                <a:solidFill>
                  <a:schemeClr val="tx1"/>
                </a:solidFill>
                <a:round/>
                <a:headEnd/>
                <a:tailEnd/>
              </a:ln>
            </p:spPr>
            <p:txBody>
              <a:bodyPr/>
              <a:lstStyle/>
              <a:p>
                <a:pPr>
                  <a:defRPr/>
                </a:pPr>
                <a:endParaRPr lang="en-US" sz="1050" b="1"/>
              </a:p>
            </p:txBody>
          </p:sp>
          <p:sp>
            <p:nvSpPr>
              <p:cNvPr id="347" name="Oval 114"/>
              <p:cNvSpPr>
                <a:spLocks noChangeArrowheads="1"/>
              </p:cNvSpPr>
              <p:nvPr/>
            </p:nvSpPr>
            <p:spPr bwMode="auto">
              <a:xfrm>
                <a:off x="4370388" y="3665538"/>
                <a:ext cx="171450"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8" name="Line 115"/>
              <p:cNvSpPr>
                <a:spLocks noChangeShapeType="1"/>
              </p:cNvSpPr>
              <p:nvPr/>
            </p:nvSpPr>
            <p:spPr bwMode="auto">
              <a:xfrm>
                <a:off x="4527550" y="3832225"/>
                <a:ext cx="0" cy="0"/>
              </a:xfrm>
              <a:prstGeom prst="line">
                <a:avLst/>
              </a:prstGeom>
              <a:noFill/>
              <a:ln w="3175">
                <a:solidFill>
                  <a:schemeClr val="tx1"/>
                </a:solidFill>
                <a:round/>
                <a:headEnd/>
                <a:tailEnd/>
              </a:ln>
            </p:spPr>
            <p:txBody>
              <a:bodyPr/>
              <a:lstStyle/>
              <a:p>
                <a:pPr>
                  <a:defRPr/>
                </a:pPr>
                <a:endParaRPr lang="en-US" sz="1050" b="1"/>
              </a:p>
            </p:txBody>
          </p:sp>
          <p:sp>
            <p:nvSpPr>
              <p:cNvPr id="349" name="Oval 116"/>
              <p:cNvSpPr>
                <a:spLocks noChangeArrowheads="1"/>
              </p:cNvSpPr>
              <p:nvPr/>
            </p:nvSpPr>
            <p:spPr bwMode="auto">
              <a:xfrm>
                <a:off x="4570413" y="3665538"/>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50" name="Line 117"/>
              <p:cNvSpPr>
                <a:spLocks noChangeShapeType="1"/>
              </p:cNvSpPr>
              <p:nvPr/>
            </p:nvSpPr>
            <p:spPr bwMode="auto">
              <a:xfrm>
                <a:off x="4727575" y="3832225"/>
                <a:ext cx="0" cy="0"/>
              </a:xfrm>
              <a:prstGeom prst="line">
                <a:avLst/>
              </a:prstGeom>
              <a:noFill/>
              <a:ln w="3175">
                <a:solidFill>
                  <a:schemeClr val="tx1"/>
                </a:solidFill>
                <a:round/>
                <a:headEnd/>
                <a:tailEnd/>
              </a:ln>
            </p:spPr>
            <p:txBody>
              <a:bodyPr/>
              <a:lstStyle/>
              <a:p>
                <a:pPr>
                  <a:defRPr/>
                </a:pPr>
                <a:endParaRPr lang="en-US" sz="1050" b="1"/>
              </a:p>
            </p:txBody>
          </p:sp>
          <p:sp>
            <p:nvSpPr>
              <p:cNvPr id="351" name="Oval 118"/>
              <p:cNvSpPr>
                <a:spLocks noChangeArrowheads="1"/>
              </p:cNvSpPr>
              <p:nvPr/>
            </p:nvSpPr>
            <p:spPr bwMode="auto">
              <a:xfrm>
                <a:off x="4770438" y="3665538"/>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52" name="Line 119"/>
              <p:cNvSpPr>
                <a:spLocks noChangeShapeType="1"/>
              </p:cNvSpPr>
              <p:nvPr/>
            </p:nvSpPr>
            <p:spPr bwMode="auto">
              <a:xfrm>
                <a:off x="4926013" y="3832225"/>
                <a:ext cx="0" cy="0"/>
              </a:xfrm>
              <a:prstGeom prst="line">
                <a:avLst/>
              </a:prstGeom>
              <a:noFill/>
              <a:ln w="3175">
                <a:solidFill>
                  <a:schemeClr val="tx1"/>
                </a:solidFill>
                <a:round/>
                <a:headEnd/>
                <a:tailEnd/>
              </a:ln>
            </p:spPr>
            <p:txBody>
              <a:bodyPr/>
              <a:lstStyle/>
              <a:p>
                <a:pPr>
                  <a:defRPr/>
                </a:pPr>
                <a:endParaRPr lang="en-US" sz="1050" b="1"/>
              </a:p>
            </p:txBody>
          </p:sp>
          <p:sp>
            <p:nvSpPr>
              <p:cNvPr id="353" name="Oval 120"/>
              <p:cNvSpPr>
                <a:spLocks noChangeArrowheads="1"/>
              </p:cNvSpPr>
              <p:nvPr/>
            </p:nvSpPr>
            <p:spPr bwMode="auto">
              <a:xfrm>
                <a:off x="3773488" y="3665538"/>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54" name="Line 121"/>
              <p:cNvSpPr>
                <a:spLocks noChangeShapeType="1"/>
              </p:cNvSpPr>
              <p:nvPr/>
            </p:nvSpPr>
            <p:spPr bwMode="auto">
              <a:xfrm>
                <a:off x="3930650" y="3832225"/>
                <a:ext cx="0" cy="0"/>
              </a:xfrm>
              <a:prstGeom prst="line">
                <a:avLst/>
              </a:prstGeom>
              <a:noFill/>
              <a:ln w="3175">
                <a:solidFill>
                  <a:schemeClr val="tx1"/>
                </a:solidFill>
                <a:round/>
                <a:headEnd/>
                <a:tailEnd/>
              </a:ln>
            </p:spPr>
            <p:txBody>
              <a:bodyPr/>
              <a:lstStyle/>
              <a:p>
                <a:pPr>
                  <a:defRPr/>
                </a:pPr>
                <a:endParaRPr lang="en-US" sz="1050" b="1"/>
              </a:p>
            </p:txBody>
          </p:sp>
          <p:sp>
            <p:nvSpPr>
              <p:cNvPr id="355" name="Oval 122"/>
              <p:cNvSpPr>
                <a:spLocks noChangeArrowheads="1"/>
              </p:cNvSpPr>
              <p:nvPr/>
            </p:nvSpPr>
            <p:spPr bwMode="auto">
              <a:xfrm>
                <a:off x="4968875" y="3665538"/>
                <a:ext cx="169863"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56" name="Line 123"/>
              <p:cNvSpPr>
                <a:spLocks noChangeShapeType="1"/>
              </p:cNvSpPr>
              <p:nvPr/>
            </p:nvSpPr>
            <p:spPr bwMode="auto">
              <a:xfrm>
                <a:off x="5126038" y="3832225"/>
                <a:ext cx="0" cy="0"/>
              </a:xfrm>
              <a:prstGeom prst="line">
                <a:avLst/>
              </a:prstGeom>
              <a:noFill/>
              <a:ln w="3175">
                <a:solidFill>
                  <a:schemeClr val="tx1"/>
                </a:solidFill>
                <a:round/>
                <a:headEnd/>
                <a:tailEnd/>
              </a:ln>
            </p:spPr>
            <p:txBody>
              <a:bodyPr/>
              <a:lstStyle/>
              <a:p>
                <a:pPr>
                  <a:defRPr/>
                </a:pPr>
                <a:endParaRPr lang="en-US" sz="1050" b="1"/>
              </a:p>
            </p:txBody>
          </p:sp>
          <p:grpSp>
            <p:nvGrpSpPr>
              <p:cNvPr id="357" name="Group 124"/>
              <p:cNvGrpSpPr>
                <a:grpSpLocks/>
              </p:cNvGrpSpPr>
              <p:nvPr/>
            </p:nvGrpSpPr>
            <p:grpSpPr bwMode="auto">
              <a:xfrm>
                <a:off x="3773067" y="3227694"/>
                <a:ext cx="1324126" cy="562273"/>
                <a:chOff x="995" y="2433"/>
                <a:chExt cx="3640" cy="855"/>
              </a:xfrm>
            </p:grpSpPr>
            <p:sp>
              <p:nvSpPr>
                <p:cNvPr id="385" name="Text Box 125"/>
                <p:cNvSpPr txBox="1">
                  <a:spLocks noChangeArrowheads="1"/>
                </p:cNvSpPr>
                <p:nvPr/>
              </p:nvSpPr>
              <p:spPr bwMode="auto">
                <a:xfrm>
                  <a:off x="995"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6" name="Text Box 126"/>
                <p:cNvSpPr txBox="1">
                  <a:spLocks noChangeArrowheads="1"/>
                </p:cNvSpPr>
                <p:nvPr/>
              </p:nvSpPr>
              <p:spPr bwMode="auto">
                <a:xfrm>
                  <a:off x="2425"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7" name="Text Box 127"/>
                <p:cNvSpPr txBox="1">
                  <a:spLocks noChangeArrowheads="1"/>
                </p:cNvSpPr>
                <p:nvPr/>
              </p:nvSpPr>
              <p:spPr bwMode="auto">
                <a:xfrm>
                  <a:off x="1907"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8" name="Text Box 128"/>
                <p:cNvSpPr txBox="1">
                  <a:spLocks noChangeArrowheads="1"/>
                </p:cNvSpPr>
                <p:nvPr/>
              </p:nvSpPr>
              <p:spPr bwMode="auto">
                <a:xfrm>
                  <a:off x="155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9" name="Text Box 129"/>
                <p:cNvSpPr txBox="1">
                  <a:spLocks noChangeArrowheads="1"/>
                </p:cNvSpPr>
                <p:nvPr/>
              </p:nvSpPr>
              <p:spPr bwMode="auto">
                <a:xfrm>
                  <a:off x="1389"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0" name="Text Box 130"/>
                <p:cNvSpPr txBox="1">
                  <a:spLocks noChangeArrowheads="1"/>
                </p:cNvSpPr>
                <p:nvPr/>
              </p:nvSpPr>
              <p:spPr bwMode="auto">
                <a:xfrm>
                  <a:off x="211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1" name="Text Box 131"/>
                <p:cNvSpPr txBox="1">
                  <a:spLocks noChangeArrowheads="1"/>
                </p:cNvSpPr>
                <p:nvPr/>
              </p:nvSpPr>
              <p:spPr bwMode="auto">
                <a:xfrm>
                  <a:off x="267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2" name="Text Box 132"/>
                <p:cNvSpPr txBox="1">
                  <a:spLocks noChangeArrowheads="1"/>
                </p:cNvSpPr>
                <p:nvPr/>
              </p:nvSpPr>
              <p:spPr bwMode="auto">
                <a:xfrm>
                  <a:off x="323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3" name="Text Box 133"/>
                <p:cNvSpPr txBox="1">
                  <a:spLocks noChangeArrowheads="1"/>
                </p:cNvSpPr>
                <p:nvPr/>
              </p:nvSpPr>
              <p:spPr bwMode="auto">
                <a:xfrm>
                  <a:off x="379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4" name="Text Box 134"/>
                <p:cNvSpPr txBox="1">
                  <a:spLocks noChangeArrowheads="1"/>
                </p:cNvSpPr>
                <p:nvPr/>
              </p:nvSpPr>
              <p:spPr bwMode="auto">
                <a:xfrm>
                  <a:off x="435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5" name="Text Box 135"/>
                <p:cNvSpPr txBox="1">
                  <a:spLocks noChangeArrowheads="1"/>
                </p:cNvSpPr>
                <p:nvPr/>
              </p:nvSpPr>
              <p:spPr bwMode="auto">
                <a:xfrm>
                  <a:off x="2943"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6" name="Text Box 136"/>
                <p:cNvSpPr txBox="1">
                  <a:spLocks noChangeArrowheads="1"/>
                </p:cNvSpPr>
                <p:nvPr/>
              </p:nvSpPr>
              <p:spPr bwMode="auto">
                <a:xfrm>
                  <a:off x="3461"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7" name="Text Box 137"/>
                <p:cNvSpPr txBox="1">
                  <a:spLocks noChangeArrowheads="1"/>
                </p:cNvSpPr>
                <p:nvPr/>
              </p:nvSpPr>
              <p:spPr bwMode="auto">
                <a:xfrm>
                  <a:off x="3980"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8" name="Text Box 138"/>
                <p:cNvSpPr txBox="1">
                  <a:spLocks noChangeArrowheads="1"/>
                </p:cNvSpPr>
                <p:nvPr/>
              </p:nvSpPr>
              <p:spPr bwMode="auto">
                <a:xfrm>
                  <a:off x="1629"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9" name="Text Box 139"/>
                <p:cNvSpPr txBox="1">
                  <a:spLocks noChangeArrowheads="1"/>
                </p:cNvSpPr>
                <p:nvPr/>
              </p:nvSpPr>
              <p:spPr bwMode="auto">
                <a:xfrm>
                  <a:off x="2177"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400" name="Text Box 140"/>
                <p:cNvSpPr txBox="1">
                  <a:spLocks noChangeArrowheads="1"/>
                </p:cNvSpPr>
                <p:nvPr/>
              </p:nvSpPr>
              <p:spPr bwMode="auto">
                <a:xfrm>
                  <a:off x="2724"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401" name="Text Box 141"/>
                <p:cNvSpPr txBox="1">
                  <a:spLocks noChangeArrowheads="1"/>
                </p:cNvSpPr>
                <p:nvPr/>
              </p:nvSpPr>
              <p:spPr bwMode="auto">
                <a:xfrm>
                  <a:off x="3272"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402" name="Text Box 142"/>
                <p:cNvSpPr txBox="1">
                  <a:spLocks noChangeArrowheads="1"/>
                </p:cNvSpPr>
                <p:nvPr/>
              </p:nvSpPr>
              <p:spPr bwMode="auto">
                <a:xfrm>
                  <a:off x="3820"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403" name="Text Box 143"/>
                <p:cNvSpPr txBox="1">
                  <a:spLocks noChangeArrowheads="1"/>
                </p:cNvSpPr>
                <p:nvPr/>
              </p:nvSpPr>
              <p:spPr bwMode="auto">
                <a:xfrm>
                  <a:off x="1081"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404" name="Text Box 144"/>
                <p:cNvSpPr txBox="1">
                  <a:spLocks noChangeArrowheads="1"/>
                </p:cNvSpPr>
                <p:nvPr/>
              </p:nvSpPr>
              <p:spPr bwMode="auto">
                <a:xfrm>
                  <a:off x="4367"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grpSp>
          <p:sp>
            <p:nvSpPr>
              <p:cNvPr id="358" name="Line 145"/>
              <p:cNvSpPr>
                <a:spLocks noChangeShapeType="1"/>
              </p:cNvSpPr>
              <p:nvPr/>
            </p:nvSpPr>
            <p:spPr bwMode="auto">
              <a:xfrm>
                <a:off x="4227513" y="3603625"/>
                <a:ext cx="0" cy="0"/>
              </a:xfrm>
              <a:prstGeom prst="line">
                <a:avLst/>
              </a:prstGeom>
              <a:noFill/>
              <a:ln w="3175">
                <a:solidFill>
                  <a:schemeClr val="tx1"/>
                </a:solidFill>
                <a:round/>
                <a:headEnd/>
                <a:tailEnd/>
              </a:ln>
            </p:spPr>
            <p:txBody>
              <a:bodyPr/>
              <a:lstStyle/>
              <a:p>
                <a:pPr>
                  <a:defRPr/>
                </a:pPr>
                <a:endParaRPr lang="en-US" sz="1050" b="1"/>
              </a:p>
            </p:txBody>
          </p:sp>
          <p:sp>
            <p:nvSpPr>
              <p:cNvPr id="359" name="Line 146"/>
              <p:cNvSpPr>
                <a:spLocks noChangeShapeType="1"/>
              </p:cNvSpPr>
              <p:nvPr/>
            </p:nvSpPr>
            <p:spPr bwMode="auto">
              <a:xfrm>
                <a:off x="4422775" y="3384550"/>
                <a:ext cx="0" cy="4763"/>
              </a:xfrm>
              <a:prstGeom prst="line">
                <a:avLst/>
              </a:prstGeom>
              <a:noFill/>
              <a:ln w="3175">
                <a:solidFill>
                  <a:schemeClr val="tx1"/>
                </a:solidFill>
                <a:round/>
                <a:headEnd/>
                <a:tailEnd/>
              </a:ln>
            </p:spPr>
            <p:txBody>
              <a:bodyPr/>
              <a:lstStyle/>
              <a:p>
                <a:pPr>
                  <a:defRPr/>
                </a:pPr>
                <a:endParaRPr lang="en-US" sz="1050" b="1"/>
              </a:p>
            </p:txBody>
          </p:sp>
          <p:sp>
            <p:nvSpPr>
              <p:cNvPr id="360" name="Oval 147"/>
              <p:cNvSpPr>
                <a:spLocks noChangeArrowheads="1"/>
              </p:cNvSpPr>
              <p:nvPr/>
            </p:nvSpPr>
            <p:spPr bwMode="auto">
              <a:xfrm>
                <a:off x="5035716" y="3438799"/>
                <a:ext cx="170245" cy="166381"/>
              </a:xfrm>
              <a:prstGeom prst="ellipse">
                <a:avLst/>
              </a:prstGeom>
              <a:solidFill>
                <a:srgbClr val="CC9900"/>
              </a:solidFill>
              <a:ln w="3175">
                <a:solidFill>
                  <a:schemeClr val="tx1"/>
                </a:solidFill>
                <a:round/>
                <a:headEnd/>
                <a:tailEnd/>
              </a:ln>
            </p:spPr>
            <p:txBody>
              <a:bodyPr wrap="none" anchor="ctr"/>
              <a:lstStyle/>
              <a:p>
                <a:pPr algn="ctr" eaLnBrk="0" hangingPunct="0"/>
                <a:endParaRPr lang="en-US" sz="1100" b="1">
                  <a:solidFill>
                    <a:srgbClr val="000099"/>
                  </a:solidFill>
                  <a:latin typeface="Times New Roman" pitchFamily="18" charset="0"/>
                </a:endParaRPr>
              </a:p>
            </p:txBody>
          </p:sp>
          <p:sp>
            <p:nvSpPr>
              <p:cNvPr id="361" name="Oval 148"/>
              <p:cNvSpPr>
                <a:spLocks noChangeArrowheads="1"/>
              </p:cNvSpPr>
              <p:nvPr/>
            </p:nvSpPr>
            <p:spPr bwMode="auto">
              <a:xfrm>
                <a:off x="3682488" y="3444060"/>
                <a:ext cx="170245" cy="166381"/>
              </a:xfrm>
              <a:prstGeom prst="ellipse">
                <a:avLst/>
              </a:prstGeom>
              <a:solidFill>
                <a:srgbClr val="CC9900"/>
              </a:solidFill>
              <a:ln w="3175">
                <a:solidFill>
                  <a:schemeClr val="tx1"/>
                </a:solidFill>
                <a:round/>
                <a:headEnd/>
                <a:tailEnd/>
              </a:ln>
            </p:spPr>
            <p:txBody>
              <a:bodyPr wrap="none" anchor="ctr"/>
              <a:lstStyle/>
              <a:p>
                <a:pPr algn="ctr" eaLnBrk="0" hangingPunct="0"/>
                <a:endParaRPr lang="en-US" sz="1100" b="1">
                  <a:solidFill>
                    <a:srgbClr val="000099"/>
                  </a:solidFill>
                  <a:latin typeface="Times New Roman" pitchFamily="18" charset="0"/>
                </a:endParaRPr>
              </a:p>
            </p:txBody>
          </p:sp>
          <p:sp>
            <p:nvSpPr>
              <p:cNvPr id="362" name="Line 196"/>
              <p:cNvSpPr>
                <a:spLocks noChangeShapeType="1"/>
              </p:cNvSpPr>
              <p:nvPr/>
            </p:nvSpPr>
            <p:spPr bwMode="auto">
              <a:xfrm>
                <a:off x="3851275" y="3529013"/>
                <a:ext cx="39688" cy="1587"/>
              </a:xfrm>
              <a:prstGeom prst="line">
                <a:avLst/>
              </a:prstGeom>
              <a:noFill/>
              <a:ln w="3175">
                <a:solidFill>
                  <a:srgbClr val="C00000"/>
                </a:solidFill>
                <a:round/>
                <a:headEnd/>
                <a:tailEnd/>
              </a:ln>
            </p:spPr>
            <p:txBody>
              <a:bodyPr/>
              <a:lstStyle/>
              <a:p>
                <a:pPr>
                  <a:defRPr/>
                </a:pPr>
                <a:endParaRPr lang="en-US" sz="1050" b="1"/>
              </a:p>
            </p:txBody>
          </p:sp>
          <p:sp>
            <p:nvSpPr>
              <p:cNvPr id="363" name="Oval 102"/>
              <p:cNvSpPr>
                <a:spLocks noChangeArrowheads="1"/>
              </p:cNvSpPr>
              <p:nvPr/>
            </p:nvSpPr>
            <p:spPr bwMode="auto">
              <a:xfrm>
                <a:off x="5170488" y="3246438"/>
                <a:ext cx="171450" cy="165100"/>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64" name="Oval 122"/>
              <p:cNvSpPr>
                <a:spLocks noChangeArrowheads="1"/>
              </p:cNvSpPr>
              <p:nvPr/>
            </p:nvSpPr>
            <p:spPr bwMode="auto">
              <a:xfrm>
                <a:off x="5175250" y="3689350"/>
                <a:ext cx="171450" cy="165100"/>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65" name="Oval 147"/>
              <p:cNvSpPr>
                <a:spLocks noChangeArrowheads="1"/>
              </p:cNvSpPr>
              <p:nvPr/>
            </p:nvSpPr>
            <p:spPr bwMode="auto">
              <a:xfrm>
                <a:off x="5242813" y="3462026"/>
                <a:ext cx="170245" cy="166381"/>
              </a:xfrm>
              <a:prstGeom prst="ellipse">
                <a:avLst/>
              </a:prstGeom>
              <a:solidFill>
                <a:srgbClr val="CC9900"/>
              </a:solidFill>
              <a:ln w="3175">
                <a:solidFill>
                  <a:schemeClr val="tx1"/>
                </a:solidFill>
                <a:round/>
                <a:headEnd/>
                <a:tailEnd/>
              </a:ln>
            </p:spPr>
            <p:txBody>
              <a:bodyPr wrap="none" anchor="ctr"/>
              <a:lstStyle/>
              <a:p>
                <a:pPr algn="ctr" eaLnBrk="0" hangingPunct="0"/>
                <a:endParaRPr lang="en-US" sz="1100" b="1">
                  <a:solidFill>
                    <a:srgbClr val="000099"/>
                  </a:solidFill>
                  <a:latin typeface="Times New Roman" pitchFamily="18" charset="0"/>
                </a:endParaRPr>
              </a:p>
            </p:txBody>
          </p:sp>
          <p:sp>
            <p:nvSpPr>
              <p:cNvPr id="366" name="Text Box 134"/>
              <p:cNvSpPr txBox="1">
                <a:spLocks noChangeArrowheads="1"/>
              </p:cNvSpPr>
              <p:nvPr/>
            </p:nvSpPr>
            <p:spPr bwMode="auto">
              <a:xfrm>
                <a:off x="5216647" y="3269104"/>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67" name="Text Box 134"/>
              <p:cNvSpPr txBox="1">
                <a:spLocks noChangeArrowheads="1"/>
              </p:cNvSpPr>
              <p:nvPr/>
            </p:nvSpPr>
            <p:spPr bwMode="auto">
              <a:xfrm>
                <a:off x="5216647" y="3717495"/>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68" name="Oval 102"/>
              <p:cNvSpPr>
                <a:spLocks noChangeArrowheads="1"/>
              </p:cNvSpPr>
              <p:nvPr/>
            </p:nvSpPr>
            <p:spPr bwMode="auto">
              <a:xfrm>
                <a:off x="5384800" y="3298825"/>
                <a:ext cx="171450"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69" name="Text Box 134"/>
              <p:cNvSpPr txBox="1">
                <a:spLocks noChangeArrowheads="1"/>
              </p:cNvSpPr>
              <p:nvPr/>
            </p:nvSpPr>
            <p:spPr bwMode="auto">
              <a:xfrm>
                <a:off x="5423744" y="3322627"/>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70" name="Oval 102"/>
              <p:cNvSpPr>
                <a:spLocks noChangeArrowheads="1"/>
              </p:cNvSpPr>
              <p:nvPr/>
            </p:nvSpPr>
            <p:spPr bwMode="auto">
              <a:xfrm>
                <a:off x="5389563" y="3627438"/>
                <a:ext cx="169862" cy="165100"/>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71" name="Text Box 134"/>
              <p:cNvSpPr txBox="1">
                <a:spLocks noChangeArrowheads="1"/>
              </p:cNvSpPr>
              <p:nvPr/>
            </p:nvSpPr>
            <p:spPr bwMode="auto">
              <a:xfrm>
                <a:off x="5427388" y="3649831"/>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72" name="Oval 102"/>
              <p:cNvSpPr>
                <a:spLocks noChangeArrowheads="1"/>
              </p:cNvSpPr>
              <p:nvPr/>
            </p:nvSpPr>
            <p:spPr bwMode="auto">
              <a:xfrm>
                <a:off x="3541713" y="3287713"/>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73" name="Text Box 134"/>
              <p:cNvSpPr txBox="1">
                <a:spLocks noChangeArrowheads="1"/>
              </p:cNvSpPr>
              <p:nvPr/>
            </p:nvSpPr>
            <p:spPr bwMode="auto">
              <a:xfrm>
                <a:off x="3579920" y="3310509"/>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74" name="Oval 102"/>
              <p:cNvSpPr>
                <a:spLocks noChangeArrowheads="1"/>
              </p:cNvSpPr>
              <p:nvPr/>
            </p:nvSpPr>
            <p:spPr bwMode="auto">
              <a:xfrm>
                <a:off x="3567113" y="3619500"/>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75" name="Text Box 134"/>
              <p:cNvSpPr txBox="1">
                <a:spLocks noChangeArrowheads="1"/>
              </p:cNvSpPr>
              <p:nvPr/>
            </p:nvSpPr>
            <p:spPr bwMode="auto">
              <a:xfrm>
                <a:off x="3604820" y="3642762"/>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76" name="Line 198"/>
              <p:cNvSpPr>
                <a:spLocks noChangeShapeType="1"/>
              </p:cNvSpPr>
              <p:nvPr/>
            </p:nvSpPr>
            <p:spPr bwMode="auto">
              <a:xfrm>
                <a:off x="3735388" y="3730625"/>
                <a:ext cx="33337" cy="6350"/>
              </a:xfrm>
              <a:prstGeom prst="line">
                <a:avLst/>
              </a:prstGeom>
              <a:noFill/>
              <a:ln w="3175">
                <a:solidFill>
                  <a:srgbClr val="C00000"/>
                </a:solidFill>
                <a:round/>
                <a:headEnd/>
                <a:tailEnd/>
              </a:ln>
            </p:spPr>
            <p:txBody>
              <a:bodyPr/>
              <a:lstStyle/>
              <a:p>
                <a:pPr>
                  <a:defRPr/>
                </a:pPr>
                <a:endParaRPr lang="en-US" sz="1050" b="1"/>
              </a:p>
            </p:txBody>
          </p:sp>
          <p:sp>
            <p:nvSpPr>
              <p:cNvPr id="377" name="Line 149"/>
              <p:cNvSpPr>
                <a:spLocks noChangeShapeType="1"/>
              </p:cNvSpPr>
              <p:nvPr/>
            </p:nvSpPr>
            <p:spPr bwMode="auto">
              <a:xfrm>
                <a:off x="5203825" y="3541713"/>
                <a:ext cx="39688" cy="1587"/>
              </a:xfrm>
              <a:prstGeom prst="line">
                <a:avLst/>
              </a:prstGeom>
              <a:noFill/>
              <a:ln w="3175">
                <a:solidFill>
                  <a:srgbClr val="C00000"/>
                </a:solidFill>
                <a:round/>
                <a:headEnd/>
                <a:tailEnd/>
              </a:ln>
            </p:spPr>
            <p:txBody>
              <a:bodyPr/>
              <a:lstStyle/>
              <a:p>
                <a:pPr>
                  <a:defRPr/>
                </a:pPr>
                <a:endParaRPr lang="en-US" sz="1050" b="1"/>
              </a:p>
            </p:txBody>
          </p:sp>
          <p:sp>
            <p:nvSpPr>
              <p:cNvPr id="378" name="Line 149"/>
              <p:cNvSpPr>
                <a:spLocks noChangeShapeType="1"/>
              </p:cNvSpPr>
              <p:nvPr/>
            </p:nvSpPr>
            <p:spPr bwMode="auto">
              <a:xfrm>
                <a:off x="5140325" y="3762375"/>
                <a:ext cx="39688" cy="3175"/>
              </a:xfrm>
              <a:prstGeom prst="line">
                <a:avLst/>
              </a:prstGeom>
              <a:noFill/>
              <a:ln w="3175">
                <a:solidFill>
                  <a:srgbClr val="C00000"/>
                </a:solidFill>
                <a:round/>
                <a:headEnd/>
                <a:tailEnd/>
              </a:ln>
            </p:spPr>
            <p:txBody>
              <a:bodyPr/>
              <a:lstStyle/>
              <a:p>
                <a:pPr>
                  <a:defRPr/>
                </a:pPr>
                <a:endParaRPr lang="en-US" sz="1050" b="1"/>
              </a:p>
            </p:txBody>
          </p:sp>
          <p:cxnSp>
            <p:nvCxnSpPr>
              <p:cNvPr id="379" name="Straight Connector 378"/>
              <p:cNvCxnSpPr/>
              <p:nvPr/>
            </p:nvCxnSpPr>
            <p:spPr bwMode="auto">
              <a:xfrm rot="16200000" flipH="1">
                <a:off x="4121150" y="4137025"/>
                <a:ext cx="192088" cy="198438"/>
              </a:xfrm>
              <a:prstGeom prst="line">
                <a:avLst/>
              </a:prstGeom>
              <a:ln w="31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p:cNvCxnSpPr/>
              <p:nvPr/>
            </p:nvCxnSpPr>
            <p:spPr bwMode="auto">
              <a:xfrm rot="5400000">
                <a:off x="4837906" y="4185445"/>
                <a:ext cx="180975" cy="125412"/>
              </a:xfrm>
              <a:prstGeom prst="line">
                <a:avLst/>
              </a:prstGeom>
              <a:ln w="3175">
                <a:solidFill>
                  <a:srgbClr val="00B050"/>
                </a:solidFill>
              </a:ln>
            </p:spPr>
            <p:style>
              <a:lnRef idx="1">
                <a:schemeClr val="accent1"/>
              </a:lnRef>
              <a:fillRef idx="0">
                <a:schemeClr val="accent1"/>
              </a:fillRef>
              <a:effectRef idx="0">
                <a:schemeClr val="accent1"/>
              </a:effectRef>
              <a:fontRef idx="minor">
                <a:schemeClr val="tx1"/>
              </a:fontRef>
            </p:style>
          </p:cxnSp>
          <p:sp>
            <p:nvSpPr>
              <p:cNvPr id="381" name="Rectangle 380"/>
              <p:cNvSpPr/>
              <p:nvPr/>
            </p:nvSpPr>
            <p:spPr bwMode="auto">
              <a:xfrm>
                <a:off x="4233863" y="4308475"/>
                <a:ext cx="708025" cy="119063"/>
              </a:xfrm>
              <a:prstGeom prst="rect">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b="1" dirty="0"/>
              </a:p>
            </p:txBody>
          </p:sp>
          <p:grpSp>
            <p:nvGrpSpPr>
              <p:cNvPr id="382" name="Group 20"/>
              <p:cNvGrpSpPr>
                <a:grpSpLocks/>
              </p:cNvGrpSpPr>
              <p:nvPr/>
            </p:nvGrpSpPr>
            <p:grpSpPr bwMode="auto">
              <a:xfrm>
                <a:off x="4405149" y="2105025"/>
                <a:ext cx="279376" cy="240693"/>
                <a:chOff x="2380" y="671"/>
                <a:chExt cx="768" cy="366"/>
              </a:xfrm>
            </p:grpSpPr>
            <p:sp>
              <p:nvSpPr>
                <p:cNvPr id="383" name="Oval 21"/>
                <p:cNvSpPr>
                  <a:spLocks noChangeArrowheads="1"/>
                </p:cNvSpPr>
                <p:nvPr/>
              </p:nvSpPr>
              <p:spPr bwMode="auto">
                <a:xfrm>
                  <a:off x="2380" y="671"/>
                  <a:ext cx="768" cy="367"/>
                </a:xfrm>
                <a:prstGeom prst="ellipse">
                  <a:avLst/>
                </a:prstGeom>
                <a:solidFill>
                  <a:srgbClr val="339933"/>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84" name="Text Box 22"/>
                <p:cNvSpPr txBox="1">
                  <a:spLocks noChangeArrowheads="1"/>
                </p:cNvSpPr>
                <p:nvPr/>
              </p:nvSpPr>
              <p:spPr bwMode="auto">
                <a:xfrm>
                  <a:off x="2446" y="732"/>
                  <a:ext cx="268" cy="235"/>
                </a:xfrm>
                <a:prstGeom prst="rect">
                  <a:avLst/>
                </a:prstGeom>
                <a:noFill/>
                <a:ln w="3175">
                  <a:solidFill>
                    <a:schemeClr val="tx1"/>
                  </a:solidFill>
                  <a:miter lim="800000"/>
                  <a:headEnd/>
                  <a:tailEnd/>
                </a:ln>
              </p:spPr>
              <p:txBody>
                <a:bodyPr wrap="none">
                  <a:spAutoFit/>
                </a:bodyPr>
                <a:lstStyle/>
                <a:p>
                  <a:endParaRPr lang="en-US" sz="1600" b="1">
                    <a:solidFill>
                      <a:srgbClr val="000099"/>
                    </a:solidFill>
                    <a:latin typeface="Times New Roman" pitchFamily="18" charset="0"/>
                  </a:endParaRPr>
                </a:p>
              </p:txBody>
            </p:sp>
          </p:grpSp>
        </p:grpSp>
        <p:grpSp>
          <p:nvGrpSpPr>
            <p:cNvPr id="34" name="Group 469"/>
            <p:cNvGrpSpPr>
              <a:grpSpLocks/>
            </p:cNvGrpSpPr>
            <p:nvPr/>
          </p:nvGrpSpPr>
          <p:grpSpPr bwMode="auto">
            <a:xfrm>
              <a:off x="2042690" y="3575601"/>
              <a:ext cx="1100088" cy="1892370"/>
              <a:chOff x="2177136" y="3744685"/>
              <a:chExt cx="1712694" cy="2206170"/>
            </a:xfrm>
          </p:grpSpPr>
          <p:grpSp>
            <p:nvGrpSpPr>
              <p:cNvPr id="202" name="Group 760"/>
              <p:cNvGrpSpPr>
                <a:grpSpLocks/>
              </p:cNvGrpSpPr>
              <p:nvPr/>
            </p:nvGrpSpPr>
            <p:grpSpPr bwMode="auto">
              <a:xfrm>
                <a:off x="2177136" y="3744685"/>
                <a:ext cx="1712694" cy="2206170"/>
                <a:chOff x="1524000" y="0"/>
                <a:chExt cx="7576457" cy="6858000"/>
              </a:xfrm>
            </p:grpSpPr>
            <p:sp>
              <p:nvSpPr>
                <p:cNvPr id="204" name="Rectangle 203"/>
                <p:cNvSpPr/>
                <p:nvPr/>
              </p:nvSpPr>
              <p:spPr>
                <a:xfrm>
                  <a:off x="1524000" y="0"/>
                  <a:ext cx="7576457" cy="6858000"/>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05" name="Group 59"/>
                <p:cNvGrpSpPr>
                  <a:grpSpLocks/>
                </p:cNvGrpSpPr>
                <p:nvPr/>
              </p:nvGrpSpPr>
              <p:grpSpPr bwMode="auto">
                <a:xfrm>
                  <a:off x="1698170" y="643667"/>
                  <a:ext cx="7132864" cy="6054679"/>
                  <a:chOff x="2162629" y="769003"/>
                  <a:chExt cx="6523265" cy="5660826"/>
                </a:xfrm>
              </p:grpSpPr>
              <p:grpSp>
                <p:nvGrpSpPr>
                  <p:cNvPr id="206" name="Group 71"/>
                  <p:cNvGrpSpPr>
                    <a:grpSpLocks/>
                  </p:cNvGrpSpPr>
                  <p:nvPr/>
                </p:nvGrpSpPr>
                <p:grpSpPr bwMode="auto">
                  <a:xfrm>
                    <a:off x="2162629" y="4379009"/>
                    <a:ext cx="5969106" cy="1192451"/>
                    <a:chOff x="1147729" y="4214812"/>
                    <a:chExt cx="6905650" cy="1100138"/>
                  </a:xfrm>
                </p:grpSpPr>
                <p:sp>
                  <p:nvSpPr>
                    <p:cNvPr id="253" name="Parallelogram 252"/>
                    <p:cNvSpPr/>
                    <p:nvPr/>
                  </p:nvSpPr>
                  <p:spPr>
                    <a:xfrm>
                      <a:off x="1951532" y="4244370"/>
                      <a:ext cx="6522824" cy="1017127"/>
                    </a:xfrm>
                    <a:prstGeom prst="parallelogram">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4" name="Isosceles Triangle 253"/>
                    <p:cNvSpPr/>
                    <p:nvPr/>
                  </p:nvSpPr>
                  <p:spPr>
                    <a:xfrm flipV="1">
                      <a:off x="1149180" y="4214579"/>
                      <a:ext cx="1664137" cy="110224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07" name="Group 56"/>
                  <p:cNvGrpSpPr>
                    <a:grpSpLocks/>
                  </p:cNvGrpSpPr>
                  <p:nvPr/>
                </p:nvGrpSpPr>
                <p:grpSpPr bwMode="auto">
                  <a:xfrm>
                    <a:off x="3507307" y="1163166"/>
                    <a:ext cx="4402428" cy="1619751"/>
                    <a:chOff x="2855919" y="1132340"/>
                    <a:chExt cx="4956181" cy="1552577"/>
                  </a:xfrm>
                </p:grpSpPr>
                <p:sp>
                  <p:nvSpPr>
                    <p:cNvPr id="212" name="AutoShape 4"/>
                    <p:cNvSpPr>
                      <a:spLocks noChangeArrowheads="1"/>
                    </p:cNvSpPr>
                    <p:nvPr/>
                  </p:nvSpPr>
                  <p:spPr bwMode="auto">
                    <a:xfrm>
                      <a:off x="6811974" y="16847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13" name="Line 5"/>
                    <p:cNvSpPr>
                      <a:spLocks noChangeShapeType="1"/>
                    </p:cNvSpPr>
                    <p:nvPr/>
                  </p:nvSpPr>
                  <p:spPr bwMode="auto">
                    <a:xfrm flipV="1">
                      <a:off x="3976695" y="1575253"/>
                      <a:ext cx="0" cy="465138"/>
                    </a:xfrm>
                    <a:prstGeom prst="line">
                      <a:avLst/>
                    </a:prstGeom>
                    <a:noFill/>
                    <a:ln w="9525">
                      <a:noFill/>
                      <a:round/>
                      <a:headEnd/>
                      <a:tailEnd type="triangle" w="med" len="med"/>
                    </a:ln>
                  </p:spPr>
                  <p:txBody>
                    <a:bodyPr/>
                    <a:lstStyle/>
                    <a:p>
                      <a:endParaRPr lang="en-US"/>
                    </a:p>
                  </p:txBody>
                </p:sp>
                <p:sp>
                  <p:nvSpPr>
                    <p:cNvPr id="214" name="AutoShape 6"/>
                    <p:cNvSpPr>
                      <a:spLocks noChangeArrowheads="1"/>
                    </p:cNvSpPr>
                    <p:nvPr/>
                  </p:nvSpPr>
                  <p:spPr bwMode="auto">
                    <a:xfrm>
                      <a:off x="6964374" y="1837191"/>
                      <a:ext cx="522288" cy="290513"/>
                    </a:xfrm>
                    <a:prstGeom prst="plus">
                      <a:avLst>
                        <a:gd name="adj" fmla="val 25000"/>
                      </a:avLst>
                    </a:prstGeom>
                    <a:solidFill>
                      <a:schemeClr val="accent2"/>
                    </a:solidFill>
                    <a:ln w="28575">
                      <a:noFill/>
                      <a:prstDash val="sysDot"/>
                      <a:miter lim="800000"/>
                      <a:headEnd/>
                      <a:tailEnd/>
                    </a:ln>
                  </p:spPr>
                  <p:txBody>
                    <a:bodyPr wrap="none" anchor="ctr"/>
                    <a:lstStyle/>
                    <a:p>
                      <a:endParaRPr lang="en-US"/>
                    </a:p>
                  </p:txBody>
                </p:sp>
                <p:sp>
                  <p:nvSpPr>
                    <p:cNvPr id="215" name="AutoShape 7"/>
                    <p:cNvSpPr>
                      <a:spLocks noChangeArrowheads="1"/>
                    </p:cNvSpPr>
                    <p:nvPr/>
                  </p:nvSpPr>
                  <p:spPr bwMode="auto">
                    <a:xfrm>
                      <a:off x="7116774" y="19895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16" name="AutoShape 8"/>
                    <p:cNvSpPr>
                      <a:spLocks noChangeArrowheads="1"/>
                    </p:cNvSpPr>
                    <p:nvPr/>
                  </p:nvSpPr>
                  <p:spPr bwMode="auto">
                    <a:xfrm>
                      <a:off x="7269174" y="2141992"/>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17" name="AutoShape 9"/>
                    <p:cNvSpPr>
                      <a:spLocks noChangeArrowheads="1"/>
                    </p:cNvSpPr>
                    <p:nvPr/>
                  </p:nvSpPr>
                  <p:spPr bwMode="auto">
                    <a:xfrm>
                      <a:off x="6942149" y="2222954"/>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18" name="AutoShape 10"/>
                    <p:cNvSpPr>
                      <a:spLocks noChangeArrowheads="1"/>
                    </p:cNvSpPr>
                    <p:nvPr/>
                  </p:nvSpPr>
                  <p:spPr bwMode="auto">
                    <a:xfrm>
                      <a:off x="7108837" y="19959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19" name="AutoShape 11"/>
                    <p:cNvSpPr>
                      <a:spLocks noChangeArrowheads="1"/>
                    </p:cNvSpPr>
                    <p:nvPr/>
                  </p:nvSpPr>
                  <p:spPr bwMode="auto">
                    <a:xfrm>
                      <a:off x="6323023" y="1276803"/>
                      <a:ext cx="706438" cy="3794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220" name="AutoShape 12"/>
                    <p:cNvSpPr>
                      <a:spLocks noChangeArrowheads="1"/>
                    </p:cNvSpPr>
                    <p:nvPr/>
                  </p:nvSpPr>
                  <p:spPr bwMode="auto">
                    <a:xfrm>
                      <a:off x="3470282" y="1343478"/>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21" name="AutoShape 13"/>
                    <p:cNvSpPr>
                      <a:spLocks noChangeArrowheads="1"/>
                    </p:cNvSpPr>
                    <p:nvPr/>
                  </p:nvSpPr>
                  <p:spPr bwMode="auto">
                    <a:xfrm>
                      <a:off x="3560770" y="1195840"/>
                      <a:ext cx="522288" cy="290513"/>
                    </a:xfrm>
                    <a:prstGeom prst="plus">
                      <a:avLst>
                        <a:gd name="adj" fmla="val 25000"/>
                      </a:avLst>
                    </a:prstGeom>
                    <a:solidFill>
                      <a:srgbClr val="CC0000"/>
                    </a:solidFill>
                    <a:ln w="28575">
                      <a:noFill/>
                      <a:miter lim="800000"/>
                      <a:headEnd/>
                      <a:tailEnd/>
                    </a:ln>
                  </p:spPr>
                  <p:txBody>
                    <a:bodyPr wrap="none" anchor="ctr"/>
                    <a:lstStyle/>
                    <a:p>
                      <a:endParaRPr lang="en-US"/>
                    </a:p>
                  </p:txBody>
                </p:sp>
                <p:sp>
                  <p:nvSpPr>
                    <p:cNvPr id="222" name="AutoShape 14"/>
                    <p:cNvSpPr>
                      <a:spLocks noChangeArrowheads="1"/>
                    </p:cNvSpPr>
                    <p:nvPr/>
                  </p:nvSpPr>
                  <p:spPr bwMode="auto">
                    <a:xfrm>
                      <a:off x="6886586" y="1132340"/>
                      <a:ext cx="649288" cy="5318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23" name="AutoShape 15"/>
                    <p:cNvSpPr>
                      <a:spLocks noChangeArrowheads="1"/>
                    </p:cNvSpPr>
                    <p:nvPr/>
                  </p:nvSpPr>
                  <p:spPr bwMode="auto">
                    <a:xfrm>
                      <a:off x="6253173" y="18514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24" name="AutoShape 16"/>
                    <p:cNvSpPr>
                      <a:spLocks noChangeArrowheads="1"/>
                    </p:cNvSpPr>
                    <p:nvPr/>
                  </p:nvSpPr>
                  <p:spPr bwMode="auto">
                    <a:xfrm>
                      <a:off x="6667511" y="2434092"/>
                      <a:ext cx="868364" cy="250825"/>
                    </a:xfrm>
                    <a:prstGeom prst="plus">
                      <a:avLst>
                        <a:gd name="adj" fmla="val 25000"/>
                      </a:avLst>
                    </a:prstGeom>
                    <a:solidFill>
                      <a:srgbClr val="0000FF"/>
                    </a:solidFill>
                    <a:ln w="28575" cap="rnd">
                      <a:noFill/>
                      <a:prstDash val="sysDot"/>
                      <a:miter lim="800000"/>
                      <a:headEnd/>
                      <a:tailEnd/>
                    </a:ln>
                  </p:spPr>
                  <p:txBody>
                    <a:bodyPr wrap="none" anchor="ctr"/>
                    <a:lstStyle/>
                    <a:p>
                      <a:endParaRPr lang="en-US"/>
                    </a:p>
                  </p:txBody>
                </p:sp>
                <p:sp>
                  <p:nvSpPr>
                    <p:cNvPr id="225" name="AutoShape 17"/>
                    <p:cNvSpPr>
                      <a:spLocks noChangeArrowheads="1"/>
                    </p:cNvSpPr>
                    <p:nvPr/>
                  </p:nvSpPr>
                  <p:spPr bwMode="auto">
                    <a:xfrm>
                      <a:off x="3622682" y="1394278"/>
                      <a:ext cx="706438" cy="3921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226" name="AutoShape 18"/>
                    <p:cNvSpPr>
                      <a:spLocks noChangeArrowheads="1"/>
                    </p:cNvSpPr>
                    <p:nvPr/>
                  </p:nvSpPr>
                  <p:spPr bwMode="auto">
                    <a:xfrm>
                      <a:off x="3775083" y="1648278"/>
                      <a:ext cx="522288" cy="290513"/>
                    </a:xfrm>
                    <a:prstGeom prst="plus">
                      <a:avLst>
                        <a:gd name="adj" fmla="val 25000"/>
                      </a:avLst>
                    </a:prstGeom>
                    <a:noFill/>
                    <a:ln w="28575">
                      <a:noFill/>
                      <a:miter lim="800000"/>
                      <a:headEnd/>
                      <a:tailEnd/>
                    </a:ln>
                  </p:spPr>
                  <p:txBody>
                    <a:bodyPr wrap="none" anchor="ctr"/>
                    <a:lstStyle/>
                    <a:p>
                      <a:endParaRPr lang="en-US"/>
                    </a:p>
                  </p:txBody>
                </p:sp>
                <p:sp>
                  <p:nvSpPr>
                    <p:cNvPr id="227" name="AutoShape 19"/>
                    <p:cNvSpPr>
                      <a:spLocks noChangeArrowheads="1"/>
                    </p:cNvSpPr>
                    <p:nvPr/>
                  </p:nvSpPr>
                  <p:spPr bwMode="auto">
                    <a:xfrm>
                      <a:off x="4060833" y="1686378"/>
                      <a:ext cx="522288" cy="290513"/>
                    </a:xfrm>
                    <a:prstGeom prst="plus">
                      <a:avLst>
                        <a:gd name="adj" fmla="val 25000"/>
                      </a:avLst>
                    </a:prstGeom>
                    <a:solidFill>
                      <a:srgbClr val="5255E0"/>
                    </a:solidFill>
                    <a:ln w="28575">
                      <a:noFill/>
                      <a:miter lim="800000"/>
                      <a:headEnd/>
                      <a:tailEnd/>
                    </a:ln>
                  </p:spPr>
                  <p:txBody>
                    <a:bodyPr wrap="none" anchor="ctr"/>
                    <a:lstStyle/>
                    <a:p>
                      <a:endParaRPr lang="en-US"/>
                    </a:p>
                  </p:txBody>
                </p:sp>
                <p:sp>
                  <p:nvSpPr>
                    <p:cNvPr id="228" name="AutoShape 20"/>
                    <p:cNvSpPr>
                      <a:spLocks noChangeArrowheads="1"/>
                    </p:cNvSpPr>
                    <p:nvPr/>
                  </p:nvSpPr>
                  <p:spPr bwMode="auto">
                    <a:xfrm>
                      <a:off x="2917832" y="1337128"/>
                      <a:ext cx="922339" cy="392113"/>
                    </a:xfrm>
                    <a:prstGeom prst="plus">
                      <a:avLst>
                        <a:gd name="adj" fmla="val 25000"/>
                      </a:avLst>
                    </a:prstGeom>
                    <a:solidFill>
                      <a:srgbClr val="5255E0"/>
                    </a:solidFill>
                    <a:ln w="28575" cap="rnd">
                      <a:noFill/>
                      <a:prstDash val="sysDot"/>
                      <a:miter lim="800000"/>
                      <a:headEnd/>
                      <a:tailEnd/>
                    </a:ln>
                  </p:spPr>
                  <p:txBody>
                    <a:bodyPr wrap="none" anchor="ctr"/>
                    <a:lstStyle/>
                    <a:p>
                      <a:endParaRPr lang="en-US"/>
                    </a:p>
                  </p:txBody>
                </p:sp>
                <p:sp>
                  <p:nvSpPr>
                    <p:cNvPr id="229" name="AutoShape 21"/>
                    <p:cNvSpPr>
                      <a:spLocks noChangeArrowheads="1"/>
                    </p:cNvSpPr>
                    <p:nvPr/>
                  </p:nvSpPr>
                  <p:spPr bwMode="auto">
                    <a:xfrm>
                      <a:off x="3382970" y="1676853"/>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30" name="AutoShape 22"/>
                    <p:cNvSpPr>
                      <a:spLocks noChangeArrowheads="1"/>
                    </p:cNvSpPr>
                    <p:nvPr/>
                  </p:nvSpPr>
                  <p:spPr bwMode="auto">
                    <a:xfrm>
                      <a:off x="3636970" y="1838779"/>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31" name="AutoShape 23"/>
                    <p:cNvSpPr>
                      <a:spLocks noChangeArrowheads="1"/>
                    </p:cNvSpPr>
                    <p:nvPr/>
                  </p:nvSpPr>
                  <p:spPr bwMode="auto">
                    <a:xfrm>
                      <a:off x="2954344" y="2165804"/>
                      <a:ext cx="661988" cy="33496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32" name="AutoShape 24"/>
                    <p:cNvSpPr>
                      <a:spLocks noChangeArrowheads="1"/>
                    </p:cNvSpPr>
                    <p:nvPr/>
                  </p:nvSpPr>
                  <p:spPr bwMode="auto">
                    <a:xfrm>
                      <a:off x="3408370" y="2310267"/>
                      <a:ext cx="522288" cy="290513"/>
                    </a:xfrm>
                    <a:prstGeom prst="plus">
                      <a:avLst>
                        <a:gd name="adj" fmla="val 25000"/>
                      </a:avLst>
                    </a:prstGeom>
                    <a:solidFill>
                      <a:schemeClr val="accent2"/>
                    </a:solidFill>
                    <a:ln w="28575">
                      <a:noFill/>
                      <a:miter lim="800000"/>
                      <a:headEnd/>
                      <a:tailEnd/>
                    </a:ln>
                  </p:spPr>
                  <p:txBody>
                    <a:bodyPr wrap="none" anchor="ctr"/>
                    <a:lstStyle/>
                    <a:p>
                      <a:endParaRPr lang="en-US"/>
                    </a:p>
                  </p:txBody>
                </p:sp>
                <p:sp>
                  <p:nvSpPr>
                    <p:cNvPr id="233" name="AutoShape 26"/>
                    <p:cNvSpPr>
                      <a:spLocks noChangeArrowheads="1"/>
                    </p:cNvSpPr>
                    <p:nvPr/>
                  </p:nvSpPr>
                  <p:spPr bwMode="auto">
                    <a:xfrm>
                      <a:off x="3990983" y="2095954"/>
                      <a:ext cx="763588" cy="46196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34" name="AutoShape 28"/>
                    <p:cNvSpPr>
                      <a:spLocks noChangeArrowheads="1"/>
                    </p:cNvSpPr>
                    <p:nvPr/>
                  </p:nvSpPr>
                  <p:spPr bwMode="auto">
                    <a:xfrm>
                      <a:off x="3341695" y="2172154"/>
                      <a:ext cx="522288" cy="290513"/>
                    </a:xfrm>
                    <a:prstGeom prst="plus">
                      <a:avLst>
                        <a:gd name="adj" fmla="val 25000"/>
                      </a:avLst>
                    </a:prstGeom>
                    <a:noFill/>
                    <a:ln w="28575">
                      <a:noFill/>
                      <a:miter lim="800000"/>
                      <a:headEnd/>
                      <a:tailEnd/>
                    </a:ln>
                  </p:spPr>
                  <p:txBody>
                    <a:bodyPr wrap="none" anchor="ctr"/>
                    <a:lstStyle/>
                    <a:p>
                      <a:endParaRPr lang="en-US"/>
                    </a:p>
                  </p:txBody>
                </p:sp>
                <p:sp>
                  <p:nvSpPr>
                    <p:cNvPr id="235" name="AutoShape 29"/>
                    <p:cNvSpPr>
                      <a:spLocks noChangeArrowheads="1"/>
                    </p:cNvSpPr>
                    <p:nvPr/>
                  </p:nvSpPr>
                  <p:spPr bwMode="auto">
                    <a:xfrm>
                      <a:off x="2946407" y="179115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36" name="AutoShape 30"/>
                    <p:cNvSpPr>
                      <a:spLocks noChangeArrowheads="1"/>
                    </p:cNvSpPr>
                    <p:nvPr/>
                  </p:nvSpPr>
                  <p:spPr bwMode="auto">
                    <a:xfrm>
                      <a:off x="3770320" y="2157867"/>
                      <a:ext cx="300038" cy="258763"/>
                    </a:xfrm>
                    <a:prstGeom prst="plus">
                      <a:avLst>
                        <a:gd name="adj" fmla="val 25000"/>
                      </a:avLst>
                    </a:prstGeom>
                    <a:solidFill>
                      <a:srgbClr val="AAACF0"/>
                    </a:solidFill>
                    <a:ln w="28575" cap="rnd">
                      <a:noFill/>
                      <a:prstDash val="sysDot"/>
                      <a:miter lim="800000"/>
                      <a:headEnd/>
                      <a:tailEnd/>
                    </a:ln>
                  </p:spPr>
                  <p:txBody>
                    <a:bodyPr wrap="none" anchor="ctr"/>
                    <a:lstStyle/>
                    <a:p>
                      <a:endParaRPr lang="en-US"/>
                    </a:p>
                  </p:txBody>
                </p:sp>
                <p:sp>
                  <p:nvSpPr>
                    <p:cNvPr id="237" name="AutoShape 31"/>
                    <p:cNvSpPr>
                      <a:spLocks noChangeArrowheads="1"/>
                    </p:cNvSpPr>
                    <p:nvPr/>
                  </p:nvSpPr>
                  <p:spPr bwMode="auto">
                    <a:xfrm>
                      <a:off x="2855919" y="1600653"/>
                      <a:ext cx="522288" cy="290513"/>
                    </a:xfrm>
                    <a:prstGeom prst="plus">
                      <a:avLst>
                        <a:gd name="adj" fmla="val 25000"/>
                      </a:avLst>
                    </a:prstGeom>
                    <a:solidFill>
                      <a:srgbClr val="D4344B"/>
                    </a:solidFill>
                    <a:ln w="28575">
                      <a:noFill/>
                      <a:miter lim="800000"/>
                      <a:headEnd/>
                      <a:tailEnd/>
                    </a:ln>
                  </p:spPr>
                  <p:txBody>
                    <a:bodyPr wrap="none" anchor="ctr"/>
                    <a:lstStyle/>
                    <a:p>
                      <a:endParaRPr lang="en-US"/>
                    </a:p>
                  </p:txBody>
                </p:sp>
                <p:sp>
                  <p:nvSpPr>
                    <p:cNvPr id="238" name="AutoShape 32"/>
                    <p:cNvSpPr>
                      <a:spLocks noChangeArrowheads="1"/>
                    </p:cNvSpPr>
                    <p:nvPr/>
                  </p:nvSpPr>
                  <p:spPr bwMode="auto">
                    <a:xfrm>
                      <a:off x="6462723" y="198482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39" name="AutoShape 33"/>
                    <p:cNvSpPr>
                      <a:spLocks noChangeArrowheads="1"/>
                    </p:cNvSpPr>
                    <p:nvPr/>
                  </p:nvSpPr>
                  <p:spPr bwMode="auto">
                    <a:xfrm>
                      <a:off x="6767524" y="2108654"/>
                      <a:ext cx="5984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240" name="AutoShape 34"/>
                    <p:cNvSpPr>
                      <a:spLocks noChangeArrowheads="1"/>
                    </p:cNvSpPr>
                    <p:nvPr/>
                  </p:nvSpPr>
                  <p:spPr bwMode="auto">
                    <a:xfrm>
                      <a:off x="6381761" y="23086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41" name="AutoShape 35"/>
                    <p:cNvSpPr>
                      <a:spLocks noChangeArrowheads="1"/>
                    </p:cNvSpPr>
                    <p:nvPr/>
                  </p:nvSpPr>
                  <p:spPr bwMode="auto">
                    <a:xfrm>
                      <a:off x="6659574" y="151810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42" name="AutoShape 36"/>
                    <p:cNvSpPr>
                      <a:spLocks noChangeArrowheads="1"/>
                    </p:cNvSpPr>
                    <p:nvPr/>
                  </p:nvSpPr>
                  <p:spPr bwMode="auto">
                    <a:xfrm>
                      <a:off x="5826135" y="15704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43" name="AutoShape 37"/>
                    <p:cNvSpPr>
                      <a:spLocks noChangeArrowheads="1"/>
                    </p:cNvSpPr>
                    <p:nvPr/>
                  </p:nvSpPr>
                  <p:spPr bwMode="auto">
                    <a:xfrm>
                      <a:off x="5316547" y="1646691"/>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44" name="AutoShape 38"/>
                    <p:cNvSpPr>
                      <a:spLocks noChangeArrowheads="1"/>
                    </p:cNvSpPr>
                    <p:nvPr/>
                  </p:nvSpPr>
                  <p:spPr bwMode="auto">
                    <a:xfrm>
                      <a:off x="4849821" y="1565728"/>
                      <a:ext cx="522288" cy="290513"/>
                    </a:xfrm>
                    <a:prstGeom prst="plus">
                      <a:avLst>
                        <a:gd name="adj" fmla="val 25000"/>
                      </a:avLst>
                    </a:prstGeom>
                    <a:solidFill>
                      <a:srgbClr val="AAACF0"/>
                    </a:solidFill>
                    <a:ln w="28575">
                      <a:noFill/>
                      <a:prstDash val="lgDash"/>
                      <a:miter lim="800000"/>
                      <a:headEnd/>
                      <a:tailEnd/>
                    </a:ln>
                  </p:spPr>
                  <p:txBody>
                    <a:bodyPr wrap="none" anchor="ctr"/>
                    <a:lstStyle/>
                    <a:p>
                      <a:endParaRPr lang="en-US"/>
                    </a:p>
                  </p:txBody>
                </p:sp>
                <p:sp>
                  <p:nvSpPr>
                    <p:cNvPr id="245" name="AutoShape 39"/>
                    <p:cNvSpPr>
                      <a:spLocks noChangeArrowheads="1"/>
                    </p:cNvSpPr>
                    <p:nvPr/>
                  </p:nvSpPr>
                  <p:spPr bwMode="auto">
                    <a:xfrm>
                      <a:off x="4445008" y="1829254"/>
                      <a:ext cx="769938" cy="28416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46" name="AutoShape 40"/>
                    <p:cNvSpPr>
                      <a:spLocks noChangeArrowheads="1"/>
                    </p:cNvSpPr>
                    <p:nvPr/>
                  </p:nvSpPr>
                  <p:spPr bwMode="auto">
                    <a:xfrm>
                      <a:off x="5616585" y="1908629"/>
                      <a:ext cx="522288" cy="290513"/>
                    </a:xfrm>
                    <a:prstGeom prst="plus">
                      <a:avLst>
                        <a:gd name="adj" fmla="val 25000"/>
                      </a:avLst>
                    </a:prstGeom>
                    <a:solidFill>
                      <a:srgbClr val="F16179"/>
                    </a:solidFill>
                    <a:ln w="28575">
                      <a:noFill/>
                      <a:miter lim="800000"/>
                      <a:headEnd/>
                      <a:tailEnd/>
                    </a:ln>
                  </p:spPr>
                  <p:txBody>
                    <a:bodyPr wrap="none" anchor="ctr"/>
                    <a:lstStyle/>
                    <a:p>
                      <a:endParaRPr lang="en-US"/>
                    </a:p>
                  </p:txBody>
                </p:sp>
                <p:sp>
                  <p:nvSpPr>
                    <p:cNvPr id="247" name="AutoShape 41"/>
                    <p:cNvSpPr>
                      <a:spLocks noChangeArrowheads="1"/>
                    </p:cNvSpPr>
                    <p:nvPr/>
                  </p:nvSpPr>
                  <p:spPr bwMode="auto">
                    <a:xfrm>
                      <a:off x="6030923" y="1734003"/>
                      <a:ext cx="522288" cy="290513"/>
                    </a:xfrm>
                    <a:prstGeom prst="plus">
                      <a:avLst>
                        <a:gd name="adj" fmla="val 25000"/>
                      </a:avLst>
                    </a:prstGeom>
                    <a:solidFill>
                      <a:schemeClr val="accent2"/>
                    </a:solidFill>
                    <a:ln w="28575">
                      <a:noFill/>
                      <a:miter lim="800000"/>
                      <a:headEnd/>
                      <a:tailEnd/>
                    </a:ln>
                  </p:spPr>
                  <p:txBody>
                    <a:bodyPr wrap="none" anchor="ctr"/>
                    <a:lstStyle/>
                    <a:p>
                      <a:pPr algn="ctr"/>
                      <a:endParaRPr lang="en-US"/>
                    </a:p>
                  </p:txBody>
                </p:sp>
                <p:sp>
                  <p:nvSpPr>
                    <p:cNvPr id="248" name="AutoShape 42"/>
                    <p:cNvSpPr>
                      <a:spLocks noChangeArrowheads="1"/>
                    </p:cNvSpPr>
                    <p:nvPr/>
                  </p:nvSpPr>
                  <p:spPr bwMode="auto">
                    <a:xfrm>
                      <a:off x="4411671" y="15133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49" name="AutoShape 43"/>
                    <p:cNvSpPr>
                      <a:spLocks noChangeArrowheads="1"/>
                    </p:cNvSpPr>
                    <p:nvPr/>
                  </p:nvSpPr>
                  <p:spPr bwMode="auto">
                    <a:xfrm>
                      <a:off x="5654685" y="1741941"/>
                      <a:ext cx="522288" cy="290513"/>
                    </a:xfrm>
                    <a:prstGeom prst="plus">
                      <a:avLst>
                        <a:gd name="adj" fmla="val 25000"/>
                      </a:avLst>
                    </a:prstGeom>
                    <a:solidFill>
                      <a:srgbClr val="AAACF0"/>
                    </a:solidFill>
                    <a:ln w="28575">
                      <a:noFill/>
                      <a:prstDash val="dashDot"/>
                      <a:miter lim="800000"/>
                      <a:headEnd/>
                      <a:tailEnd/>
                    </a:ln>
                  </p:spPr>
                  <p:txBody>
                    <a:bodyPr wrap="none" anchor="ctr"/>
                    <a:lstStyle/>
                    <a:p>
                      <a:endParaRPr lang="en-US"/>
                    </a:p>
                  </p:txBody>
                </p:sp>
                <p:sp>
                  <p:nvSpPr>
                    <p:cNvPr id="250" name="AutoShape 44"/>
                    <p:cNvSpPr>
                      <a:spLocks noChangeArrowheads="1"/>
                    </p:cNvSpPr>
                    <p:nvPr/>
                  </p:nvSpPr>
                  <p:spPr bwMode="auto">
                    <a:xfrm>
                      <a:off x="4344996" y="1975304"/>
                      <a:ext cx="5222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251" name="AutoShape 45"/>
                    <p:cNvSpPr>
                      <a:spLocks noChangeArrowheads="1"/>
                    </p:cNvSpPr>
                    <p:nvPr/>
                  </p:nvSpPr>
                  <p:spPr bwMode="auto">
                    <a:xfrm>
                      <a:off x="6145223" y="1975304"/>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52" name="AutoShape 46"/>
                    <p:cNvSpPr>
                      <a:spLocks noChangeArrowheads="1"/>
                    </p:cNvSpPr>
                    <p:nvPr/>
                  </p:nvSpPr>
                  <p:spPr bwMode="auto">
                    <a:xfrm>
                      <a:off x="7277112" y="1332365"/>
                      <a:ext cx="534988" cy="522288"/>
                    </a:xfrm>
                    <a:prstGeom prst="plus">
                      <a:avLst>
                        <a:gd name="adj" fmla="val 25000"/>
                      </a:avLst>
                    </a:prstGeom>
                    <a:solidFill>
                      <a:srgbClr val="D4344B"/>
                    </a:solidFill>
                    <a:ln w="28575">
                      <a:noFill/>
                      <a:prstDash val="sysDot"/>
                      <a:miter lim="800000"/>
                      <a:headEnd/>
                      <a:tailEnd/>
                    </a:ln>
                  </p:spPr>
                  <p:txBody>
                    <a:bodyPr wrap="none" anchor="ctr"/>
                    <a:lstStyle/>
                    <a:p>
                      <a:endParaRPr lang="en-US"/>
                    </a:p>
                  </p:txBody>
                </p:sp>
              </p:grpSp>
              <p:sp>
                <p:nvSpPr>
                  <p:cNvPr id="208" name="AutoShape 62"/>
                  <p:cNvSpPr>
                    <a:spLocks noChangeArrowheads="1"/>
                  </p:cNvSpPr>
                  <p:nvPr/>
                </p:nvSpPr>
                <p:spPr bwMode="auto">
                  <a:xfrm>
                    <a:off x="3677919" y="1176423"/>
                    <a:ext cx="4214876" cy="3603850"/>
                  </a:xfrm>
                  <a:prstGeom prst="triangle">
                    <a:avLst>
                      <a:gd name="adj" fmla="val 50000"/>
                    </a:avLst>
                  </a:prstGeom>
                  <a:solidFill>
                    <a:srgbClr val="30D840"/>
                  </a:solidFill>
                  <a:ln w="57150">
                    <a:noFill/>
                    <a:miter lim="800000"/>
                    <a:headEnd/>
                    <a:tailEnd/>
                  </a:ln>
                </p:spPr>
                <p:txBody>
                  <a:bodyPr wrap="none" anchor="ctr"/>
                  <a:lstStyle/>
                  <a:p>
                    <a:endParaRPr lang="en-US"/>
                  </a:p>
                </p:txBody>
              </p:sp>
              <p:sp>
                <p:nvSpPr>
                  <p:cNvPr id="209" name="AutoShape 71"/>
                  <p:cNvSpPr>
                    <a:spLocks noChangeArrowheads="1"/>
                  </p:cNvSpPr>
                  <p:nvPr/>
                </p:nvSpPr>
                <p:spPr bwMode="auto">
                  <a:xfrm>
                    <a:off x="4743976" y="5057213"/>
                    <a:ext cx="2000974" cy="801592"/>
                  </a:xfrm>
                  <a:prstGeom prst="triangle">
                    <a:avLst>
                      <a:gd name="adj" fmla="val 50000"/>
                    </a:avLst>
                  </a:prstGeom>
                  <a:solidFill>
                    <a:srgbClr val="FF00FF"/>
                  </a:solidFill>
                  <a:ln w="9525">
                    <a:noFill/>
                    <a:miter lim="800000"/>
                    <a:headEnd/>
                    <a:tailEnd/>
                  </a:ln>
                </p:spPr>
                <p:txBody>
                  <a:bodyPr wrap="none" anchor="ctr"/>
                  <a:lstStyle/>
                  <a:p>
                    <a:endParaRPr lang="en-US"/>
                  </a:p>
                </p:txBody>
              </p:sp>
              <p:sp>
                <p:nvSpPr>
                  <p:cNvPr id="210" name="AutoShape 91"/>
                  <p:cNvSpPr>
                    <a:spLocks noChangeArrowheads="1"/>
                  </p:cNvSpPr>
                  <p:nvPr/>
                </p:nvSpPr>
                <p:spPr bwMode="auto">
                  <a:xfrm>
                    <a:off x="2676320" y="803782"/>
                    <a:ext cx="664170" cy="5626047"/>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sp>
                <p:nvSpPr>
                  <p:cNvPr id="211" name="AutoShape 92"/>
                  <p:cNvSpPr>
                    <a:spLocks noChangeArrowheads="1"/>
                  </p:cNvSpPr>
                  <p:nvPr/>
                </p:nvSpPr>
                <p:spPr bwMode="auto">
                  <a:xfrm flipH="1">
                    <a:off x="8021724" y="769003"/>
                    <a:ext cx="664170" cy="5626046"/>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grpSp>
          </p:grpSp>
          <p:sp>
            <p:nvSpPr>
              <p:cNvPr id="203" name="AutoShape 86"/>
              <p:cNvSpPr>
                <a:spLocks noChangeArrowheads="1"/>
              </p:cNvSpPr>
              <p:nvPr/>
            </p:nvSpPr>
            <p:spPr bwMode="auto">
              <a:xfrm>
                <a:off x="2962277" y="3876671"/>
                <a:ext cx="295274" cy="133352"/>
              </a:xfrm>
              <a:prstGeom prst="triangle">
                <a:avLst>
                  <a:gd name="adj" fmla="val 50000"/>
                </a:avLst>
              </a:prstGeom>
              <a:solidFill>
                <a:schemeClr val="tx1"/>
              </a:solidFill>
              <a:ln w="57150">
                <a:solidFill>
                  <a:schemeClr val="tx1"/>
                </a:solidFill>
                <a:miter lim="800000"/>
                <a:headEnd/>
                <a:tailEnd/>
              </a:ln>
            </p:spPr>
            <p:txBody>
              <a:bodyPr wrap="none" anchor="ctr"/>
              <a:lstStyle/>
              <a:p>
                <a:endParaRPr lang="en-US"/>
              </a:p>
            </p:txBody>
          </p:sp>
        </p:grpSp>
        <p:grpSp>
          <p:nvGrpSpPr>
            <p:cNvPr id="35" name="Group 471"/>
            <p:cNvGrpSpPr>
              <a:grpSpLocks/>
            </p:cNvGrpSpPr>
            <p:nvPr/>
          </p:nvGrpSpPr>
          <p:grpSpPr bwMode="auto">
            <a:xfrm>
              <a:off x="3972687" y="3612359"/>
              <a:ext cx="1100089" cy="1892370"/>
              <a:chOff x="5181592" y="3788228"/>
              <a:chExt cx="1712694" cy="2206170"/>
            </a:xfrm>
          </p:grpSpPr>
          <p:grpSp>
            <p:nvGrpSpPr>
              <p:cNvPr id="149" name="Group 816"/>
              <p:cNvGrpSpPr>
                <a:grpSpLocks/>
              </p:cNvGrpSpPr>
              <p:nvPr/>
            </p:nvGrpSpPr>
            <p:grpSpPr bwMode="auto">
              <a:xfrm>
                <a:off x="5181592" y="3788228"/>
                <a:ext cx="1712694" cy="2206170"/>
                <a:chOff x="1524000" y="0"/>
                <a:chExt cx="7576457" cy="6858000"/>
              </a:xfrm>
            </p:grpSpPr>
            <p:sp>
              <p:nvSpPr>
                <p:cNvPr id="151" name="Rectangle 150"/>
                <p:cNvSpPr/>
                <p:nvPr/>
              </p:nvSpPr>
              <p:spPr>
                <a:xfrm>
                  <a:off x="1524000" y="0"/>
                  <a:ext cx="7576457" cy="6858000"/>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52" name="Group 59"/>
                <p:cNvGrpSpPr>
                  <a:grpSpLocks/>
                </p:cNvGrpSpPr>
                <p:nvPr/>
              </p:nvGrpSpPr>
              <p:grpSpPr bwMode="auto">
                <a:xfrm>
                  <a:off x="1698170" y="643667"/>
                  <a:ext cx="7132864" cy="6054679"/>
                  <a:chOff x="2162629" y="769003"/>
                  <a:chExt cx="6523265" cy="5660826"/>
                </a:xfrm>
              </p:grpSpPr>
              <p:grpSp>
                <p:nvGrpSpPr>
                  <p:cNvPr id="153" name="Group 71"/>
                  <p:cNvGrpSpPr>
                    <a:grpSpLocks/>
                  </p:cNvGrpSpPr>
                  <p:nvPr/>
                </p:nvGrpSpPr>
                <p:grpSpPr bwMode="auto">
                  <a:xfrm>
                    <a:off x="2162629" y="4379009"/>
                    <a:ext cx="5969106" cy="1192451"/>
                    <a:chOff x="1147729" y="4214812"/>
                    <a:chExt cx="6905650" cy="1100138"/>
                  </a:xfrm>
                </p:grpSpPr>
                <p:sp>
                  <p:nvSpPr>
                    <p:cNvPr id="200" name="Parallelogram 199"/>
                    <p:cNvSpPr/>
                    <p:nvPr/>
                  </p:nvSpPr>
                  <p:spPr>
                    <a:xfrm>
                      <a:off x="1951536" y="4244370"/>
                      <a:ext cx="6522819" cy="1017130"/>
                    </a:xfrm>
                    <a:prstGeom prst="parallelogram">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1" name="Isosceles Triangle 200"/>
                    <p:cNvSpPr/>
                    <p:nvPr/>
                  </p:nvSpPr>
                  <p:spPr>
                    <a:xfrm flipV="1">
                      <a:off x="1149184" y="4214581"/>
                      <a:ext cx="1664136" cy="110224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54" name="Group 56"/>
                  <p:cNvGrpSpPr>
                    <a:grpSpLocks/>
                  </p:cNvGrpSpPr>
                  <p:nvPr/>
                </p:nvGrpSpPr>
                <p:grpSpPr bwMode="auto">
                  <a:xfrm>
                    <a:off x="3507307" y="1163166"/>
                    <a:ext cx="4402428" cy="1619751"/>
                    <a:chOff x="2855919" y="1132340"/>
                    <a:chExt cx="4956181" cy="1552577"/>
                  </a:xfrm>
                </p:grpSpPr>
                <p:sp>
                  <p:nvSpPr>
                    <p:cNvPr id="159" name="AutoShape 4"/>
                    <p:cNvSpPr>
                      <a:spLocks noChangeArrowheads="1"/>
                    </p:cNvSpPr>
                    <p:nvPr/>
                  </p:nvSpPr>
                  <p:spPr bwMode="auto">
                    <a:xfrm>
                      <a:off x="6811974" y="16847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60" name="Line 5"/>
                    <p:cNvSpPr>
                      <a:spLocks noChangeShapeType="1"/>
                    </p:cNvSpPr>
                    <p:nvPr/>
                  </p:nvSpPr>
                  <p:spPr bwMode="auto">
                    <a:xfrm flipV="1">
                      <a:off x="3976695" y="1575253"/>
                      <a:ext cx="0" cy="465138"/>
                    </a:xfrm>
                    <a:prstGeom prst="line">
                      <a:avLst/>
                    </a:prstGeom>
                    <a:noFill/>
                    <a:ln w="9525">
                      <a:noFill/>
                      <a:round/>
                      <a:headEnd/>
                      <a:tailEnd type="triangle" w="med" len="med"/>
                    </a:ln>
                  </p:spPr>
                  <p:txBody>
                    <a:bodyPr/>
                    <a:lstStyle/>
                    <a:p>
                      <a:endParaRPr lang="en-US"/>
                    </a:p>
                  </p:txBody>
                </p:sp>
                <p:sp>
                  <p:nvSpPr>
                    <p:cNvPr id="161" name="AutoShape 6"/>
                    <p:cNvSpPr>
                      <a:spLocks noChangeArrowheads="1"/>
                    </p:cNvSpPr>
                    <p:nvPr/>
                  </p:nvSpPr>
                  <p:spPr bwMode="auto">
                    <a:xfrm>
                      <a:off x="6964374" y="1837191"/>
                      <a:ext cx="522288" cy="290513"/>
                    </a:xfrm>
                    <a:prstGeom prst="plus">
                      <a:avLst>
                        <a:gd name="adj" fmla="val 25000"/>
                      </a:avLst>
                    </a:prstGeom>
                    <a:solidFill>
                      <a:schemeClr val="accent2"/>
                    </a:solidFill>
                    <a:ln w="28575">
                      <a:noFill/>
                      <a:prstDash val="sysDot"/>
                      <a:miter lim="800000"/>
                      <a:headEnd/>
                      <a:tailEnd/>
                    </a:ln>
                  </p:spPr>
                  <p:txBody>
                    <a:bodyPr wrap="none" anchor="ctr"/>
                    <a:lstStyle/>
                    <a:p>
                      <a:endParaRPr lang="en-US"/>
                    </a:p>
                  </p:txBody>
                </p:sp>
                <p:sp>
                  <p:nvSpPr>
                    <p:cNvPr id="162" name="AutoShape 7"/>
                    <p:cNvSpPr>
                      <a:spLocks noChangeArrowheads="1"/>
                    </p:cNvSpPr>
                    <p:nvPr/>
                  </p:nvSpPr>
                  <p:spPr bwMode="auto">
                    <a:xfrm>
                      <a:off x="7116774" y="19895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63" name="AutoShape 8"/>
                    <p:cNvSpPr>
                      <a:spLocks noChangeArrowheads="1"/>
                    </p:cNvSpPr>
                    <p:nvPr/>
                  </p:nvSpPr>
                  <p:spPr bwMode="auto">
                    <a:xfrm>
                      <a:off x="7269174" y="2141992"/>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64" name="AutoShape 9"/>
                    <p:cNvSpPr>
                      <a:spLocks noChangeArrowheads="1"/>
                    </p:cNvSpPr>
                    <p:nvPr/>
                  </p:nvSpPr>
                  <p:spPr bwMode="auto">
                    <a:xfrm>
                      <a:off x="6942149" y="2222954"/>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65" name="AutoShape 10"/>
                    <p:cNvSpPr>
                      <a:spLocks noChangeArrowheads="1"/>
                    </p:cNvSpPr>
                    <p:nvPr/>
                  </p:nvSpPr>
                  <p:spPr bwMode="auto">
                    <a:xfrm>
                      <a:off x="7108837" y="19959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66" name="AutoShape 11"/>
                    <p:cNvSpPr>
                      <a:spLocks noChangeArrowheads="1"/>
                    </p:cNvSpPr>
                    <p:nvPr/>
                  </p:nvSpPr>
                  <p:spPr bwMode="auto">
                    <a:xfrm>
                      <a:off x="6323023" y="1276803"/>
                      <a:ext cx="706438" cy="3794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167" name="AutoShape 12"/>
                    <p:cNvSpPr>
                      <a:spLocks noChangeArrowheads="1"/>
                    </p:cNvSpPr>
                    <p:nvPr/>
                  </p:nvSpPr>
                  <p:spPr bwMode="auto">
                    <a:xfrm>
                      <a:off x="3470282" y="1343478"/>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68" name="AutoShape 13"/>
                    <p:cNvSpPr>
                      <a:spLocks noChangeArrowheads="1"/>
                    </p:cNvSpPr>
                    <p:nvPr/>
                  </p:nvSpPr>
                  <p:spPr bwMode="auto">
                    <a:xfrm>
                      <a:off x="3560770" y="1195840"/>
                      <a:ext cx="522288" cy="290513"/>
                    </a:xfrm>
                    <a:prstGeom prst="plus">
                      <a:avLst>
                        <a:gd name="adj" fmla="val 25000"/>
                      </a:avLst>
                    </a:prstGeom>
                    <a:solidFill>
                      <a:srgbClr val="CC0000"/>
                    </a:solidFill>
                    <a:ln w="28575">
                      <a:noFill/>
                      <a:miter lim="800000"/>
                      <a:headEnd/>
                      <a:tailEnd/>
                    </a:ln>
                  </p:spPr>
                  <p:txBody>
                    <a:bodyPr wrap="none" anchor="ctr"/>
                    <a:lstStyle/>
                    <a:p>
                      <a:endParaRPr lang="en-US"/>
                    </a:p>
                  </p:txBody>
                </p:sp>
                <p:sp>
                  <p:nvSpPr>
                    <p:cNvPr id="169" name="AutoShape 14"/>
                    <p:cNvSpPr>
                      <a:spLocks noChangeArrowheads="1"/>
                    </p:cNvSpPr>
                    <p:nvPr/>
                  </p:nvSpPr>
                  <p:spPr bwMode="auto">
                    <a:xfrm>
                      <a:off x="6886586" y="1132340"/>
                      <a:ext cx="649288" cy="5318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70" name="AutoShape 15"/>
                    <p:cNvSpPr>
                      <a:spLocks noChangeArrowheads="1"/>
                    </p:cNvSpPr>
                    <p:nvPr/>
                  </p:nvSpPr>
                  <p:spPr bwMode="auto">
                    <a:xfrm>
                      <a:off x="6253173" y="18514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71" name="AutoShape 16"/>
                    <p:cNvSpPr>
                      <a:spLocks noChangeArrowheads="1"/>
                    </p:cNvSpPr>
                    <p:nvPr/>
                  </p:nvSpPr>
                  <p:spPr bwMode="auto">
                    <a:xfrm>
                      <a:off x="6667511" y="2434092"/>
                      <a:ext cx="868364" cy="250825"/>
                    </a:xfrm>
                    <a:prstGeom prst="plus">
                      <a:avLst>
                        <a:gd name="adj" fmla="val 25000"/>
                      </a:avLst>
                    </a:prstGeom>
                    <a:solidFill>
                      <a:srgbClr val="0000FF"/>
                    </a:solidFill>
                    <a:ln w="28575" cap="rnd">
                      <a:noFill/>
                      <a:prstDash val="sysDot"/>
                      <a:miter lim="800000"/>
                      <a:headEnd/>
                      <a:tailEnd/>
                    </a:ln>
                  </p:spPr>
                  <p:txBody>
                    <a:bodyPr wrap="none" anchor="ctr"/>
                    <a:lstStyle/>
                    <a:p>
                      <a:endParaRPr lang="en-US"/>
                    </a:p>
                  </p:txBody>
                </p:sp>
                <p:sp>
                  <p:nvSpPr>
                    <p:cNvPr id="172" name="AutoShape 17"/>
                    <p:cNvSpPr>
                      <a:spLocks noChangeArrowheads="1"/>
                    </p:cNvSpPr>
                    <p:nvPr/>
                  </p:nvSpPr>
                  <p:spPr bwMode="auto">
                    <a:xfrm>
                      <a:off x="3622682" y="1394278"/>
                      <a:ext cx="706438" cy="3921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173" name="AutoShape 18"/>
                    <p:cNvSpPr>
                      <a:spLocks noChangeArrowheads="1"/>
                    </p:cNvSpPr>
                    <p:nvPr/>
                  </p:nvSpPr>
                  <p:spPr bwMode="auto">
                    <a:xfrm>
                      <a:off x="3775083" y="1648278"/>
                      <a:ext cx="522288" cy="290513"/>
                    </a:xfrm>
                    <a:prstGeom prst="plus">
                      <a:avLst>
                        <a:gd name="adj" fmla="val 25000"/>
                      </a:avLst>
                    </a:prstGeom>
                    <a:noFill/>
                    <a:ln w="28575">
                      <a:noFill/>
                      <a:miter lim="800000"/>
                      <a:headEnd/>
                      <a:tailEnd/>
                    </a:ln>
                  </p:spPr>
                  <p:txBody>
                    <a:bodyPr wrap="none" anchor="ctr"/>
                    <a:lstStyle/>
                    <a:p>
                      <a:endParaRPr lang="en-US"/>
                    </a:p>
                  </p:txBody>
                </p:sp>
                <p:sp>
                  <p:nvSpPr>
                    <p:cNvPr id="174" name="AutoShape 19"/>
                    <p:cNvSpPr>
                      <a:spLocks noChangeArrowheads="1"/>
                    </p:cNvSpPr>
                    <p:nvPr/>
                  </p:nvSpPr>
                  <p:spPr bwMode="auto">
                    <a:xfrm>
                      <a:off x="4060833" y="1686378"/>
                      <a:ext cx="522288" cy="290513"/>
                    </a:xfrm>
                    <a:prstGeom prst="plus">
                      <a:avLst>
                        <a:gd name="adj" fmla="val 25000"/>
                      </a:avLst>
                    </a:prstGeom>
                    <a:solidFill>
                      <a:srgbClr val="5255E0"/>
                    </a:solidFill>
                    <a:ln w="28575">
                      <a:noFill/>
                      <a:miter lim="800000"/>
                      <a:headEnd/>
                      <a:tailEnd/>
                    </a:ln>
                  </p:spPr>
                  <p:txBody>
                    <a:bodyPr wrap="none" anchor="ctr"/>
                    <a:lstStyle/>
                    <a:p>
                      <a:endParaRPr lang="en-US"/>
                    </a:p>
                  </p:txBody>
                </p:sp>
                <p:sp>
                  <p:nvSpPr>
                    <p:cNvPr id="175" name="AutoShape 20"/>
                    <p:cNvSpPr>
                      <a:spLocks noChangeArrowheads="1"/>
                    </p:cNvSpPr>
                    <p:nvPr/>
                  </p:nvSpPr>
                  <p:spPr bwMode="auto">
                    <a:xfrm>
                      <a:off x="2917832" y="1337128"/>
                      <a:ext cx="922339" cy="392113"/>
                    </a:xfrm>
                    <a:prstGeom prst="plus">
                      <a:avLst>
                        <a:gd name="adj" fmla="val 25000"/>
                      </a:avLst>
                    </a:prstGeom>
                    <a:solidFill>
                      <a:srgbClr val="5255E0"/>
                    </a:solidFill>
                    <a:ln w="28575" cap="rnd">
                      <a:noFill/>
                      <a:prstDash val="sysDot"/>
                      <a:miter lim="800000"/>
                      <a:headEnd/>
                      <a:tailEnd/>
                    </a:ln>
                  </p:spPr>
                  <p:txBody>
                    <a:bodyPr wrap="none" anchor="ctr"/>
                    <a:lstStyle/>
                    <a:p>
                      <a:endParaRPr lang="en-US"/>
                    </a:p>
                  </p:txBody>
                </p:sp>
                <p:sp>
                  <p:nvSpPr>
                    <p:cNvPr id="176" name="AutoShape 21"/>
                    <p:cNvSpPr>
                      <a:spLocks noChangeArrowheads="1"/>
                    </p:cNvSpPr>
                    <p:nvPr/>
                  </p:nvSpPr>
                  <p:spPr bwMode="auto">
                    <a:xfrm>
                      <a:off x="3382970" y="1676853"/>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77" name="AutoShape 22"/>
                    <p:cNvSpPr>
                      <a:spLocks noChangeArrowheads="1"/>
                    </p:cNvSpPr>
                    <p:nvPr/>
                  </p:nvSpPr>
                  <p:spPr bwMode="auto">
                    <a:xfrm>
                      <a:off x="3636970" y="1838779"/>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78" name="AutoShape 23"/>
                    <p:cNvSpPr>
                      <a:spLocks noChangeArrowheads="1"/>
                    </p:cNvSpPr>
                    <p:nvPr/>
                  </p:nvSpPr>
                  <p:spPr bwMode="auto">
                    <a:xfrm>
                      <a:off x="2954344" y="2165804"/>
                      <a:ext cx="661988" cy="33496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79" name="AutoShape 24"/>
                    <p:cNvSpPr>
                      <a:spLocks noChangeArrowheads="1"/>
                    </p:cNvSpPr>
                    <p:nvPr/>
                  </p:nvSpPr>
                  <p:spPr bwMode="auto">
                    <a:xfrm>
                      <a:off x="3408370" y="2310267"/>
                      <a:ext cx="522288" cy="290513"/>
                    </a:xfrm>
                    <a:prstGeom prst="plus">
                      <a:avLst>
                        <a:gd name="adj" fmla="val 25000"/>
                      </a:avLst>
                    </a:prstGeom>
                    <a:solidFill>
                      <a:schemeClr val="accent2"/>
                    </a:solidFill>
                    <a:ln w="28575">
                      <a:noFill/>
                      <a:miter lim="800000"/>
                      <a:headEnd/>
                      <a:tailEnd/>
                    </a:ln>
                  </p:spPr>
                  <p:txBody>
                    <a:bodyPr wrap="none" anchor="ctr"/>
                    <a:lstStyle/>
                    <a:p>
                      <a:endParaRPr lang="en-US"/>
                    </a:p>
                  </p:txBody>
                </p:sp>
                <p:sp>
                  <p:nvSpPr>
                    <p:cNvPr id="180" name="AutoShape 26"/>
                    <p:cNvSpPr>
                      <a:spLocks noChangeArrowheads="1"/>
                    </p:cNvSpPr>
                    <p:nvPr/>
                  </p:nvSpPr>
                  <p:spPr bwMode="auto">
                    <a:xfrm>
                      <a:off x="3990983" y="2095954"/>
                      <a:ext cx="763588" cy="46196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81" name="AutoShape 28"/>
                    <p:cNvSpPr>
                      <a:spLocks noChangeArrowheads="1"/>
                    </p:cNvSpPr>
                    <p:nvPr/>
                  </p:nvSpPr>
                  <p:spPr bwMode="auto">
                    <a:xfrm>
                      <a:off x="3341695" y="2172154"/>
                      <a:ext cx="522288" cy="290513"/>
                    </a:xfrm>
                    <a:prstGeom prst="plus">
                      <a:avLst>
                        <a:gd name="adj" fmla="val 25000"/>
                      </a:avLst>
                    </a:prstGeom>
                    <a:noFill/>
                    <a:ln w="28575">
                      <a:noFill/>
                      <a:miter lim="800000"/>
                      <a:headEnd/>
                      <a:tailEnd/>
                    </a:ln>
                  </p:spPr>
                  <p:txBody>
                    <a:bodyPr wrap="none" anchor="ctr"/>
                    <a:lstStyle/>
                    <a:p>
                      <a:endParaRPr lang="en-US"/>
                    </a:p>
                  </p:txBody>
                </p:sp>
                <p:sp>
                  <p:nvSpPr>
                    <p:cNvPr id="182" name="AutoShape 29"/>
                    <p:cNvSpPr>
                      <a:spLocks noChangeArrowheads="1"/>
                    </p:cNvSpPr>
                    <p:nvPr/>
                  </p:nvSpPr>
                  <p:spPr bwMode="auto">
                    <a:xfrm>
                      <a:off x="2946407" y="179115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83" name="AutoShape 30"/>
                    <p:cNvSpPr>
                      <a:spLocks noChangeArrowheads="1"/>
                    </p:cNvSpPr>
                    <p:nvPr/>
                  </p:nvSpPr>
                  <p:spPr bwMode="auto">
                    <a:xfrm>
                      <a:off x="3770320" y="2157867"/>
                      <a:ext cx="300038" cy="258763"/>
                    </a:xfrm>
                    <a:prstGeom prst="plus">
                      <a:avLst>
                        <a:gd name="adj" fmla="val 25000"/>
                      </a:avLst>
                    </a:prstGeom>
                    <a:solidFill>
                      <a:srgbClr val="AAACF0"/>
                    </a:solidFill>
                    <a:ln w="28575" cap="rnd">
                      <a:noFill/>
                      <a:prstDash val="sysDot"/>
                      <a:miter lim="800000"/>
                      <a:headEnd/>
                      <a:tailEnd/>
                    </a:ln>
                  </p:spPr>
                  <p:txBody>
                    <a:bodyPr wrap="none" anchor="ctr"/>
                    <a:lstStyle/>
                    <a:p>
                      <a:endParaRPr lang="en-US"/>
                    </a:p>
                  </p:txBody>
                </p:sp>
                <p:sp>
                  <p:nvSpPr>
                    <p:cNvPr id="184" name="AutoShape 31"/>
                    <p:cNvSpPr>
                      <a:spLocks noChangeArrowheads="1"/>
                    </p:cNvSpPr>
                    <p:nvPr/>
                  </p:nvSpPr>
                  <p:spPr bwMode="auto">
                    <a:xfrm>
                      <a:off x="2855919" y="1600653"/>
                      <a:ext cx="522288" cy="290513"/>
                    </a:xfrm>
                    <a:prstGeom prst="plus">
                      <a:avLst>
                        <a:gd name="adj" fmla="val 25000"/>
                      </a:avLst>
                    </a:prstGeom>
                    <a:solidFill>
                      <a:srgbClr val="D4344B"/>
                    </a:solidFill>
                    <a:ln w="28575">
                      <a:noFill/>
                      <a:miter lim="800000"/>
                      <a:headEnd/>
                      <a:tailEnd/>
                    </a:ln>
                  </p:spPr>
                  <p:txBody>
                    <a:bodyPr wrap="none" anchor="ctr"/>
                    <a:lstStyle/>
                    <a:p>
                      <a:endParaRPr lang="en-US"/>
                    </a:p>
                  </p:txBody>
                </p:sp>
                <p:sp>
                  <p:nvSpPr>
                    <p:cNvPr id="185" name="AutoShape 32"/>
                    <p:cNvSpPr>
                      <a:spLocks noChangeArrowheads="1"/>
                    </p:cNvSpPr>
                    <p:nvPr/>
                  </p:nvSpPr>
                  <p:spPr bwMode="auto">
                    <a:xfrm>
                      <a:off x="6462723" y="198482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86" name="AutoShape 33"/>
                    <p:cNvSpPr>
                      <a:spLocks noChangeArrowheads="1"/>
                    </p:cNvSpPr>
                    <p:nvPr/>
                  </p:nvSpPr>
                  <p:spPr bwMode="auto">
                    <a:xfrm>
                      <a:off x="6767524" y="2108654"/>
                      <a:ext cx="5984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187" name="AutoShape 34"/>
                    <p:cNvSpPr>
                      <a:spLocks noChangeArrowheads="1"/>
                    </p:cNvSpPr>
                    <p:nvPr/>
                  </p:nvSpPr>
                  <p:spPr bwMode="auto">
                    <a:xfrm>
                      <a:off x="6381761" y="23086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88" name="AutoShape 35"/>
                    <p:cNvSpPr>
                      <a:spLocks noChangeArrowheads="1"/>
                    </p:cNvSpPr>
                    <p:nvPr/>
                  </p:nvSpPr>
                  <p:spPr bwMode="auto">
                    <a:xfrm>
                      <a:off x="6659574" y="151810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89" name="AutoShape 36"/>
                    <p:cNvSpPr>
                      <a:spLocks noChangeArrowheads="1"/>
                    </p:cNvSpPr>
                    <p:nvPr/>
                  </p:nvSpPr>
                  <p:spPr bwMode="auto">
                    <a:xfrm>
                      <a:off x="5826135" y="15704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90" name="AutoShape 37"/>
                    <p:cNvSpPr>
                      <a:spLocks noChangeArrowheads="1"/>
                    </p:cNvSpPr>
                    <p:nvPr/>
                  </p:nvSpPr>
                  <p:spPr bwMode="auto">
                    <a:xfrm>
                      <a:off x="5316547" y="1646691"/>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91" name="AutoShape 38"/>
                    <p:cNvSpPr>
                      <a:spLocks noChangeArrowheads="1"/>
                    </p:cNvSpPr>
                    <p:nvPr/>
                  </p:nvSpPr>
                  <p:spPr bwMode="auto">
                    <a:xfrm>
                      <a:off x="4849821" y="1565728"/>
                      <a:ext cx="522288" cy="290513"/>
                    </a:xfrm>
                    <a:prstGeom prst="plus">
                      <a:avLst>
                        <a:gd name="adj" fmla="val 25000"/>
                      </a:avLst>
                    </a:prstGeom>
                    <a:solidFill>
                      <a:srgbClr val="AAACF0"/>
                    </a:solidFill>
                    <a:ln w="28575">
                      <a:noFill/>
                      <a:prstDash val="lgDash"/>
                      <a:miter lim="800000"/>
                      <a:headEnd/>
                      <a:tailEnd/>
                    </a:ln>
                  </p:spPr>
                  <p:txBody>
                    <a:bodyPr wrap="none" anchor="ctr"/>
                    <a:lstStyle/>
                    <a:p>
                      <a:endParaRPr lang="en-US"/>
                    </a:p>
                  </p:txBody>
                </p:sp>
                <p:sp>
                  <p:nvSpPr>
                    <p:cNvPr id="192" name="AutoShape 39"/>
                    <p:cNvSpPr>
                      <a:spLocks noChangeArrowheads="1"/>
                    </p:cNvSpPr>
                    <p:nvPr/>
                  </p:nvSpPr>
                  <p:spPr bwMode="auto">
                    <a:xfrm>
                      <a:off x="4445008" y="1829254"/>
                      <a:ext cx="769938" cy="28416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93" name="AutoShape 40"/>
                    <p:cNvSpPr>
                      <a:spLocks noChangeArrowheads="1"/>
                    </p:cNvSpPr>
                    <p:nvPr/>
                  </p:nvSpPr>
                  <p:spPr bwMode="auto">
                    <a:xfrm>
                      <a:off x="5616585" y="1908629"/>
                      <a:ext cx="522288" cy="290513"/>
                    </a:xfrm>
                    <a:prstGeom prst="plus">
                      <a:avLst>
                        <a:gd name="adj" fmla="val 25000"/>
                      </a:avLst>
                    </a:prstGeom>
                    <a:solidFill>
                      <a:srgbClr val="F16179"/>
                    </a:solidFill>
                    <a:ln w="28575">
                      <a:noFill/>
                      <a:miter lim="800000"/>
                      <a:headEnd/>
                      <a:tailEnd/>
                    </a:ln>
                  </p:spPr>
                  <p:txBody>
                    <a:bodyPr wrap="none" anchor="ctr"/>
                    <a:lstStyle/>
                    <a:p>
                      <a:endParaRPr lang="en-US"/>
                    </a:p>
                  </p:txBody>
                </p:sp>
                <p:sp>
                  <p:nvSpPr>
                    <p:cNvPr id="194" name="AutoShape 41"/>
                    <p:cNvSpPr>
                      <a:spLocks noChangeArrowheads="1"/>
                    </p:cNvSpPr>
                    <p:nvPr/>
                  </p:nvSpPr>
                  <p:spPr bwMode="auto">
                    <a:xfrm>
                      <a:off x="6030923" y="1734003"/>
                      <a:ext cx="522288" cy="290513"/>
                    </a:xfrm>
                    <a:prstGeom prst="plus">
                      <a:avLst>
                        <a:gd name="adj" fmla="val 25000"/>
                      </a:avLst>
                    </a:prstGeom>
                    <a:solidFill>
                      <a:schemeClr val="accent2"/>
                    </a:solidFill>
                    <a:ln w="28575">
                      <a:noFill/>
                      <a:miter lim="800000"/>
                      <a:headEnd/>
                      <a:tailEnd/>
                    </a:ln>
                  </p:spPr>
                  <p:txBody>
                    <a:bodyPr wrap="none" anchor="ctr"/>
                    <a:lstStyle/>
                    <a:p>
                      <a:pPr algn="ctr"/>
                      <a:endParaRPr lang="en-US"/>
                    </a:p>
                  </p:txBody>
                </p:sp>
                <p:sp>
                  <p:nvSpPr>
                    <p:cNvPr id="195" name="AutoShape 42"/>
                    <p:cNvSpPr>
                      <a:spLocks noChangeArrowheads="1"/>
                    </p:cNvSpPr>
                    <p:nvPr/>
                  </p:nvSpPr>
                  <p:spPr bwMode="auto">
                    <a:xfrm>
                      <a:off x="4411671" y="15133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96" name="AutoShape 43"/>
                    <p:cNvSpPr>
                      <a:spLocks noChangeArrowheads="1"/>
                    </p:cNvSpPr>
                    <p:nvPr/>
                  </p:nvSpPr>
                  <p:spPr bwMode="auto">
                    <a:xfrm>
                      <a:off x="5654685" y="1741941"/>
                      <a:ext cx="522288" cy="290513"/>
                    </a:xfrm>
                    <a:prstGeom prst="plus">
                      <a:avLst>
                        <a:gd name="adj" fmla="val 25000"/>
                      </a:avLst>
                    </a:prstGeom>
                    <a:solidFill>
                      <a:srgbClr val="AAACF0"/>
                    </a:solidFill>
                    <a:ln w="28575">
                      <a:noFill/>
                      <a:prstDash val="dashDot"/>
                      <a:miter lim="800000"/>
                      <a:headEnd/>
                      <a:tailEnd/>
                    </a:ln>
                  </p:spPr>
                  <p:txBody>
                    <a:bodyPr wrap="none" anchor="ctr"/>
                    <a:lstStyle/>
                    <a:p>
                      <a:endParaRPr lang="en-US"/>
                    </a:p>
                  </p:txBody>
                </p:sp>
                <p:sp>
                  <p:nvSpPr>
                    <p:cNvPr id="197" name="AutoShape 44"/>
                    <p:cNvSpPr>
                      <a:spLocks noChangeArrowheads="1"/>
                    </p:cNvSpPr>
                    <p:nvPr/>
                  </p:nvSpPr>
                  <p:spPr bwMode="auto">
                    <a:xfrm>
                      <a:off x="4344996" y="1975304"/>
                      <a:ext cx="5222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198" name="AutoShape 45"/>
                    <p:cNvSpPr>
                      <a:spLocks noChangeArrowheads="1"/>
                    </p:cNvSpPr>
                    <p:nvPr/>
                  </p:nvSpPr>
                  <p:spPr bwMode="auto">
                    <a:xfrm>
                      <a:off x="6145223" y="1975304"/>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99" name="AutoShape 46"/>
                    <p:cNvSpPr>
                      <a:spLocks noChangeArrowheads="1"/>
                    </p:cNvSpPr>
                    <p:nvPr/>
                  </p:nvSpPr>
                  <p:spPr bwMode="auto">
                    <a:xfrm>
                      <a:off x="7277112" y="1332365"/>
                      <a:ext cx="534988" cy="522288"/>
                    </a:xfrm>
                    <a:prstGeom prst="plus">
                      <a:avLst>
                        <a:gd name="adj" fmla="val 25000"/>
                      </a:avLst>
                    </a:prstGeom>
                    <a:solidFill>
                      <a:srgbClr val="D4344B"/>
                    </a:solidFill>
                    <a:ln w="28575">
                      <a:noFill/>
                      <a:prstDash val="sysDot"/>
                      <a:miter lim="800000"/>
                      <a:headEnd/>
                      <a:tailEnd/>
                    </a:ln>
                  </p:spPr>
                  <p:txBody>
                    <a:bodyPr wrap="none" anchor="ctr"/>
                    <a:lstStyle/>
                    <a:p>
                      <a:endParaRPr lang="en-US"/>
                    </a:p>
                  </p:txBody>
                </p:sp>
              </p:grpSp>
              <p:sp>
                <p:nvSpPr>
                  <p:cNvPr id="155" name="AutoShape 62"/>
                  <p:cNvSpPr>
                    <a:spLocks noChangeArrowheads="1"/>
                  </p:cNvSpPr>
                  <p:nvPr/>
                </p:nvSpPr>
                <p:spPr bwMode="auto">
                  <a:xfrm>
                    <a:off x="3677919" y="1176423"/>
                    <a:ext cx="4214876" cy="3603850"/>
                  </a:xfrm>
                  <a:prstGeom prst="triangle">
                    <a:avLst>
                      <a:gd name="adj" fmla="val 50000"/>
                    </a:avLst>
                  </a:prstGeom>
                  <a:solidFill>
                    <a:srgbClr val="30D840"/>
                  </a:solidFill>
                  <a:ln w="57150">
                    <a:noFill/>
                    <a:miter lim="800000"/>
                    <a:headEnd/>
                    <a:tailEnd/>
                  </a:ln>
                </p:spPr>
                <p:txBody>
                  <a:bodyPr wrap="none" anchor="ctr"/>
                  <a:lstStyle/>
                  <a:p>
                    <a:endParaRPr lang="en-US"/>
                  </a:p>
                </p:txBody>
              </p:sp>
              <p:sp>
                <p:nvSpPr>
                  <p:cNvPr id="156" name="AutoShape 71"/>
                  <p:cNvSpPr>
                    <a:spLocks noChangeArrowheads="1"/>
                  </p:cNvSpPr>
                  <p:nvPr/>
                </p:nvSpPr>
                <p:spPr bwMode="auto">
                  <a:xfrm>
                    <a:off x="4743976" y="5057213"/>
                    <a:ext cx="2000974" cy="801592"/>
                  </a:xfrm>
                  <a:prstGeom prst="triangle">
                    <a:avLst>
                      <a:gd name="adj" fmla="val 50000"/>
                    </a:avLst>
                  </a:prstGeom>
                  <a:solidFill>
                    <a:srgbClr val="FF00FF"/>
                  </a:solidFill>
                  <a:ln w="9525">
                    <a:noFill/>
                    <a:miter lim="800000"/>
                    <a:headEnd/>
                    <a:tailEnd/>
                  </a:ln>
                </p:spPr>
                <p:txBody>
                  <a:bodyPr wrap="none" anchor="ctr"/>
                  <a:lstStyle/>
                  <a:p>
                    <a:endParaRPr lang="en-US"/>
                  </a:p>
                </p:txBody>
              </p:sp>
              <p:sp>
                <p:nvSpPr>
                  <p:cNvPr id="157" name="AutoShape 91"/>
                  <p:cNvSpPr>
                    <a:spLocks noChangeArrowheads="1"/>
                  </p:cNvSpPr>
                  <p:nvPr/>
                </p:nvSpPr>
                <p:spPr bwMode="auto">
                  <a:xfrm>
                    <a:off x="2676320" y="803782"/>
                    <a:ext cx="664170" cy="5626047"/>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sp>
                <p:nvSpPr>
                  <p:cNvPr id="158" name="AutoShape 92"/>
                  <p:cNvSpPr>
                    <a:spLocks noChangeArrowheads="1"/>
                  </p:cNvSpPr>
                  <p:nvPr/>
                </p:nvSpPr>
                <p:spPr bwMode="auto">
                  <a:xfrm flipH="1">
                    <a:off x="8021724" y="769003"/>
                    <a:ext cx="664170" cy="5626046"/>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grpSp>
          </p:grpSp>
          <p:sp>
            <p:nvSpPr>
              <p:cNvPr id="150" name="AutoShape 86"/>
              <p:cNvSpPr>
                <a:spLocks noChangeArrowheads="1"/>
              </p:cNvSpPr>
              <p:nvPr/>
            </p:nvSpPr>
            <p:spPr bwMode="auto">
              <a:xfrm>
                <a:off x="5962651" y="3910009"/>
                <a:ext cx="295274" cy="133352"/>
              </a:xfrm>
              <a:prstGeom prst="triangle">
                <a:avLst>
                  <a:gd name="adj" fmla="val 50000"/>
                </a:avLst>
              </a:prstGeom>
              <a:solidFill>
                <a:schemeClr val="tx1"/>
              </a:solidFill>
              <a:ln w="57150">
                <a:solidFill>
                  <a:schemeClr val="tx1"/>
                </a:solidFill>
                <a:miter lim="800000"/>
                <a:headEnd/>
                <a:tailEnd/>
              </a:ln>
            </p:spPr>
            <p:txBody>
              <a:bodyPr wrap="none" anchor="ctr"/>
              <a:lstStyle/>
              <a:p>
                <a:endParaRPr lang="en-US"/>
              </a:p>
            </p:txBody>
          </p:sp>
        </p:grpSp>
        <p:grpSp>
          <p:nvGrpSpPr>
            <p:cNvPr id="36" name="Group 475"/>
            <p:cNvGrpSpPr>
              <a:grpSpLocks/>
            </p:cNvGrpSpPr>
            <p:nvPr/>
          </p:nvGrpSpPr>
          <p:grpSpPr bwMode="auto">
            <a:xfrm>
              <a:off x="2010064" y="1155001"/>
              <a:ext cx="1100088" cy="1891008"/>
              <a:chOff x="2126335" y="921657"/>
              <a:chExt cx="1712694" cy="2206170"/>
            </a:xfrm>
          </p:grpSpPr>
          <p:grpSp>
            <p:nvGrpSpPr>
              <p:cNvPr id="96" name="Group 707"/>
              <p:cNvGrpSpPr>
                <a:grpSpLocks/>
              </p:cNvGrpSpPr>
              <p:nvPr/>
            </p:nvGrpSpPr>
            <p:grpSpPr bwMode="auto">
              <a:xfrm>
                <a:off x="2126335" y="921657"/>
                <a:ext cx="1712694" cy="2206170"/>
                <a:chOff x="1524000" y="0"/>
                <a:chExt cx="7576457" cy="6858000"/>
              </a:xfrm>
            </p:grpSpPr>
            <p:sp>
              <p:nvSpPr>
                <p:cNvPr id="98" name="Rectangle 97"/>
                <p:cNvSpPr/>
                <p:nvPr/>
              </p:nvSpPr>
              <p:spPr>
                <a:xfrm>
                  <a:off x="1524000" y="0"/>
                  <a:ext cx="7576457" cy="6858000"/>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99" name="Group 59"/>
                <p:cNvGrpSpPr>
                  <a:grpSpLocks/>
                </p:cNvGrpSpPr>
                <p:nvPr/>
              </p:nvGrpSpPr>
              <p:grpSpPr bwMode="auto">
                <a:xfrm>
                  <a:off x="1698170" y="643666"/>
                  <a:ext cx="7132864" cy="6054678"/>
                  <a:chOff x="2162629" y="769003"/>
                  <a:chExt cx="6523265" cy="5660826"/>
                </a:xfrm>
              </p:grpSpPr>
              <p:grpSp>
                <p:nvGrpSpPr>
                  <p:cNvPr id="100" name="Group 71"/>
                  <p:cNvGrpSpPr>
                    <a:grpSpLocks/>
                  </p:cNvGrpSpPr>
                  <p:nvPr/>
                </p:nvGrpSpPr>
                <p:grpSpPr bwMode="auto">
                  <a:xfrm>
                    <a:off x="2162629" y="4379009"/>
                    <a:ext cx="5969106" cy="1192451"/>
                    <a:chOff x="1147729" y="4214812"/>
                    <a:chExt cx="6905650" cy="1100138"/>
                  </a:xfrm>
                </p:grpSpPr>
                <p:sp>
                  <p:nvSpPr>
                    <p:cNvPr id="147" name="Parallelogram 146"/>
                    <p:cNvSpPr/>
                    <p:nvPr/>
                  </p:nvSpPr>
                  <p:spPr>
                    <a:xfrm>
                      <a:off x="1951532" y="4242932"/>
                      <a:ext cx="6522824" cy="1017861"/>
                    </a:xfrm>
                    <a:prstGeom prst="parallelogram">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8" name="Isosceles Triangle 147"/>
                    <p:cNvSpPr/>
                    <p:nvPr/>
                  </p:nvSpPr>
                  <p:spPr>
                    <a:xfrm flipV="1">
                      <a:off x="1149180" y="4213122"/>
                      <a:ext cx="1664137" cy="11030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01" name="Group 56"/>
                  <p:cNvGrpSpPr>
                    <a:grpSpLocks/>
                  </p:cNvGrpSpPr>
                  <p:nvPr/>
                </p:nvGrpSpPr>
                <p:grpSpPr bwMode="auto">
                  <a:xfrm>
                    <a:off x="3507305" y="1163170"/>
                    <a:ext cx="4402428" cy="1619751"/>
                    <a:chOff x="2855919" y="1132340"/>
                    <a:chExt cx="4956181" cy="1552577"/>
                  </a:xfrm>
                </p:grpSpPr>
                <p:sp>
                  <p:nvSpPr>
                    <p:cNvPr id="106" name="AutoShape 4"/>
                    <p:cNvSpPr>
                      <a:spLocks noChangeArrowheads="1"/>
                    </p:cNvSpPr>
                    <p:nvPr/>
                  </p:nvSpPr>
                  <p:spPr bwMode="auto">
                    <a:xfrm>
                      <a:off x="6811974" y="16847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07" name="Line 5"/>
                    <p:cNvSpPr>
                      <a:spLocks noChangeShapeType="1"/>
                    </p:cNvSpPr>
                    <p:nvPr/>
                  </p:nvSpPr>
                  <p:spPr bwMode="auto">
                    <a:xfrm flipV="1">
                      <a:off x="3976695" y="1575253"/>
                      <a:ext cx="0" cy="465138"/>
                    </a:xfrm>
                    <a:prstGeom prst="line">
                      <a:avLst/>
                    </a:prstGeom>
                    <a:noFill/>
                    <a:ln w="9525">
                      <a:noFill/>
                      <a:round/>
                      <a:headEnd/>
                      <a:tailEnd type="triangle" w="med" len="med"/>
                    </a:ln>
                  </p:spPr>
                  <p:txBody>
                    <a:bodyPr/>
                    <a:lstStyle/>
                    <a:p>
                      <a:endParaRPr lang="en-US"/>
                    </a:p>
                  </p:txBody>
                </p:sp>
                <p:sp>
                  <p:nvSpPr>
                    <p:cNvPr id="108" name="AutoShape 6"/>
                    <p:cNvSpPr>
                      <a:spLocks noChangeArrowheads="1"/>
                    </p:cNvSpPr>
                    <p:nvPr/>
                  </p:nvSpPr>
                  <p:spPr bwMode="auto">
                    <a:xfrm>
                      <a:off x="6964374" y="1837191"/>
                      <a:ext cx="522288" cy="290513"/>
                    </a:xfrm>
                    <a:prstGeom prst="plus">
                      <a:avLst>
                        <a:gd name="adj" fmla="val 25000"/>
                      </a:avLst>
                    </a:prstGeom>
                    <a:solidFill>
                      <a:schemeClr val="accent2"/>
                    </a:solidFill>
                    <a:ln w="28575">
                      <a:noFill/>
                      <a:prstDash val="sysDot"/>
                      <a:miter lim="800000"/>
                      <a:headEnd/>
                      <a:tailEnd/>
                    </a:ln>
                  </p:spPr>
                  <p:txBody>
                    <a:bodyPr wrap="none" anchor="ctr"/>
                    <a:lstStyle/>
                    <a:p>
                      <a:endParaRPr lang="en-US"/>
                    </a:p>
                  </p:txBody>
                </p:sp>
                <p:sp>
                  <p:nvSpPr>
                    <p:cNvPr id="109" name="AutoShape 7"/>
                    <p:cNvSpPr>
                      <a:spLocks noChangeArrowheads="1"/>
                    </p:cNvSpPr>
                    <p:nvPr/>
                  </p:nvSpPr>
                  <p:spPr bwMode="auto">
                    <a:xfrm>
                      <a:off x="7116774" y="19895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10" name="AutoShape 8"/>
                    <p:cNvSpPr>
                      <a:spLocks noChangeArrowheads="1"/>
                    </p:cNvSpPr>
                    <p:nvPr/>
                  </p:nvSpPr>
                  <p:spPr bwMode="auto">
                    <a:xfrm>
                      <a:off x="7269174" y="2141992"/>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11" name="AutoShape 9"/>
                    <p:cNvSpPr>
                      <a:spLocks noChangeArrowheads="1"/>
                    </p:cNvSpPr>
                    <p:nvPr/>
                  </p:nvSpPr>
                  <p:spPr bwMode="auto">
                    <a:xfrm>
                      <a:off x="6942149" y="2222954"/>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12" name="AutoShape 10"/>
                    <p:cNvSpPr>
                      <a:spLocks noChangeArrowheads="1"/>
                    </p:cNvSpPr>
                    <p:nvPr/>
                  </p:nvSpPr>
                  <p:spPr bwMode="auto">
                    <a:xfrm>
                      <a:off x="7108837" y="19959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13" name="AutoShape 11"/>
                    <p:cNvSpPr>
                      <a:spLocks noChangeArrowheads="1"/>
                    </p:cNvSpPr>
                    <p:nvPr/>
                  </p:nvSpPr>
                  <p:spPr bwMode="auto">
                    <a:xfrm>
                      <a:off x="6323023" y="1276803"/>
                      <a:ext cx="706438" cy="3794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114" name="AutoShape 12"/>
                    <p:cNvSpPr>
                      <a:spLocks noChangeArrowheads="1"/>
                    </p:cNvSpPr>
                    <p:nvPr/>
                  </p:nvSpPr>
                  <p:spPr bwMode="auto">
                    <a:xfrm>
                      <a:off x="3470282" y="1343478"/>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15" name="AutoShape 13"/>
                    <p:cNvSpPr>
                      <a:spLocks noChangeArrowheads="1"/>
                    </p:cNvSpPr>
                    <p:nvPr/>
                  </p:nvSpPr>
                  <p:spPr bwMode="auto">
                    <a:xfrm>
                      <a:off x="3560770" y="1195840"/>
                      <a:ext cx="522288" cy="290513"/>
                    </a:xfrm>
                    <a:prstGeom prst="plus">
                      <a:avLst>
                        <a:gd name="adj" fmla="val 25000"/>
                      </a:avLst>
                    </a:prstGeom>
                    <a:solidFill>
                      <a:srgbClr val="CC0000"/>
                    </a:solidFill>
                    <a:ln w="28575">
                      <a:noFill/>
                      <a:miter lim="800000"/>
                      <a:headEnd/>
                      <a:tailEnd/>
                    </a:ln>
                  </p:spPr>
                  <p:txBody>
                    <a:bodyPr wrap="none" anchor="ctr"/>
                    <a:lstStyle/>
                    <a:p>
                      <a:endParaRPr lang="en-US"/>
                    </a:p>
                  </p:txBody>
                </p:sp>
                <p:sp>
                  <p:nvSpPr>
                    <p:cNvPr id="116" name="AutoShape 14"/>
                    <p:cNvSpPr>
                      <a:spLocks noChangeArrowheads="1"/>
                    </p:cNvSpPr>
                    <p:nvPr/>
                  </p:nvSpPr>
                  <p:spPr bwMode="auto">
                    <a:xfrm>
                      <a:off x="6886586" y="1132340"/>
                      <a:ext cx="649288" cy="5318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17" name="AutoShape 15"/>
                    <p:cNvSpPr>
                      <a:spLocks noChangeArrowheads="1"/>
                    </p:cNvSpPr>
                    <p:nvPr/>
                  </p:nvSpPr>
                  <p:spPr bwMode="auto">
                    <a:xfrm>
                      <a:off x="6253173" y="18514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18" name="AutoShape 16"/>
                    <p:cNvSpPr>
                      <a:spLocks noChangeArrowheads="1"/>
                    </p:cNvSpPr>
                    <p:nvPr/>
                  </p:nvSpPr>
                  <p:spPr bwMode="auto">
                    <a:xfrm>
                      <a:off x="6667511" y="2434092"/>
                      <a:ext cx="868364" cy="250825"/>
                    </a:xfrm>
                    <a:prstGeom prst="plus">
                      <a:avLst>
                        <a:gd name="adj" fmla="val 25000"/>
                      </a:avLst>
                    </a:prstGeom>
                    <a:solidFill>
                      <a:srgbClr val="0000FF"/>
                    </a:solidFill>
                    <a:ln w="28575" cap="rnd">
                      <a:noFill/>
                      <a:prstDash val="sysDot"/>
                      <a:miter lim="800000"/>
                      <a:headEnd/>
                      <a:tailEnd/>
                    </a:ln>
                  </p:spPr>
                  <p:txBody>
                    <a:bodyPr wrap="none" anchor="ctr"/>
                    <a:lstStyle/>
                    <a:p>
                      <a:endParaRPr lang="en-US"/>
                    </a:p>
                  </p:txBody>
                </p:sp>
                <p:sp>
                  <p:nvSpPr>
                    <p:cNvPr id="119" name="AutoShape 17"/>
                    <p:cNvSpPr>
                      <a:spLocks noChangeArrowheads="1"/>
                    </p:cNvSpPr>
                    <p:nvPr/>
                  </p:nvSpPr>
                  <p:spPr bwMode="auto">
                    <a:xfrm>
                      <a:off x="3622682" y="1394278"/>
                      <a:ext cx="706438" cy="3921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120" name="AutoShape 18"/>
                    <p:cNvSpPr>
                      <a:spLocks noChangeArrowheads="1"/>
                    </p:cNvSpPr>
                    <p:nvPr/>
                  </p:nvSpPr>
                  <p:spPr bwMode="auto">
                    <a:xfrm>
                      <a:off x="3775083" y="1648278"/>
                      <a:ext cx="522288" cy="290513"/>
                    </a:xfrm>
                    <a:prstGeom prst="plus">
                      <a:avLst>
                        <a:gd name="adj" fmla="val 25000"/>
                      </a:avLst>
                    </a:prstGeom>
                    <a:noFill/>
                    <a:ln w="28575">
                      <a:noFill/>
                      <a:miter lim="800000"/>
                      <a:headEnd/>
                      <a:tailEnd/>
                    </a:ln>
                  </p:spPr>
                  <p:txBody>
                    <a:bodyPr wrap="none" anchor="ctr"/>
                    <a:lstStyle/>
                    <a:p>
                      <a:endParaRPr lang="en-US"/>
                    </a:p>
                  </p:txBody>
                </p:sp>
                <p:sp>
                  <p:nvSpPr>
                    <p:cNvPr id="121" name="AutoShape 19"/>
                    <p:cNvSpPr>
                      <a:spLocks noChangeArrowheads="1"/>
                    </p:cNvSpPr>
                    <p:nvPr/>
                  </p:nvSpPr>
                  <p:spPr bwMode="auto">
                    <a:xfrm>
                      <a:off x="4060833" y="1686378"/>
                      <a:ext cx="522288" cy="290513"/>
                    </a:xfrm>
                    <a:prstGeom prst="plus">
                      <a:avLst>
                        <a:gd name="adj" fmla="val 25000"/>
                      </a:avLst>
                    </a:prstGeom>
                    <a:solidFill>
                      <a:srgbClr val="5255E0"/>
                    </a:solidFill>
                    <a:ln w="28575">
                      <a:noFill/>
                      <a:miter lim="800000"/>
                      <a:headEnd/>
                      <a:tailEnd/>
                    </a:ln>
                  </p:spPr>
                  <p:txBody>
                    <a:bodyPr wrap="none" anchor="ctr"/>
                    <a:lstStyle/>
                    <a:p>
                      <a:endParaRPr lang="en-US"/>
                    </a:p>
                  </p:txBody>
                </p:sp>
                <p:sp>
                  <p:nvSpPr>
                    <p:cNvPr id="122" name="AutoShape 20"/>
                    <p:cNvSpPr>
                      <a:spLocks noChangeArrowheads="1"/>
                    </p:cNvSpPr>
                    <p:nvPr/>
                  </p:nvSpPr>
                  <p:spPr bwMode="auto">
                    <a:xfrm>
                      <a:off x="2917832" y="1337128"/>
                      <a:ext cx="922339" cy="392113"/>
                    </a:xfrm>
                    <a:prstGeom prst="plus">
                      <a:avLst>
                        <a:gd name="adj" fmla="val 25000"/>
                      </a:avLst>
                    </a:prstGeom>
                    <a:solidFill>
                      <a:srgbClr val="5255E0"/>
                    </a:solidFill>
                    <a:ln w="28575" cap="rnd">
                      <a:noFill/>
                      <a:prstDash val="sysDot"/>
                      <a:miter lim="800000"/>
                      <a:headEnd/>
                      <a:tailEnd/>
                    </a:ln>
                  </p:spPr>
                  <p:txBody>
                    <a:bodyPr wrap="none" anchor="ctr"/>
                    <a:lstStyle/>
                    <a:p>
                      <a:endParaRPr lang="en-US"/>
                    </a:p>
                  </p:txBody>
                </p:sp>
                <p:sp>
                  <p:nvSpPr>
                    <p:cNvPr id="123" name="AutoShape 21"/>
                    <p:cNvSpPr>
                      <a:spLocks noChangeArrowheads="1"/>
                    </p:cNvSpPr>
                    <p:nvPr/>
                  </p:nvSpPr>
                  <p:spPr bwMode="auto">
                    <a:xfrm>
                      <a:off x="3382970" y="1676853"/>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24" name="AutoShape 22"/>
                    <p:cNvSpPr>
                      <a:spLocks noChangeArrowheads="1"/>
                    </p:cNvSpPr>
                    <p:nvPr/>
                  </p:nvSpPr>
                  <p:spPr bwMode="auto">
                    <a:xfrm>
                      <a:off x="3636970" y="1838779"/>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25" name="AutoShape 23"/>
                    <p:cNvSpPr>
                      <a:spLocks noChangeArrowheads="1"/>
                    </p:cNvSpPr>
                    <p:nvPr/>
                  </p:nvSpPr>
                  <p:spPr bwMode="auto">
                    <a:xfrm>
                      <a:off x="2954344" y="2165804"/>
                      <a:ext cx="661988" cy="33496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26" name="AutoShape 24"/>
                    <p:cNvSpPr>
                      <a:spLocks noChangeArrowheads="1"/>
                    </p:cNvSpPr>
                    <p:nvPr/>
                  </p:nvSpPr>
                  <p:spPr bwMode="auto">
                    <a:xfrm>
                      <a:off x="3408370" y="2310267"/>
                      <a:ext cx="522288" cy="290513"/>
                    </a:xfrm>
                    <a:prstGeom prst="plus">
                      <a:avLst>
                        <a:gd name="adj" fmla="val 25000"/>
                      </a:avLst>
                    </a:prstGeom>
                    <a:solidFill>
                      <a:schemeClr val="accent2"/>
                    </a:solidFill>
                    <a:ln w="28575">
                      <a:noFill/>
                      <a:miter lim="800000"/>
                      <a:headEnd/>
                      <a:tailEnd/>
                    </a:ln>
                  </p:spPr>
                  <p:txBody>
                    <a:bodyPr wrap="none" anchor="ctr"/>
                    <a:lstStyle/>
                    <a:p>
                      <a:endParaRPr lang="en-US"/>
                    </a:p>
                  </p:txBody>
                </p:sp>
                <p:sp>
                  <p:nvSpPr>
                    <p:cNvPr id="127" name="AutoShape 26"/>
                    <p:cNvSpPr>
                      <a:spLocks noChangeArrowheads="1"/>
                    </p:cNvSpPr>
                    <p:nvPr/>
                  </p:nvSpPr>
                  <p:spPr bwMode="auto">
                    <a:xfrm>
                      <a:off x="3990983" y="2095954"/>
                      <a:ext cx="763588" cy="46196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28" name="AutoShape 28"/>
                    <p:cNvSpPr>
                      <a:spLocks noChangeArrowheads="1"/>
                    </p:cNvSpPr>
                    <p:nvPr/>
                  </p:nvSpPr>
                  <p:spPr bwMode="auto">
                    <a:xfrm>
                      <a:off x="3341695" y="2172154"/>
                      <a:ext cx="522288" cy="290513"/>
                    </a:xfrm>
                    <a:prstGeom prst="plus">
                      <a:avLst>
                        <a:gd name="adj" fmla="val 25000"/>
                      </a:avLst>
                    </a:prstGeom>
                    <a:noFill/>
                    <a:ln w="28575">
                      <a:noFill/>
                      <a:miter lim="800000"/>
                      <a:headEnd/>
                      <a:tailEnd/>
                    </a:ln>
                  </p:spPr>
                  <p:txBody>
                    <a:bodyPr wrap="none" anchor="ctr"/>
                    <a:lstStyle/>
                    <a:p>
                      <a:endParaRPr lang="en-US"/>
                    </a:p>
                  </p:txBody>
                </p:sp>
                <p:sp>
                  <p:nvSpPr>
                    <p:cNvPr id="129" name="AutoShape 29"/>
                    <p:cNvSpPr>
                      <a:spLocks noChangeArrowheads="1"/>
                    </p:cNvSpPr>
                    <p:nvPr/>
                  </p:nvSpPr>
                  <p:spPr bwMode="auto">
                    <a:xfrm>
                      <a:off x="2946407" y="179115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30" name="AutoShape 30"/>
                    <p:cNvSpPr>
                      <a:spLocks noChangeArrowheads="1"/>
                    </p:cNvSpPr>
                    <p:nvPr/>
                  </p:nvSpPr>
                  <p:spPr bwMode="auto">
                    <a:xfrm>
                      <a:off x="3770320" y="2157867"/>
                      <a:ext cx="300038" cy="258763"/>
                    </a:xfrm>
                    <a:prstGeom prst="plus">
                      <a:avLst>
                        <a:gd name="adj" fmla="val 25000"/>
                      </a:avLst>
                    </a:prstGeom>
                    <a:solidFill>
                      <a:srgbClr val="AAACF0"/>
                    </a:solidFill>
                    <a:ln w="28575" cap="rnd">
                      <a:noFill/>
                      <a:prstDash val="sysDot"/>
                      <a:miter lim="800000"/>
                      <a:headEnd/>
                      <a:tailEnd/>
                    </a:ln>
                  </p:spPr>
                  <p:txBody>
                    <a:bodyPr wrap="none" anchor="ctr"/>
                    <a:lstStyle/>
                    <a:p>
                      <a:endParaRPr lang="en-US"/>
                    </a:p>
                  </p:txBody>
                </p:sp>
                <p:sp>
                  <p:nvSpPr>
                    <p:cNvPr id="131" name="AutoShape 31"/>
                    <p:cNvSpPr>
                      <a:spLocks noChangeArrowheads="1"/>
                    </p:cNvSpPr>
                    <p:nvPr/>
                  </p:nvSpPr>
                  <p:spPr bwMode="auto">
                    <a:xfrm>
                      <a:off x="2855919" y="1600653"/>
                      <a:ext cx="522288" cy="290513"/>
                    </a:xfrm>
                    <a:prstGeom prst="plus">
                      <a:avLst>
                        <a:gd name="adj" fmla="val 25000"/>
                      </a:avLst>
                    </a:prstGeom>
                    <a:solidFill>
                      <a:srgbClr val="D4344B"/>
                    </a:solidFill>
                    <a:ln w="28575">
                      <a:noFill/>
                      <a:miter lim="800000"/>
                      <a:headEnd/>
                      <a:tailEnd/>
                    </a:ln>
                  </p:spPr>
                  <p:txBody>
                    <a:bodyPr wrap="none" anchor="ctr"/>
                    <a:lstStyle/>
                    <a:p>
                      <a:endParaRPr lang="en-US"/>
                    </a:p>
                  </p:txBody>
                </p:sp>
                <p:sp>
                  <p:nvSpPr>
                    <p:cNvPr id="132" name="AutoShape 32"/>
                    <p:cNvSpPr>
                      <a:spLocks noChangeArrowheads="1"/>
                    </p:cNvSpPr>
                    <p:nvPr/>
                  </p:nvSpPr>
                  <p:spPr bwMode="auto">
                    <a:xfrm>
                      <a:off x="6462723" y="198482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33" name="AutoShape 33"/>
                    <p:cNvSpPr>
                      <a:spLocks noChangeArrowheads="1"/>
                    </p:cNvSpPr>
                    <p:nvPr/>
                  </p:nvSpPr>
                  <p:spPr bwMode="auto">
                    <a:xfrm>
                      <a:off x="6767524" y="2108654"/>
                      <a:ext cx="5984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134" name="AutoShape 34"/>
                    <p:cNvSpPr>
                      <a:spLocks noChangeArrowheads="1"/>
                    </p:cNvSpPr>
                    <p:nvPr/>
                  </p:nvSpPr>
                  <p:spPr bwMode="auto">
                    <a:xfrm>
                      <a:off x="6381761" y="23086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35" name="AutoShape 35"/>
                    <p:cNvSpPr>
                      <a:spLocks noChangeArrowheads="1"/>
                    </p:cNvSpPr>
                    <p:nvPr/>
                  </p:nvSpPr>
                  <p:spPr bwMode="auto">
                    <a:xfrm>
                      <a:off x="6659574" y="151810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36" name="AutoShape 36"/>
                    <p:cNvSpPr>
                      <a:spLocks noChangeArrowheads="1"/>
                    </p:cNvSpPr>
                    <p:nvPr/>
                  </p:nvSpPr>
                  <p:spPr bwMode="auto">
                    <a:xfrm>
                      <a:off x="5826135" y="15704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37" name="AutoShape 37"/>
                    <p:cNvSpPr>
                      <a:spLocks noChangeArrowheads="1"/>
                    </p:cNvSpPr>
                    <p:nvPr/>
                  </p:nvSpPr>
                  <p:spPr bwMode="auto">
                    <a:xfrm>
                      <a:off x="5316547" y="1646691"/>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38" name="AutoShape 38"/>
                    <p:cNvSpPr>
                      <a:spLocks noChangeArrowheads="1"/>
                    </p:cNvSpPr>
                    <p:nvPr/>
                  </p:nvSpPr>
                  <p:spPr bwMode="auto">
                    <a:xfrm>
                      <a:off x="4849821" y="1565728"/>
                      <a:ext cx="522288" cy="290513"/>
                    </a:xfrm>
                    <a:prstGeom prst="plus">
                      <a:avLst>
                        <a:gd name="adj" fmla="val 25000"/>
                      </a:avLst>
                    </a:prstGeom>
                    <a:solidFill>
                      <a:srgbClr val="AAACF0"/>
                    </a:solidFill>
                    <a:ln w="28575">
                      <a:noFill/>
                      <a:prstDash val="lgDash"/>
                      <a:miter lim="800000"/>
                      <a:headEnd/>
                      <a:tailEnd/>
                    </a:ln>
                  </p:spPr>
                  <p:txBody>
                    <a:bodyPr wrap="none" anchor="ctr"/>
                    <a:lstStyle/>
                    <a:p>
                      <a:endParaRPr lang="en-US"/>
                    </a:p>
                  </p:txBody>
                </p:sp>
                <p:sp>
                  <p:nvSpPr>
                    <p:cNvPr id="139" name="AutoShape 39"/>
                    <p:cNvSpPr>
                      <a:spLocks noChangeArrowheads="1"/>
                    </p:cNvSpPr>
                    <p:nvPr/>
                  </p:nvSpPr>
                  <p:spPr bwMode="auto">
                    <a:xfrm>
                      <a:off x="4445008" y="1829254"/>
                      <a:ext cx="769938" cy="28416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40" name="AutoShape 40"/>
                    <p:cNvSpPr>
                      <a:spLocks noChangeArrowheads="1"/>
                    </p:cNvSpPr>
                    <p:nvPr/>
                  </p:nvSpPr>
                  <p:spPr bwMode="auto">
                    <a:xfrm>
                      <a:off x="5616585" y="1908629"/>
                      <a:ext cx="522288" cy="290513"/>
                    </a:xfrm>
                    <a:prstGeom prst="plus">
                      <a:avLst>
                        <a:gd name="adj" fmla="val 25000"/>
                      </a:avLst>
                    </a:prstGeom>
                    <a:solidFill>
                      <a:srgbClr val="F16179"/>
                    </a:solidFill>
                    <a:ln w="28575">
                      <a:noFill/>
                      <a:miter lim="800000"/>
                      <a:headEnd/>
                      <a:tailEnd/>
                    </a:ln>
                  </p:spPr>
                  <p:txBody>
                    <a:bodyPr wrap="none" anchor="ctr"/>
                    <a:lstStyle/>
                    <a:p>
                      <a:endParaRPr lang="en-US"/>
                    </a:p>
                  </p:txBody>
                </p:sp>
                <p:sp>
                  <p:nvSpPr>
                    <p:cNvPr id="141" name="AutoShape 41"/>
                    <p:cNvSpPr>
                      <a:spLocks noChangeArrowheads="1"/>
                    </p:cNvSpPr>
                    <p:nvPr/>
                  </p:nvSpPr>
                  <p:spPr bwMode="auto">
                    <a:xfrm>
                      <a:off x="6030923" y="1734003"/>
                      <a:ext cx="522288" cy="290513"/>
                    </a:xfrm>
                    <a:prstGeom prst="plus">
                      <a:avLst>
                        <a:gd name="adj" fmla="val 25000"/>
                      </a:avLst>
                    </a:prstGeom>
                    <a:solidFill>
                      <a:schemeClr val="accent2"/>
                    </a:solidFill>
                    <a:ln w="28575">
                      <a:noFill/>
                      <a:miter lim="800000"/>
                      <a:headEnd/>
                      <a:tailEnd/>
                    </a:ln>
                  </p:spPr>
                  <p:txBody>
                    <a:bodyPr wrap="none" anchor="ctr"/>
                    <a:lstStyle/>
                    <a:p>
                      <a:pPr algn="ctr"/>
                      <a:endParaRPr lang="en-US"/>
                    </a:p>
                  </p:txBody>
                </p:sp>
                <p:sp>
                  <p:nvSpPr>
                    <p:cNvPr id="142" name="AutoShape 42"/>
                    <p:cNvSpPr>
                      <a:spLocks noChangeArrowheads="1"/>
                    </p:cNvSpPr>
                    <p:nvPr/>
                  </p:nvSpPr>
                  <p:spPr bwMode="auto">
                    <a:xfrm>
                      <a:off x="4411671" y="15133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43" name="AutoShape 43"/>
                    <p:cNvSpPr>
                      <a:spLocks noChangeArrowheads="1"/>
                    </p:cNvSpPr>
                    <p:nvPr/>
                  </p:nvSpPr>
                  <p:spPr bwMode="auto">
                    <a:xfrm>
                      <a:off x="5654685" y="1741941"/>
                      <a:ext cx="522288" cy="290513"/>
                    </a:xfrm>
                    <a:prstGeom prst="plus">
                      <a:avLst>
                        <a:gd name="adj" fmla="val 25000"/>
                      </a:avLst>
                    </a:prstGeom>
                    <a:solidFill>
                      <a:srgbClr val="AAACF0"/>
                    </a:solidFill>
                    <a:ln w="28575">
                      <a:noFill/>
                      <a:prstDash val="dashDot"/>
                      <a:miter lim="800000"/>
                      <a:headEnd/>
                      <a:tailEnd/>
                    </a:ln>
                  </p:spPr>
                  <p:txBody>
                    <a:bodyPr wrap="none" anchor="ctr"/>
                    <a:lstStyle/>
                    <a:p>
                      <a:endParaRPr lang="en-US"/>
                    </a:p>
                  </p:txBody>
                </p:sp>
                <p:sp>
                  <p:nvSpPr>
                    <p:cNvPr id="144" name="AutoShape 44"/>
                    <p:cNvSpPr>
                      <a:spLocks noChangeArrowheads="1"/>
                    </p:cNvSpPr>
                    <p:nvPr/>
                  </p:nvSpPr>
                  <p:spPr bwMode="auto">
                    <a:xfrm>
                      <a:off x="4344996" y="1975304"/>
                      <a:ext cx="5222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145" name="AutoShape 45"/>
                    <p:cNvSpPr>
                      <a:spLocks noChangeArrowheads="1"/>
                    </p:cNvSpPr>
                    <p:nvPr/>
                  </p:nvSpPr>
                  <p:spPr bwMode="auto">
                    <a:xfrm>
                      <a:off x="6145223" y="1975304"/>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46" name="AutoShape 46"/>
                    <p:cNvSpPr>
                      <a:spLocks noChangeArrowheads="1"/>
                    </p:cNvSpPr>
                    <p:nvPr/>
                  </p:nvSpPr>
                  <p:spPr bwMode="auto">
                    <a:xfrm>
                      <a:off x="7277112" y="1332365"/>
                      <a:ext cx="534988" cy="522288"/>
                    </a:xfrm>
                    <a:prstGeom prst="plus">
                      <a:avLst>
                        <a:gd name="adj" fmla="val 25000"/>
                      </a:avLst>
                    </a:prstGeom>
                    <a:solidFill>
                      <a:srgbClr val="D4344B"/>
                    </a:solidFill>
                    <a:ln w="28575">
                      <a:noFill/>
                      <a:prstDash val="sysDot"/>
                      <a:miter lim="800000"/>
                      <a:headEnd/>
                      <a:tailEnd/>
                    </a:ln>
                  </p:spPr>
                  <p:txBody>
                    <a:bodyPr wrap="none" anchor="ctr"/>
                    <a:lstStyle/>
                    <a:p>
                      <a:endParaRPr lang="en-US"/>
                    </a:p>
                  </p:txBody>
                </p:sp>
              </p:grpSp>
              <p:sp>
                <p:nvSpPr>
                  <p:cNvPr id="102" name="AutoShape 62"/>
                  <p:cNvSpPr>
                    <a:spLocks noChangeArrowheads="1"/>
                  </p:cNvSpPr>
                  <p:nvPr/>
                </p:nvSpPr>
                <p:spPr bwMode="auto">
                  <a:xfrm>
                    <a:off x="3677919" y="1176423"/>
                    <a:ext cx="4214876" cy="3603850"/>
                  </a:xfrm>
                  <a:prstGeom prst="triangle">
                    <a:avLst>
                      <a:gd name="adj" fmla="val 50000"/>
                    </a:avLst>
                  </a:prstGeom>
                  <a:solidFill>
                    <a:srgbClr val="30D840"/>
                  </a:solidFill>
                  <a:ln w="57150">
                    <a:noFill/>
                    <a:miter lim="800000"/>
                    <a:headEnd/>
                    <a:tailEnd/>
                  </a:ln>
                </p:spPr>
                <p:txBody>
                  <a:bodyPr wrap="none" anchor="ctr"/>
                  <a:lstStyle/>
                  <a:p>
                    <a:endParaRPr lang="en-US"/>
                  </a:p>
                </p:txBody>
              </p:sp>
              <p:sp>
                <p:nvSpPr>
                  <p:cNvPr id="103" name="AutoShape 71"/>
                  <p:cNvSpPr>
                    <a:spLocks noChangeArrowheads="1"/>
                  </p:cNvSpPr>
                  <p:nvPr/>
                </p:nvSpPr>
                <p:spPr bwMode="auto">
                  <a:xfrm>
                    <a:off x="4743976" y="5057213"/>
                    <a:ext cx="2000974" cy="801592"/>
                  </a:xfrm>
                  <a:prstGeom prst="triangle">
                    <a:avLst>
                      <a:gd name="adj" fmla="val 50000"/>
                    </a:avLst>
                  </a:prstGeom>
                  <a:solidFill>
                    <a:srgbClr val="FF00FF"/>
                  </a:solidFill>
                  <a:ln w="9525">
                    <a:noFill/>
                    <a:miter lim="800000"/>
                    <a:headEnd/>
                    <a:tailEnd/>
                  </a:ln>
                </p:spPr>
                <p:txBody>
                  <a:bodyPr wrap="none" anchor="ctr"/>
                  <a:lstStyle/>
                  <a:p>
                    <a:endParaRPr lang="en-US"/>
                  </a:p>
                </p:txBody>
              </p:sp>
              <p:sp>
                <p:nvSpPr>
                  <p:cNvPr id="104" name="AutoShape 91"/>
                  <p:cNvSpPr>
                    <a:spLocks noChangeArrowheads="1"/>
                  </p:cNvSpPr>
                  <p:nvPr/>
                </p:nvSpPr>
                <p:spPr bwMode="auto">
                  <a:xfrm>
                    <a:off x="2676320" y="803782"/>
                    <a:ext cx="664170" cy="5626047"/>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sp>
                <p:nvSpPr>
                  <p:cNvPr id="105" name="AutoShape 92"/>
                  <p:cNvSpPr>
                    <a:spLocks noChangeArrowheads="1"/>
                  </p:cNvSpPr>
                  <p:nvPr/>
                </p:nvSpPr>
                <p:spPr bwMode="auto">
                  <a:xfrm flipH="1">
                    <a:off x="8021724" y="769003"/>
                    <a:ext cx="664170" cy="5626046"/>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grpSp>
          </p:grpSp>
          <p:sp>
            <p:nvSpPr>
              <p:cNvPr id="97" name="AutoShape 86"/>
              <p:cNvSpPr>
                <a:spLocks noChangeArrowheads="1"/>
              </p:cNvSpPr>
              <p:nvPr/>
            </p:nvSpPr>
            <p:spPr bwMode="auto">
              <a:xfrm>
                <a:off x="2905125" y="1042984"/>
                <a:ext cx="295274" cy="133352"/>
              </a:xfrm>
              <a:prstGeom prst="triangle">
                <a:avLst>
                  <a:gd name="adj" fmla="val 50000"/>
                </a:avLst>
              </a:prstGeom>
              <a:solidFill>
                <a:schemeClr val="tx1"/>
              </a:solidFill>
              <a:ln w="57150">
                <a:solidFill>
                  <a:schemeClr val="tx1"/>
                </a:solidFill>
                <a:miter lim="800000"/>
                <a:headEnd/>
                <a:tailEnd/>
              </a:ln>
            </p:spPr>
            <p:txBody>
              <a:bodyPr wrap="none" anchor="ctr"/>
              <a:lstStyle/>
              <a:p>
                <a:endParaRPr lang="en-US"/>
              </a:p>
            </p:txBody>
          </p:sp>
        </p:grpSp>
        <p:grpSp>
          <p:nvGrpSpPr>
            <p:cNvPr id="37" name="Group 474"/>
            <p:cNvGrpSpPr>
              <a:grpSpLocks/>
            </p:cNvGrpSpPr>
            <p:nvPr/>
          </p:nvGrpSpPr>
          <p:grpSpPr bwMode="auto">
            <a:xfrm>
              <a:off x="4000215" y="1172699"/>
              <a:ext cx="1100088" cy="1892370"/>
              <a:chOff x="5225152" y="943429"/>
              <a:chExt cx="1712694" cy="2206170"/>
            </a:xfrm>
          </p:grpSpPr>
          <p:grpSp>
            <p:nvGrpSpPr>
              <p:cNvPr id="43" name="Group 654"/>
              <p:cNvGrpSpPr>
                <a:grpSpLocks/>
              </p:cNvGrpSpPr>
              <p:nvPr/>
            </p:nvGrpSpPr>
            <p:grpSpPr bwMode="auto">
              <a:xfrm>
                <a:off x="5225152" y="943429"/>
                <a:ext cx="1712694" cy="2206170"/>
                <a:chOff x="1524000" y="0"/>
                <a:chExt cx="7576457" cy="6858000"/>
              </a:xfrm>
            </p:grpSpPr>
            <p:sp>
              <p:nvSpPr>
                <p:cNvPr id="45" name="Rectangle 44"/>
                <p:cNvSpPr/>
                <p:nvPr/>
              </p:nvSpPr>
              <p:spPr>
                <a:xfrm>
                  <a:off x="1524000" y="0"/>
                  <a:ext cx="7576457" cy="6858000"/>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6" name="Group 59"/>
                <p:cNvGrpSpPr>
                  <a:grpSpLocks/>
                </p:cNvGrpSpPr>
                <p:nvPr/>
              </p:nvGrpSpPr>
              <p:grpSpPr bwMode="auto">
                <a:xfrm>
                  <a:off x="1698170" y="643665"/>
                  <a:ext cx="7132864" cy="6054678"/>
                  <a:chOff x="2162629" y="769003"/>
                  <a:chExt cx="6523265" cy="5660826"/>
                </a:xfrm>
              </p:grpSpPr>
              <p:grpSp>
                <p:nvGrpSpPr>
                  <p:cNvPr id="47" name="Group 71"/>
                  <p:cNvGrpSpPr>
                    <a:grpSpLocks/>
                  </p:cNvGrpSpPr>
                  <p:nvPr/>
                </p:nvGrpSpPr>
                <p:grpSpPr bwMode="auto">
                  <a:xfrm>
                    <a:off x="2162629" y="4379009"/>
                    <a:ext cx="5969106" cy="1192451"/>
                    <a:chOff x="1147729" y="4214812"/>
                    <a:chExt cx="6905650" cy="1100138"/>
                  </a:xfrm>
                </p:grpSpPr>
                <p:sp>
                  <p:nvSpPr>
                    <p:cNvPr id="94" name="Parallelogram 93"/>
                    <p:cNvSpPr/>
                    <p:nvPr/>
                  </p:nvSpPr>
                  <p:spPr>
                    <a:xfrm>
                      <a:off x="1951532" y="4244373"/>
                      <a:ext cx="6522824" cy="1017130"/>
                    </a:xfrm>
                    <a:prstGeom prst="parallelogram">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 name="Isosceles Triangle 94"/>
                    <p:cNvSpPr/>
                    <p:nvPr/>
                  </p:nvSpPr>
                  <p:spPr>
                    <a:xfrm flipV="1">
                      <a:off x="1149180" y="4214584"/>
                      <a:ext cx="1664137" cy="110224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8" name="Group 56"/>
                  <p:cNvGrpSpPr>
                    <a:grpSpLocks/>
                  </p:cNvGrpSpPr>
                  <p:nvPr/>
                </p:nvGrpSpPr>
                <p:grpSpPr bwMode="auto">
                  <a:xfrm>
                    <a:off x="3507303" y="1163174"/>
                    <a:ext cx="4402428" cy="1619751"/>
                    <a:chOff x="2855919" y="1132340"/>
                    <a:chExt cx="4956181" cy="1552577"/>
                  </a:xfrm>
                </p:grpSpPr>
                <p:sp>
                  <p:nvSpPr>
                    <p:cNvPr id="53" name="AutoShape 4"/>
                    <p:cNvSpPr>
                      <a:spLocks noChangeArrowheads="1"/>
                    </p:cNvSpPr>
                    <p:nvPr/>
                  </p:nvSpPr>
                  <p:spPr bwMode="auto">
                    <a:xfrm>
                      <a:off x="6811974" y="16847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54" name="Line 5"/>
                    <p:cNvSpPr>
                      <a:spLocks noChangeShapeType="1"/>
                    </p:cNvSpPr>
                    <p:nvPr/>
                  </p:nvSpPr>
                  <p:spPr bwMode="auto">
                    <a:xfrm flipV="1">
                      <a:off x="3976695" y="1575253"/>
                      <a:ext cx="0" cy="465138"/>
                    </a:xfrm>
                    <a:prstGeom prst="line">
                      <a:avLst/>
                    </a:prstGeom>
                    <a:noFill/>
                    <a:ln w="9525">
                      <a:noFill/>
                      <a:round/>
                      <a:headEnd/>
                      <a:tailEnd type="triangle" w="med" len="med"/>
                    </a:ln>
                  </p:spPr>
                  <p:txBody>
                    <a:bodyPr/>
                    <a:lstStyle/>
                    <a:p>
                      <a:endParaRPr lang="en-US"/>
                    </a:p>
                  </p:txBody>
                </p:sp>
                <p:sp>
                  <p:nvSpPr>
                    <p:cNvPr id="55" name="AutoShape 6"/>
                    <p:cNvSpPr>
                      <a:spLocks noChangeArrowheads="1"/>
                    </p:cNvSpPr>
                    <p:nvPr/>
                  </p:nvSpPr>
                  <p:spPr bwMode="auto">
                    <a:xfrm>
                      <a:off x="6964374" y="1837191"/>
                      <a:ext cx="522288" cy="290513"/>
                    </a:xfrm>
                    <a:prstGeom prst="plus">
                      <a:avLst>
                        <a:gd name="adj" fmla="val 25000"/>
                      </a:avLst>
                    </a:prstGeom>
                    <a:solidFill>
                      <a:schemeClr val="accent2"/>
                    </a:solidFill>
                    <a:ln w="28575">
                      <a:noFill/>
                      <a:prstDash val="sysDot"/>
                      <a:miter lim="800000"/>
                      <a:headEnd/>
                      <a:tailEnd/>
                    </a:ln>
                  </p:spPr>
                  <p:txBody>
                    <a:bodyPr wrap="none" anchor="ctr"/>
                    <a:lstStyle/>
                    <a:p>
                      <a:endParaRPr lang="en-US"/>
                    </a:p>
                  </p:txBody>
                </p:sp>
                <p:sp>
                  <p:nvSpPr>
                    <p:cNvPr id="56" name="AutoShape 7"/>
                    <p:cNvSpPr>
                      <a:spLocks noChangeArrowheads="1"/>
                    </p:cNvSpPr>
                    <p:nvPr/>
                  </p:nvSpPr>
                  <p:spPr bwMode="auto">
                    <a:xfrm>
                      <a:off x="7116774" y="19895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57" name="AutoShape 8"/>
                    <p:cNvSpPr>
                      <a:spLocks noChangeArrowheads="1"/>
                    </p:cNvSpPr>
                    <p:nvPr/>
                  </p:nvSpPr>
                  <p:spPr bwMode="auto">
                    <a:xfrm>
                      <a:off x="7269174" y="2141992"/>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58" name="AutoShape 9"/>
                    <p:cNvSpPr>
                      <a:spLocks noChangeArrowheads="1"/>
                    </p:cNvSpPr>
                    <p:nvPr/>
                  </p:nvSpPr>
                  <p:spPr bwMode="auto">
                    <a:xfrm>
                      <a:off x="6942149" y="2222954"/>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59" name="AutoShape 10"/>
                    <p:cNvSpPr>
                      <a:spLocks noChangeArrowheads="1"/>
                    </p:cNvSpPr>
                    <p:nvPr/>
                  </p:nvSpPr>
                  <p:spPr bwMode="auto">
                    <a:xfrm>
                      <a:off x="7108837" y="19959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60" name="AutoShape 11"/>
                    <p:cNvSpPr>
                      <a:spLocks noChangeArrowheads="1"/>
                    </p:cNvSpPr>
                    <p:nvPr/>
                  </p:nvSpPr>
                  <p:spPr bwMode="auto">
                    <a:xfrm>
                      <a:off x="6323023" y="1276803"/>
                      <a:ext cx="706438" cy="3794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61" name="AutoShape 12"/>
                    <p:cNvSpPr>
                      <a:spLocks noChangeArrowheads="1"/>
                    </p:cNvSpPr>
                    <p:nvPr/>
                  </p:nvSpPr>
                  <p:spPr bwMode="auto">
                    <a:xfrm>
                      <a:off x="3470282" y="1343478"/>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62" name="AutoShape 13"/>
                    <p:cNvSpPr>
                      <a:spLocks noChangeArrowheads="1"/>
                    </p:cNvSpPr>
                    <p:nvPr/>
                  </p:nvSpPr>
                  <p:spPr bwMode="auto">
                    <a:xfrm>
                      <a:off x="3560770" y="1195840"/>
                      <a:ext cx="522288" cy="290513"/>
                    </a:xfrm>
                    <a:prstGeom prst="plus">
                      <a:avLst>
                        <a:gd name="adj" fmla="val 25000"/>
                      </a:avLst>
                    </a:prstGeom>
                    <a:solidFill>
                      <a:srgbClr val="CC0000"/>
                    </a:solidFill>
                    <a:ln w="28575">
                      <a:noFill/>
                      <a:miter lim="800000"/>
                      <a:headEnd/>
                      <a:tailEnd/>
                    </a:ln>
                  </p:spPr>
                  <p:txBody>
                    <a:bodyPr wrap="none" anchor="ctr"/>
                    <a:lstStyle/>
                    <a:p>
                      <a:endParaRPr lang="en-US"/>
                    </a:p>
                  </p:txBody>
                </p:sp>
                <p:sp>
                  <p:nvSpPr>
                    <p:cNvPr id="63" name="AutoShape 14"/>
                    <p:cNvSpPr>
                      <a:spLocks noChangeArrowheads="1"/>
                    </p:cNvSpPr>
                    <p:nvPr/>
                  </p:nvSpPr>
                  <p:spPr bwMode="auto">
                    <a:xfrm>
                      <a:off x="6886586" y="1132340"/>
                      <a:ext cx="649288" cy="5318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64" name="AutoShape 15"/>
                    <p:cNvSpPr>
                      <a:spLocks noChangeArrowheads="1"/>
                    </p:cNvSpPr>
                    <p:nvPr/>
                  </p:nvSpPr>
                  <p:spPr bwMode="auto">
                    <a:xfrm>
                      <a:off x="6253173" y="18514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65" name="AutoShape 16"/>
                    <p:cNvSpPr>
                      <a:spLocks noChangeArrowheads="1"/>
                    </p:cNvSpPr>
                    <p:nvPr/>
                  </p:nvSpPr>
                  <p:spPr bwMode="auto">
                    <a:xfrm>
                      <a:off x="6667511" y="2434092"/>
                      <a:ext cx="868364" cy="250825"/>
                    </a:xfrm>
                    <a:prstGeom prst="plus">
                      <a:avLst>
                        <a:gd name="adj" fmla="val 25000"/>
                      </a:avLst>
                    </a:prstGeom>
                    <a:solidFill>
                      <a:srgbClr val="0000FF"/>
                    </a:solidFill>
                    <a:ln w="28575" cap="rnd">
                      <a:noFill/>
                      <a:prstDash val="sysDot"/>
                      <a:miter lim="800000"/>
                      <a:headEnd/>
                      <a:tailEnd/>
                    </a:ln>
                  </p:spPr>
                  <p:txBody>
                    <a:bodyPr wrap="none" anchor="ctr"/>
                    <a:lstStyle/>
                    <a:p>
                      <a:endParaRPr lang="en-US"/>
                    </a:p>
                  </p:txBody>
                </p:sp>
                <p:sp>
                  <p:nvSpPr>
                    <p:cNvPr id="66" name="AutoShape 17"/>
                    <p:cNvSpPr>
                      <a:spLocks noChangeArrowheads="1"/>
                    </p:cNvSpPr>
                    <p:nvPr/>
                  </p:nvSpPr>
                  <p:spPr bwMode="auto">
                    <a:xfrm>
                      <a:off x="3622682" y="1394278"/>
                      <a:ext cx="706438" cy="3921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67" name="AutoShape 18"/>
                    <p:cNvSpPr>
                      <a:spLocks noChangeArrowheads="1"/>
                    </p:cNvSpPr>
                    <p:nvPr/>
                  </p:nvSpPr>
                  <p:spPr bwMode="auto">
                    <a:xfrm>
                      <a:off x="3775083" y="1648278"/>
                      <a:ext cx="522288" cy="290513"/>
                    </a:xfrm>
                    <a:prstGeom prst="plus">
                      <a:avLst>
                        <a:gd name="adj" fmla="val 25000"/>
                      </a:avLst>
                    </a:prstGeom>
                    <a:noFill/>
                    <a:ln w="28575">
                      <a:noFill/>
                      <a:miter lim="800000"/>
                      <a:headEnd/>
                      <a:tailEnd/>
                    </a:ln>
                  </p:spPr>
                  <p:txBody>
                    <a:bodyPr wrap="none" anchor="ctr"/>
                    <a:lstStyle/>
                    <a:p>
                      <a:endParaRPr lang="en-US"/>
                    </a:p>
                  </p:txBody>
                </p:sp>
                <p:sp>
                  <p:nvSpPr>
                    <p:cNvPr id="68" name="AutoShape 19"/>
                    <p:cNvSpPr>
                      <a:spLocks noChangeArrowheads="1"/>
                    </p:cNvSpPr>
                    <p:nvPr/>
                  </p:nvSpPr>
                  <p:spPr bwMode="auto">
                    <a:xfrm>
                      <a:off x="4060833" y="1686378"/>
                      <a:ext cx="522288" cy="290513"/>
                    </a:xfrm>
                    <a:prstGeom prst="plus">
                      <a:avLst>
                        <a:gd name="adj" fmla="val 25000"/>
                      </a:avLst>
                    </a:prstGeom>
                    <a:solidFill>
                      <a:srgbClr val="5255E0"/>
                    </a:solidFill>
                    <a:ln w="28575">
                      <a:noFill/>
                      <a:miter lim="800000"/>
                      <a:headEnd/>
                      <a:tailEnd/>
                    </a:ln>
                  </p:spPr>
                  <p:txBody>
                    <a:bodyPr wrap="none" anchor="ctr"/>
                    <a:lstStyle/>
                    <a:p>
                      <a:endParaRPr lang="en-US"/>
                    </a:p>
                  </p:txBody>
                </p:sp>
                <p:sp>
                  <p:nvSpPr>
                    <p:cNvPr id="69" name="AutoShape 20"/>
                    <p:cNvSpPr>
                      <a:spLocks noChangeArrowheads="1"/>
                    </p:cNvSpPr>
                    <p:nvPr/>
                  </p:nvSpPr>
                  <p:spPr bwMode="auto">
                    <a:xfrm>
                      <a:off x="2917832" y="1337128"/>
                      <a:ext cx="922339" cy="392113"/>
                    </a:xfrm>
                    <a:prstGeom prst="plus">
                      <a:avLst>
                        <a:gd name="adj" fmla="val 25000"/>
                      </a:avLst>
                    </a:prstGeom>
                    <a:solidFill>
                      <a:srgbClr val="5255E0"/>
                    </a:solidFill>
                    <a:ln w="28575" cap="rnd">
                      <a:noFill/>
                      <a:prstDash val="sysDot"/>
                      <a:miter lim="800000"/>
                      <a:headEnd/>
                      <a:tailEnd/>
                    </a:ln>
                  </p:spPr>
                  <p:txBody>
                    <a:bodyPr wrap="none" anchor="ctr"/>
                    <a:lstStyle/>
                    <a:p>
                      <a:endParaRPr lang="en-US"/>
                    </a:p>
                  </p:txBody>
                </p:sp>
                <p:sp>
                  <p:nvSpPr>
                    <p:cNvPr id="70" name="AutoShape 21"/>
                    <p:cNvSpPr>
                      <a:spLocks noChangeArrowheads="1"/>
                    </p:cNvSpPr>
                    <p:nvPr/>
                  </p:nvSpPr>
                  <p:spPr bwMode="auto">
                    <a:xfrm>
                      <a:off x="3382970" y="1676853"/>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71" name="AutoShape 22"/>
                    <p:cNvSpPr>
                      <a:spLocks noChangeArrowheads="1"/>
                    </p:cNvSpPr>
                    <p:nvPr/>
                  </p:nvSpPr>
                  <p:spPr bwMode="auto">
                    <a:xfrm>
                      <a:off x="3636970" y="1838779"/>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72" name="AutoShape 23"/>
                    <p:cNvSpPr>
                      <a:spLocks noChangeArrowheads="1"/>
                    </p:cNvSpPr>
                    <p:nvPr/>
                  </p:nvSpPr>
                  <p:spPr bwMode="auto">
                    <a:xfrm>
                      <a:off x="2954344" y="2165804"/>
                      <a:ext cx="661988" cy="33496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73" name="AutoShape 24"/>
                    <p:cNvSpPr>
                      <a:spLocks noChangeArrowheads="1"/>
                    </p:cNvSpPr>
                    <p:nvPr/>
                  </p:nvSpPr>
                  <p:spPr bwMode="auto">
                    <a:xfrm>
                      <a:off x="3408370" y="2310267"/>
                      <a:ext cx="522288" cy="290513"/>
                    </a:xfrm>
                    <a:prstGeom prst="plus">
                      <a:avLst>
                        <a:gd name="adj" fmla="val 25000"/>
                      </a:avLst>
                    </a:prstGeom>
                    <a:solidFill>
                      <a:schemeClr val="accent2"/>
                    </a:solidFill>
                    <a:ln w="28575">
                      <a:noFill/>
                      <a:miter lim="800000"/>
                      <a:headEnd/>
                      <a:tailEnd/>
                    </a:ln>
                  </p:spPr>
                  <p:txBody>
                    <a:bodyPr wrap="none" anchor="ctr"/>
                    <a:lstStyle/>
                    <a:p>
                      <a:endParaRPr lang="en-US"/>
                    </a:p>
                  </p:txBody>
                </p:sp>
                <p:sp>
                  <p:nvSpPr>
                    <p:cNvPr id="74" name="AutoShape 26"/>
                    <p:cNvSpPr>
                      <a:spLocks noChangeArrowheads="1"/>
                    </p:cNvSpPr>
                    <p:nvPr/>
                  </p:nvSpPr>
                  <p:spPr bwMode="auto">
                    <a:xfrm>
                      <a:off x="3990983" y="2095954"/>
                      <a:ext cx="763588" cy="46196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75" name="AutoShape 28"/>
                    <p:cNvSpPr>
                      <a:spLocks noChangeArrowheads="1"/>
                    </p:cNvSpPr>
                    <p:nvPr/>
                  </p:nvSpPr>
                  <p:spPr bwMode="auto">
                    <a:xfrm>
                      <a:off x="3341695" y="2172154"/>
                      <a:ext cx="522288" cy="290513"/>
                    </a:xfrm>
                    <a:prstGeom prst="plus">
                      <a:avLst>
                        <a:gd name="adj" fmla="val 25000"/>
                      </a:avLst>
                    </a:prstGeom>
                    <a:noFill/>
                    <a:ln w="28575">
                      <a:noFill/>
                      <a:miter lim="800000"/>
                      <a:headEnd/>
                      <a:tailEnd/>
                    </a:ln>
                  </p:spPr>
                  <p:txBody>
                    <a:bodyPr wrap="none" anchor="ctr"/>
                    <a:lstStyle/>
                    <a:p>
                      <a:endParaRPr lang="en-US"/>
                    </a:p>
                  </p:txBody>
                </p:sp>
                <p:sp>
                  <p:nvSpPr>
                    <p:cNvPr id="76" name="AutoShape 29"/>
                    <p:cNvSpPr>
                      <a:spLocks noChangeArrowheads="1"/>
                    </p:cNvSpPr>
                    <p:nvPr/>
                  </p:nvSpPr>
                  <p:spPr bwMode="auto">
                    <a:xfrm>
                      <a:off x="2946407" y="179115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77" name="AutoShape 30"/>
                    <p:cNvSpPr>
                      <a:spLocks noChangeArrowheads="1"/>
                    </p:cNvSpPr>
                    <p:nvPr/>
                  </p:nvSpPr>
                  <p:spPr bwMode="auto">
                    <a:xfrm>
                      <a:off x="3770320" y="2157867"/>
                      <a:ext cx="300038" cy="258763"/>
                    </a:xfrm>
                    <a:prstGeom prst="plus">
                      <a:avLst>
                        <a:gd name="adj" fmla="val 25000"/>
                      </a:avLst>
                    </a:prstGeom>
                    <a:solidFill>
                      <a:srgbClr val="AAACF0"/>
                    </a:solidFill>
                    <a:ln w="28575" cap="rnd">
                      <a:noFill/>
                      <a:prstDash val="sysDot"/>
                      <a:miter lim="800000"/>
                      <a:headEnd/>
                      <a:tailEnd/>
                    </a:ln>
                  </p:spPr>
                  <p:txBody>
                    <a:bodyPr wrap="none" anchor="ctr"/>
                    <a:lstStyle/>
                    <a:p>
                      <a:endParaRPr lang="en-US"/>
                    </a:p>
                  </p:txBody>
                </p:sp>
                <p:sp>
                  <p:nvSpPr>
                    <p:cNvPr id="78" name="AutoShape 31"/>
                    <p:cNvSpPr>
                      <a:spLocks noChangeArrowheads="1"/>
                    </p:cNvSpPr>
                    <p:nvPr/>
                  </p:nvSpPr>
                  <p:spPr bwMode="auto">
                    <a:xfrm>
                      <a:off x="2855919" y="1600653"/>
                      <a:ext cx="522288" cy="290513"/>
                    </a:xfrm>
                    <a:prstGeom prst="plus">
                      <a:avLst>
                        <a:gd name="adj" fmla="val 25000"/>
                      </a:avLst>
                    </a:prstGeom>
                    <a:solidFill>
                      <a:srgbClr val="D4344B"/>
                    </a:solidFill>
                    <a:ln w="28575">
                      <a:noFill/>
                      <a:miter lim="800000"/>
                      <a:headEnd/>
                      <a:tailEnd/>
                    </a:ln>
                  </p:spPr>
                  <p:txBody>
                    <a:bodyPr wrap="none" anchor="ctr"/>
                    <a:lstStyle/>
                    <a:p>
                      <a:endParaRPr lang="en-US"/>
                    </a:p>
                  </p:txBody>
                </p:sp>
                <p:sp>
                  <p:nvSpPr>
                    <p:cNvPr id="79" name="AutoShape 32"/>
                    <p:cNvSpPr>
                      <a:spLocks noChangeArrowheads="1"/>
                    </p:cNvSpPr>
                    <p:nvPr/>
                  </p:nvSpPr>
                  <p:spPr bwMode="auto">
                    <a:xfrm>
                      <a:off x="6462723" y="198482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80" name="AutoShape 33"/>
                    <p:cNvSpPr>
                      <a:spLocks noChangeArrowheads="1"/>
                    </p:cNvSpPr>
                    <p:nvPr/>
                  </p:nvSpPr>
                  <p:spPr bwMode="auto">
                    <a:xfrm>
                      <a:off x="6767524" y="2108654"/>
                      <a:ext cx="5984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81" name="AutoShape 34"/>
                    <p:cNvSpPr>
                      <a:spLocks noChangeArrowheads="1"/>
                    </p:cNvSpPr>
                    <p:nvPr/>
                  </p:nvSpPr>
                  <p:spPr bwMode="auto">
                    <a:xfrm>
                      <a:off x="6381761" y="23086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82" name="AutoShape 35"/>
                    <p:cNvSpPr>
                      <a:spLocks noChangeArrowheads="1"/>
                    </p:cNvSpPr>
                    <p:nvPr/>
                  </p:nvSpPr>
                  <p:spPr bwMode="auto">
                    <a:xfrm>
                      <a:off x="6659574" y="151810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83" name="AutoShape 36"/>
                    <p:cNvSpPr>
                      <a:spLocks noChangeArrowheads="1"/>
                    </p:cNvSpPr>
                    <p:nvPr/>
                  </p:nvSpPr>
                  <p:spPr bwMode="auto">
                    <a:xfrm>
                      <a:off x="5826135" y="15704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84" name="AutoShape 37"/>
                    <p:cNvSpPr>
                      <a:spLocks noChangeArrowheads="1"/>
                    </p:cNvSpPr>
                    <p:nvPr/>
                  </p:nvSpPr>
                  <p:spPr bwMode="auto">
                    <a:xfrm>
                      <a:off x="5316547" y="1646691"/>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85" name="AutoShape 38"/>
                    <p:cNvSpPr>
                      <a:spLocks noChangeArrowheads="1"/>
                    </p:cNvSpPr>
                    <p:nvPr/>
                  </p:nvSpPr>
                  <p:spPr bwMode="auto">
                    <a:xfrm>
                      <a:off x="4849821" y="1565728"/>
                      <a:ext cx="522288" cy="290513"/>
                    </a:xfrm>
                    <a:prstGeom prst="plus">
                      <a:avLst>
                        <a:gd name="adj" fmla="val 25000"/>
                      </a:avLst>
                    </a:prstGeom>
                    <a:solidFill>
                      <a:srgbClr val="AAACF0"/>
                    </a:solidFill>
                    <a:ln w="28575">
                      <a:noFill/>
                      <a:prstDash val="lgDash"/>
                      <a:miter lim="800000"/>
                      <a:headEnd/>
                      <a:tailEnd/>
                    </a:ln>
                  </p:spPr>
                  <p:txBody>
                    <a:bodyPr wrap="none" anchor="ctr"/>
                    <a:lstStyle/>
                    <a:p>
                      <a:endParaRPr lang="en-US"/>
                    </a:p>
                  </p:txBody>
                </p:sp>
                <p:sp>
                  <p:nvSpPr>
                    <p:cNvPr id="86" name="AutoShape 39"/>
                    <p:cNvSpPr>
                      <a:spLocks noChangeArrowheads="1"/>
                    </p:cNvSpPr>
                    <p:nvPr/>
                  </p:nvSpPr>
                  <p:spPr bwMode="auto">
                    <a:xfrm>
                      <a:off x="4445008" y="1829254"/>
                      <a:ext cx="769938" cy="28416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87" name="AutoShape 40"/>
                    <p:cNvSpPr>
                      <a:spLocks noChangeArrowheads="1"/>
                    </p:cNvSpPr>
                    <p:nvPr/>
                  </p:nvSpPr>
                  <p:spPr bwMode="auto">
                    <a:xfrm>
                      <a:off x="5616585" y="1908629"/>
                      <a:ext cx="522288" cy="290513"/>
                    </a:xfrm>
                    <a:prstGeom prst="plus">
                      <a:avLst>
                        <a:gd name="adj" fmla="val 25000"/>
                      </a:avLst>
                    </a:prstGeom>
                    <a:solidFill>
                      <a:srgbClr val="F16179"/>
                    </a:solidFill>
                    <a:ln w="28575">
                      <a:noFill/>
                      <a:miter lim="800000"/>
                      <a:headEnd/>
                      <a:tailEnd/>
                    </a:ln>
                  </p:spPr>
                  <p:txBody>
                    <a:bodyPr wrap="none" anchor="ctr"/>
                    <a:lstStyle/>
                    <a:p>
                      <a:endParaRPr lang="en-US"/>
                    </a:p>
                  </p:txBody>
                </p:sp>
                <p:sp>
                  <p:nvSpPr>
                    <p:cNvPr id="88" name="AutoShape 41"/>
                    <p:cNvSpPr>
                      <a:spLocks noChangeArrowheads="1"/>
                    </p:cNvSpPr>
                    <p:nvPr/>
                  </p:nvSpPr>
                  <p:spPr bwMode="auto">
                    <a:xfrm>
                      <a:off x="6030923" y="1734003"/>
                      <a:ext cx="522288" cy="290513"/>
                    </a:xfrm>
                    <a:prstGeom prst="plus">
                      <a:avLst>
                        <a:gd name="adj" fmla="val 25000"/>
                      </a:avLst>
                    </a:prstGeom>
                    <a:solidFill>
                      <a:schemeClr val="accent2"/>
                    </a:solidFill>
                    <a:ln w="28575">
                      <a:noFill/>
                      <a:miter lim="800000"/>
                      <a:headEnd/>
                      <a:tailEnd/>
                    </a:ln>
                  </p:spPr>
                  <p:txBody>
                    <a:bodyPr wrap="none" anchor="ctr"/>
                    <a:lstStyle/>
                    <a:p>
                      <a:pPr algn="ctr"/>
                      <a:endParaRPr lang="en-US"/>
                    </a:p>
                  </p:txBody>
                </p:sp>
                <p:sp>
                  <p:nvSpPr>
                    <p:cNvPr id="89" name="AutoShape 42"/>
                    <p:cNvSpPr>
                      <a:spLocks noChangeArrowheads="1"/>
                    </p:cNvSpPr>
                    <p:nvPr/>
                  </p:nvSpPr>
                  <p:spPr bwMode="auto">
                    <a:xfrm>
                      <a:off x="4411671" y="15133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90" name="AutoShape 43"/>
                    <p:cNvSpPr>
                      <a:spLocks noChangeArrowheads="1"/>
                    </p:cNvSpPr>
                    <p:nvPr/>
                  </p:nvSpPr>
                  <p:spPr bwMode="auto">
                    <a:xfrm>
                      <a:off x="5654685" y="1741941"/>
                      <a:ext cx="522288" cy="290513"/>
                    </a:xfrm>
                    <a:prstGeom prst="plus">
                      <a:avLst>
                        <a:gd name="adj" fmla="val 25000"/>
                      </a:avLst>
                    </a:prstGeom>
                    <a:solidFill>
                      <a:srgbClr val="AAACF0"/>
                    </a:solidFill>
                    <a:ln w="28575">
                      <a:noFill/>
                      <a:prstDash val="dashDot"/>
                      <a:miter lim="800000"/>
                      <a:headEnd/>
                      <a:tailEnd/>
                    </a:ln>
                  </p:spPr>
                  <p:txBody>
                    <a:bodyPr wrap="none" anchor="ctr"/>
                    <a:lstStyle/>
                    <a:p>
                      <a:endParaRPr lang="en-US"/>
                    </a:p>
                  </p:txBody>
                </p:sp>
                <p:sp>
                  <p:nvSpPr>
                    <p:cNvPr id="91" name="AutoShape 44"/>
                    <p:cNvSpPr>
                      <a:spLocks noChangeArrowheads="1"/>
                    </p:cNvSpPr>
                    <p:nvPr/>
                  </p:nvSpPr>
                  <p:spPr bwMode="auto">
                    <a:xfrm>
                      <a:off x="4344996" y="1975304"/>
                      <a:ext cx="5222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92" name="AutoShape 45"/>
                    <p:cNvSpPr>
                      <a:spLocks noChangeArrowheads="1"/>
                    </p:cNvSpPr>
                    <p:nvPr/>
                  </p:nvSpPr>
                  <p:spPr bwMode="auto">
                    <a:xfrm>
                      <a:off x="6145223" y="1975304"/>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93" name="AutoShape 46"/>
                    <p:cNvSpPr>
                      <a:spLocks noChangeArrowheads="1"/>
                    </p:cNvSpPr>
                    <p:nvPr/>
                  </p:nvSpPr>
                  <p:spPr bwMode="auto">
                    <a:xfrm>
                      <a:off x="7277112" y="1332365"/>
                      <a:ext cx="534988" cy="522288"/>
                    </a:xfrm>
                    <a:prstGeom prst="plus">
                      <a:avLst>
                        <a:gd name="adj" fmla="val 25000"/>
                      </a:avLst>
                    </a:prstGeom>
                    <a:solidFill>
                      <a:srgbClr val="D4344B"/>
                    </a:solidFill>
                    <a:ln w="28575">
                      <a:noFill/>
                      <a:prstDash val="sysDot"/>
                      <a:miter lim="800000"/>
                      <a:headEnd/>
                      <a:tailEnd/>
                    </a:ln>
                  </p:spPr>
                  <p:txBody>
                    <a:bodyPr wrap="none" anchor="ctr"/>
                    <a:lstStyle/>
                    <a:p>
                      <a:endParaRPr lang="en-US"/>
                    </a:p>
                  </p:txBody>
                </p:sp>
              </p:grpSp>
              <p:sp>
                <p:nvSpPr>
                  <p:cNvPr id="49" name="AutoShape 62"/>
                  <p:cNvSpPr>
                    <a:spLocks noChangeArrowheads="1"/>
                  </p:cNvSpPr>
                  <p:nvPr/>
                </p:nvSpPr>
                <p:spPr bwMode="auto">
                  <a:xfrm>
                    <a:off x="3677919" y="1176423"/>
                    <a:ext cx="4214876" cy="3603850"/>
                  </a:xfrm>
                  <a:prstGeom prst="triangle">
                    <a:avLst>
                      <a:gd name="adj" fmla="val 50000"/>
                    </a:avLst>
                  </a:prstGeom>
                  <a:solidFill>
                    <a:srgbClr val="30D840"/>
                  </a:solidFill>
                  <a:ln w="57150">
                    <a:noFill/>
                    <a:miter lim="800000"/>
                    <a:headEnd/>
                    <a:tailEnd/>
                  </a:ln>
                </p:spPr>
                <p:txBody>
                  <a:bodyPr wrap="none" anchor="ctr"/>
                  <a:lstStyle/>
                  <a:p>
                    <a:endParaRPr lang="en-US"/>
                  </a:p>
                </p:txBody>
              </p:sp>
              <p:sp>
                <p:nvSpPr>
                  <p:cNvPr id="50" name="AutoShape 71"/>
                  <p:cNvSpPr>
                    <a:spLocks noChangeArrowheads="1"/>
                  </p:cNvSpPr>
                  <p:nvPr/>
                </p:nvSpPr>
                <p:spPr bwMode="auto">
                  <a:xfrm>
                    <a:off x="4743976" y="5057213"/>
                    <a:ext cx="2000974" cy="801592"/>
                  </a:xfrm>
                  <a:prstGeom prst="triangle">
                    <a:avLst>
                      <a:gd name="adj" fmla="val 50000"/>
                    </a:avLst>
                  </a:prstGeom>
                  <a:solidFill>
                    <a:srgbClr val="FF00FF"/>
                  </a:solidFill>
                  <a:ln w="9525">
                    <a:noFill/>
                    <a:miter lim="800000"/>
                    <a:headEnd/>
                    <a:tailEnd/>
                  </a:ln>
                </p:spPr>
                <p:txBody>
                  <a:bodyPr wrap="none" anchor="ctr"/>
                  <a:lstStyle/>
                  <a:p>
                    <a:endParaRPr lang="en-US"/>
                  </a:p>
                </p:txBody>
              </p:sp>
              <p:sp>
                <p:nvSpPr>
                  <p:cNvPr id="51" name="AutoShape 91"/>
                  <p:cNvSpPr>
                    <a:spLocks noChangeArrowheads="1"/>
                  </p:cNvSpPr>
                  <p:nvPr/>
                </p:nvSpPr>
                <p:spPr bwMode="auto">
                  <a:xfrm>
                    <a:off x="2676320" y="803782"/>
                    <a:ext cx="664170" cy="5626047"/>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sp>
                <p:nvSpPr>
                  <p:cNvPr id="52" name="AutoShape 92"/>
                  <p:cNvSpPr>
                    <a:spLocks noChangeArrowheads="1"/>
                  </p:cNvSpPr>
                  <p:nvPr/>
                </p:nvSpPr>
                <p:spPr bwMode="auto">
                  <a:xfrm flipH="1">
                    <a:off x="8021724" y="769003"/>
                    <a:ext cx="664170" cy="5626046"/>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grpSp>
          </p:grpSp>
          <p:sp>
            <p:nvSpPr>
              <p:cNvPr id="44" name="AutoShape 86"/>
              <p:cNvSpPr>
                <a:spLocks noChangeArrowheads="1"/>
              </p:cNvSpPr>
              <p:nvPr/>
            </p:nvSpPr>
            <p:spPr bwMode="auto">
              <a:xfrm>
                <a:off x="6000750" y="1057273"/>
                <a:ext cx="295274" cy="133352"/>
              </a:xfrm>
              <a:prstGeom prst="triangle">
                <a:avLst>
                  <a:gd name="adj" fmla="val 50000"/>
                </a:avLst>
              </a:prstGeom>
              <a:solidFill>
                <a:schemeClr val="tx1"/>
              </a:solidFill>
              <a:ln w="57150">
                <a:solidFill>
                  <a:schemeClr val="tx1"/>
                </a:solidFill>
                <a:miter lim="800000"/>
                <a:headEnd/>
                <a:tailEnd/>
              </a:ln>
            </p:spPr>
            <p:txBody>
              <a:bodyPr wrap="none" anchor="ctr"/>
              <a:lstStyle/>
              <a:p>
                <a:endParaRPr lang="en-US"/>
              </a:p>
            </p:txBody>
          </p:sp>
        </p:grpSp>
        <p:grpSp>
          <p:nvGrpSpPr>
            <p:cNvPr id="38" name="Group 477"/>
            <p:cNvGrpSpPr>
              <a:grpSpLocks/>
            </p:cNvGrpSpPr>
            <p:nvPr/>
          </p:nvGrpSpPr>
          <p:grpSpPr bwMode="auto">
            <a:xfrm>
              <a:off x="2559599" y="2095740"/>
              <a:ext cx="2003405" cy="2495478"/>
              <a:chOff x="2981325" y="2019300"/>
              <a:chExt cx="3119437" cy="2909887"/>
            </a:xfrm>
          </p:grpSpPr>
          <p:cxnSp>
            <p:nvCxnSpPr>
              <p:cNvPr id="39" name="Straight Connector 38"/>
              <p:cNvCxnSpPr/>
              <p:nvPr/>
            </p:nvCxnSpPr>
            <p:spPr>
              <a:xfrm rot="16200000" flipV="1">
                <a:off x="2667794" y="2340769"/>
                <a:ext cx="2211387" cy="1568449"/>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a:off x="4225131" y="2382044"/>
                <a:ext cx="2155824" cy="1519238"/>
              </a:xfrm>
              <a:prstGeom prst="line">
                <a:avLst/>
              </a:prstGeom>
              <a:ln w="381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0800000">
                <a:off x="4548187" y="4214812"/>
                <a:ext cx="1552575" cy="714375"/>
              </a:xfrm>
              <a:prstGeom prst="line">
                <a:avLst/>
              </a:prstGeom>
              <a:ln w="381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flipV="1">
                <a:off x="2981325" y="4210049"/>
                <a:ext cx="1557338" cy="695325"/>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10869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107363" y="6489700"/>
            <a:ext cx="958850" cy="242888"/>
          </a:xfrm>
          <a:prstGeom prst="rect">
            <a:avLst/>
          </a:prstGeom>
        </p:spPr>
        <p:txBody>
          <a:bodyPr/>
          <a:lstStyle/>
          <a:p>
            <a:fld id="{B6066D7D-DE19-4AE0-96F4-886079CF2B17}" type="slidenum">
              <a:rPr lang="en-US" altLang="en-US" smtClean="0"/>
              <a:pPr/>
              <a:t>6</a:t>
            </a:fld>
            <a:endParaRPr lang="en-US" altLang="en-US"/>
          </a:p>
        </p:txBody>
      </p:sp>
      <p:pic>
        <p:nvPicPr>
          <p:cNvPr id="1028" name="Picture 4" descr="http://www.massneuropsych.org/wp-content/uploads/2012/07/MNS-Edi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6953" y="532153"/>
            <a:ext cx="3623316" cy="49436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18979" y="496168"/>
            <a:ext cx="4826765" cy="5888663"/>
          </a:xfrm>
          <a:prstGeom prst="rect">
            <a:avLst/>
          </a:prstGeom>
        </p:spPr>
        <p:txBody>
          <a:bodyPr wrap="square">
            <a:spAutoFit/>
          </a:bodyPr>
          <a:lstStyle/>
          <a:p>
            <a:pPr>
              <a:lnSpc>
                <a:spcPct val="107000"/>
              </a:lnSpc>
              <a:spcBef>
                <a:spcPts val="0"/>
              </a:spcBef>
              <a:spcAft>
                <a:spcPts val="800"/>
              </a:spcAft>
            </a:pPr>
            <a:r>
              <a:rPr lang="en-US" sz="3200" b="1" dirty="0">
                <a:solidFill>
                  <a:srgbClr val="006666"/>
                </a:solidFill>
                <a:latin typeface="Times New Roman" panose="02020603050405020304" pitchFamily="18" charset="0"/>
                <a:ea typeface="Calibri" panose="020F0502020204030204" pitchFamily="34" charset="0"/>
                <a:cs typeface="Times New Roman" panose="02020603050405020304" pitchFamily="18" charset="0"/>
              </a:rPr>
              <a:t>Kaplan, E. (1988). A process approach to neuropsychological assessment. In T. Boll &amp; B.K. Bryant (Eds.) </a:t>
            </a:r>
            <a:r>
              <a:rPr lang="en-US" sz="3200" b="1" i="1" dirty="0">
                <a:solidFill>
                  <a:srgbClr val="006666"/>
                </a:solidFill>
                <a:latin typeface="Times New Roman" panose="02020603050405020304" pitchFamily="18" charset="0"/>
                <a:ea typeface="Calibri" panose="020F0502020204030204" pitchFamily="34" charset="0"/>
                <a:cs typeface="Times New Roman" panose="02020603050405020304" pitchFamily="18" charset="0"/>
              </a:rPr>
              <a:t>Clinical neuropsychology and brain functions: Research, measurement, and practice</a:t>
            </a:r>
            <a:r>
              <a:rPr lang="en-US" sz="3200" b="1" dirty="0">
                <a:solidFill>
                  <a:srgbClr val="006666"/>
                </a:solidFill>
                <a:latin typeface="Times New Roman" panose="02020603050405020304" pitchFamily="18" charset="0"/>
                <a:ea typeface="Calibri" panose="020F0502020204030204" pitchFamily="34" charset="0"/>
                <a:cs typeface="Times New Roman" panose="02020603050405020304" pitchFamily="18" charset="0"/>
              </a:rPr>
              <a:t> (pp. 125-167). American Psychological Association.</a:t>
            </a:r>
            <a:endParaRPr lang="en-US" sz="2800" b="1" dirty="0">
              <a:solidFill>
                <a:srgbClr val="006666"/>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2731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body" idx="1"/>
          </p:nvPr>
        </p:nvSpPr>
        <p:spPr>
          <a:xfrm>
            <a:off x="282575" y="1354162"/>
            <a:ext cx="8570913" cy="5218112"/>
          </a:xfrm>
        </p:spPr>
        <p:txBody>
          <a:bodyPr/>
          <a:lstStyle/>
          <a:p>
            <a:pPr eaLnBrk="1" hangingPunct="1">
              <a:buNone/>
            </a:pPr>
            <a:r>
              <a:rPr lang="en-US" dirty="0"/>
              <a:t>Conducting a thorough clinical interview:</a:t>
            </a:r>
          </a:p>
          <a:p>
            <a:pPr lvl="1" eaLnBrk="1" hangingPunct="1">
              <a:buFont typeface="Wingdings" pitchFamily="2" charset="2"/>
              <a:buChar char="§"/>
            </a:pPr>
            <a:r>
              <a:rPr lang="en-US" sz="3200" dirty="0"/>
              <a:t>Identify arenas of involvement that are of concern, within the arenas of concern:</a:t>
            </a:r>
          </a:p>
          <a:p>
            <a:pPr lvl="1" eaLnBrk="1" hangingPunct="1">
              <a:buFont typeface="Wingdings" pitchFamily="2" charset="2"/>
              <a:buChar char="§"/>
            </a:pPr>
            <a:r>
              <a:rPr lang="en-US" sz="3200" dirty="0"/>
              <a:t>Identify domains of functioning that are of concern</a:t>
            </a:r>
          </a:p>
          <a:p>
            <a:pPr lvl="1" eaLnBrk="1" hangingPunct="1">
              <a:buFont typeface="Wingdings" pitchFamily="2" charset="2"/>
              <a:buChar char="§"/>
            </a:pPr>
            <a:r>
              <a:rPr lang="en-US" sz="3200" dirty="0"/>
              <a:t>Identify the specific executive function level(s) that are of concern</a:t>
            </a:r>
          </a:p>
          <a:p>
            <a:pPr lvl="1" eaLnBrk="1" hangingPunct="1">
              <a:buFont typeface="Wingdings" pitchFamily="2" charset="2"/>
              <a:buChar char="§"/>
            </a:pPr>
            <a:r>
              <a:rPr lang="en-US" sz="3200" dirty="0"/>
              <a:t>Identify the specific executive             functions and/or executive skills            that are of concern</a:t>
            </a:r>
          </a:p>
        </p:txBody>
      </p:sp>
      <p:sp>
        <p:nvSpPr>
          <p:cNvPr id="9" name="Rectangle 8"/>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10" name="Straight Connector 9"/>
          <p:cNvCxnSpPr/>
          <p:nvPr/>
        </p:nvCxnSpPr>
        <p:spPr>
          <a:xfrm>
            <a:off x="1582740" y="1263418"/>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80899" name="Rectangle 3"/>
          <p:cNvSpPr>
            <a:spLocks noGrp="1" noChangeArrowheads="1"/>
          </p:cNvSpPr>
          <p:nvPr>
            <p:ph type="title"/>
          </p:nvPr>
        </p:nvSpPr>
        <p:spPr>
          <a:xfrm>
            <a:off x="282575" y="113727"/>
            <a:ext cx="8494302" cy="913161"/>
          </a:xfrm>
        </p:spPr>
        <p:txBody>
          <a:bodyPr/>
          <a:lstStyle/>
          <a:p>
            <a:pPr algn="l" eaLnBrk="1" hangingPunct="1"/>
            <a:r>
              <a:rPr lang="en-US" sz="3200" dirty="0"/>
              <a:t>The Multidimensional Nature of </a:t>
            </a:r>
            <a:br>
              <a:rPr lang="en-US" sz="3200" dirty="0"/>
            </a:br>
            <a:r>
              <a:rPr lang="en-US" sz="3200" dirty="0"/>
              <a:t>					EF Assessment</a:t>
            </a:r>
          </a:p>
        </p:txBody>
      </p:sp>
      <p:grpSp>
        <p:nvGrpSpPr>
          <p:cNvPr id="6" name="Group 5"/>
          <p:cNvGrpSpPr/>
          <p:nvPr/>
        </p:nvGrpSpPr>
        <p:grpSpPr>
          <a:xfrm>
            <a:off x="7100404" y="4843843"/>
            <a:ext cx="1830087" cy="1819174"/>
            <a:chOff x="644894" y="327259"/>
            <a:chExt cx="5891948" cy="5909912"/>
          </a:xfrm>
        </p:grpSpPr>
        <p:sp>
          <p:nvSpPr>
            <p:cNvPr id="7" name="Rectangle 6"/>
            <p:cNvSpPr/>
            <p:nvPr/>
          </p:nvSpPr>
          <p:spPr>
            <a:xfrm>
              <a:off x="644894" y="364018"/>
              <a:ext cx="5872576" cy="5873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644894" y="4389728"/>
              <a:ext cx="5891948" cy="179979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Isosceles Triangle 10"/>
            <p:cNvSpPr/>
            <p:nvPr/>
          </p:nvSpPr>
          <p:spPr>
            <a:xfrm>
              <a:off x="946679" y="327259"/>
              <a:ext cx="5180306" cy="4952836"/>
            </a:xfrm>
            <a:prstGeom prst="triangle">
              <a:avLst/>
            </a:prstGeom>
            <a:solidFill>
              <a:srgbClr val="0FA1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1018047" y="451148"/>
              <a:ext cx="5089566" cy="5731566"/>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3" name="Straight Arrow Connector 12"/>
            <p:cNvCxnSpPr/>
            <p:nvPr/>
          </p:nvCxnSpPr>
          <p:spPr>
            <a:xfrm rot="16200000" flipH="1">
              <a:off x="1379355" y="697829"/>
              <a:ext cx="390726" cy="28445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a:off x="5223477" y="821519"/>
              <a:ext cx="435653" cy="1682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flipV="1">
              <a:off x="6010403" y="1908047"/>
              <a:ext cx="328293" cy="21646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6008674" y="4296362"/>
              <a:ext cx="385431" cy="21532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21869" y="2051670"/>
              <a:ext cx="394564" cy="20965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738191" y="4293868"/>
              <a:ext cx="345626" cy="30631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1063418" y="5092322"/>
              <a:ext cx="383348" cy="36951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5667681" y="5092322"/>
              <a:ext cx="374602" cy="33159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a:off x="5308238" y="5654484"/>
              <a:ext cx="336450" cy="32946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53393" y="5601005"/>
              <a:ext cx="295721" cy="38294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1574719" y="882718"/>
              <a:ext cx="1971799" cy="2421961"/>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Oval 23"/>
            <p:cNvSpPr/>
            <p:nvPr/>
          </p:nvSpPr>
          <p:spPr>
            <a:xfrm>
              <a:off x="3582202" y="897693"/>
              <a:ext cx="1944271" cy="2431491"/>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5" name="Oval 24"/>
            <p:cNvSpPr/>
            <p:nvPr/>
          </p:nvSpPr>
          <p:spPr>
            <a:xfrm>
              <a:off x="3587299" y="3342798"/>
              <a:ext cx="1932037" cy="2420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 name="Oval 25"/>
            <p:cNvSpPr/>
            <p:nvPr/>
          </p:nvSpPr>
          <p:spPr>
            <a:xfrm>
              <a:off x="1617539" y="3330546"/>
              <a:ext cx="1925920" cy="244102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27" name="Group 476"/>
            <p:cNvGrpSpPr>
              <a:grpSpLocks/>
            </p:cNvGrpSpPr>
            <p:nvPr/>
          </p:nvGrpSpPr>
          <p:grpSpPr bwMode="auto">
            <a:xfrm>
              <a:off x="2919498" y="2169257"/>
              <a:ext cx="1295841" cy="1991754"/>
              <a:chOff x="3541713" y="2105025"/>
              <a:chExt cx="2017712" cy="2322513"/>
            </a:xfrm>
          </p:grpSpPr>
          <p:cxnSp>
            <p:nvCxnSpPr>
              <p:cNvPr id="249" name="Straight Connector 248"/>
              <p:cNvCxnSpPr/>
              <p:nvPr/>
            </p:nvCxnSpPr>
            <p:spPr bwMode="auto">
              <a:xfrm rot="5400000">
                <a:off x="4657725" y="4187826"/>
                <a:ext cx="180975" cy="127000"/>
              </a:xfrm>
              <a:prstGeom prst="line">
                <a:avLst/>
              </a:prstGeom>
              <a:ln w="31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bwMode="auto">
              <a:xfrm rot="16200000" flipH="1">
                <a:off x="4317207" y="4156869"/>
                <a:ext cx="190500" cy="198437"/>
              </a:xfrm>
              <a:prstGeom prst="line">
                <a:avLst/>
              </a:prstGeom>
              <a:ln w="3175">
                <a:solidFill>
                  <a:srgbClr val="00B050"/>
                </a:solidFill>
              </a:ln>
            </p:spPr>
            <p:style>
              <a:lnRef idx="1">
                <a:schemeClr val="accent1"/>
              </a:lnRef>
              <a:fillRef idx="0">
                <a:schemeClr val="accent1"/>
              </a:fillRef>
              <a:effectRef idx="0">
                <a:schemeClr val="accent1"/>
              </a:effectRef>
              <a:fontRef idx="minor">
                <a:schemeClr val="tx1"/>
              </a:fontRef>
            </p:style>
          </p:cxnSp>
          <p:sp>
            <p:nvSpPr>
              <p:cNvPr id="251" name="Line 79"/>
              <p:cNvSpPr>
                <a:spLocks noChangeShapeType="1"/>
              </p:cNvSpPr>
              <p:nvPr/>
            </p:nvSpPr>
            <p:spPr bwMode="auto">
              <a:xfrm flipH="1">
                <a:off x="5133975" y="3779838"/>
                <a:ext cx="328613" cy="293687"/>
              </a:xfrm>
              <a:prstGeom prst="line">
                <a:avLst/>
              </a:prstGeom>
              <a:noFill/>
              <a:ln w="3175">
                <a:solidFill>
                  <a:srgbClr val="CC9900"/>
                </a:solidFill>
                <a:round/>
                <a:headEnd/>
                <a:tailEnd/>
              </a:ln>
            </p:spPr>
            <p:txBody>
              <a:bodyPr/>
              <a:lstStyle/>
              <a:p>
                <a:pPr>
                  <a:defRPr/>
                </a:pPr>
                <a:endParaRPr lang="en-US" sz="1050" b="1"/>
              </a:p>
            </p:txBody>
          </p:sp>
          <p:sp>
            <p:nvSpPr>
              <p:cNvPr id="252" name="Line 72"/>
              <p:cNvSpPr>
                <a:spLocks noChangeShapeType="1"/>
              </p:cNvSpPr>
              <p:nvPr/>
            </p:nvSpPr>
            <p:spPr bwMode="auto">
              <a:xfrm>
                <a:off x="3671888" y="3775075"/>
                <a:ext cx="266700" cy="273050"/>
              </a:xfrm>
              <a:prstGeom prst="line">
                <a:avLst/>
              </a:prstGeom>
              <a:noFill/>
              <a:ln w="3175">
                <a:solidFill>
                  <a:srgbClr val="CC9900"/>
                </a:solidFill>
                <a:round/>
                <a:headEnd/>
                <a:tailEnd/>
              </a:ln>
            </p:spPr>
            <p:txBody>
              <a:bodyPr/>
              <a:lstStyle/>
              <a:p>
                <a:pPr>
                  <a:defRPr/>
                </a:pPr>
                <a:endParaRPr lang="en-US" sz="1050" b="1"/>
              </a:p>
            </p:txBody>
          </p:sp>
          <p:sp>
            <p:nvSpPr>
              <p:cNvPr id="253" name="Line 30"/>
              <p:cNvSpPr>
                <a:spLocks noChangeShapeType="1"/>
              </p:cNvSpPr>
              <p:nvPr/>
            </p:nvSpPr>
            <p:spPr bwMode="auto">
              <a:xfrm flipH="1">
                <a:off x="3652838" y="2921000"/>
                <a:ext cx="446087" cy="371475"/>
              </a:xfrm>
              <a:prstGeom prst="line">
                <a:avLst/>
              </a:prstGeom>
              <a:noFill/>
              <a:ln w="3175">
                <a:solidFill>
                  <a:srgbClr val="800080"/>
                </a:solidFill>
                <a:round/>
                <a:headEnd/>
                <a:tailEnd/>
              </a:ln>
            </p:spPr>
            <p:txBody>
              <a:bodyPr/>
              <a:lstStyle/>
              <a:p>
                <a:pPr>
                  <a:defRPr/>
                </a:pPr>
                <a:endParaRPr lang="en-US" sz="1050" b="1"/>
              </a:p>
            </p:txBody>
          </p:sp>
          <p:sp>
            <p:nvSpPr>
              <p:cNvPr id="254" name="Line 72"/>
              <p:cNvSpPr>
                <a:spLocks noChangeShapeType="1"/>
              </p:cNvSpPr>
              <p:nvPr/>
            </p:nvSpPr>
            <p:spPr bwMode="auto">
              <a:xfrm>
                <a:off x="3613150" y="3448050"/>
                <a:ext cx="411163" cy="608013"/>
              </a:xfrm>
              <a:prstGeom prst="line">
                <a:avLst/>
              </a:prstGeom>
              <a:noFill/>
              <a:ln w="3175">
                <a:solidFill>
                  <a:srgbClr val="CC9900"/>
                </a:solidFill>
                <a:round/>
                <a:headEnd/>
                <a:tailEnd/>
              </a:ln>
            </p:spPr>
            <p:txBody>
              <a:bodyPr/>
              <a:lstStyle/>
              <a:p>
                <a:pPr>
                  <a:defRPr/>
                </a:pPr>
                <a:endParaRPr lang="en-US" sz="1050" b="1"/>
              </a:p>
            </p:txBody>
          </p:sp>
          <p:sp>
            <p:nvSpPr>
              <p:cNvPr id="255" name="Line 73"/>
              <p:cNvSpPr>
                <a:spLocks noChangeShapeType="1"/>
              </p:cNvSpPr>
              <p:nvPr/>
            </p:nvSpPr>
            <p:spPr bwMode="auto">
              <a:xfrm>
                <a:off x="4100513" y="3359150"/>
                <a:ext cx="258762" cy="696913"/>
              </a:xfrm>
              <a:prstGeom prst="line">
                <a:avLst/>
              </a:prstGeom>
              <a:noFill/>
              <a:ln w="3175">
                <a:solidFill>
                  <a:srgbClr val="CC9900"/>
                </a:solidFill>
                <a:round/>
                <a:headEnd/>
                <a:tailEnd/>
              </a:ln>
            </p:spPr>
            <p:txBody>
              <a:bodyPr/>
              <a:lstStyle/>
              <a:p>
                <a:pPr>
                  <a:defRPr/>
                </a:pPr>
                <a:endParaRPr lang="en-US" sz="1050" b="1"/>
              </a:p>
            </p:txBody>
          </p:sp>
          <p:sp>
            <p:nvSpPr>
              <p:cNvPr id="256" name="Line 74"/>
              <p:cNvSpPr>
                <a:spLocks noChangeShapeType="1"/>
              </p:cNvSpPr>
              <p:nvPr/>
            </p:nvSpPr>
            <p:spPr bwMode="auto">
              <a:xfrm flipH="1">
                <a:off x="4421188" y="3827463"/>
                <a:ext cx="180975" cy="234950"/>
              </a:xfrm>
              <a:prstGeom prst="line">
                <a:avLst/>
              </a:prstGeom>
              <a:noFill/>
              <a:ln w="3175">
                <a:solidFill>
                  <a:srgbClr val="CC9900"/>
                </a:solidFill>
                <a:round/>
                <a:headEnd/>
                <a:tailEnd/>
              </a:ln>
            </p:spPr>
            <p:txBody>
              <a:bodyPr/>
              <a:lstStyle/>
              <a:p>
                <a:pPr>
                  <a:defRPr/>
                </a:pPr>
                <a:endParaRPr lang="en-US" sz="1050" b="1"/>
              </a:p>
            </p:txBody>
          </p:sp>
          <p:sp>
            <p:nvSpPr>
              <p:cNvPr id="257" name="Line 76"/>
              <p:cNvSpPr>
                <a:spLocks noChangeShapeType="1"/>
              </p:cNvSpPr>
              <p:nvPr/>
            </p:nvSpPr>
            <p:spPr bwMode="auto">
              <a:xfrm>
                <a:off x="5024438" y="3384550"/>
                <a:ext cx="98425" cy="671513"/>
              </a:xfrm>
              <a:prstGeom prst="line">
                <a:avLst/>
              </a:prstGeom>
              <a:noFill/>
              <a:ln w="3175">
                <a:solidFill>
                  <a:srgbClr val="CC9900"/>
                </a:solidFill>
                <a:round/>
                <a:headEnd/>
                <a:tailEnd/>
              </a:ln>
            </p:spPr>
            <p:txBody>
              <a:bodyPr/>
              <a:lstStyle/>
              <a:p>
                <a:pPr>
                  <a:defRPr/>
                </a:pPr>
                <a:endParaRPr lang="en-US" sz="1050" b="1"/>
              </a:p>
            </p:txBody>
          </p:sp>
          <p:sp>
            <p:nvSpPr>
              <p:cNvPr id="258" name="Line 77"/>
              <p:cNvSpPr>
                <a:spLocks noChangeShapeType="1"/>
              </p:cNvSpPr>
              <p:nvPr/>
            </p:nvSpPr>
            <p:spPr bwMode="auto">
              <a:xfrm>
                <a:off x="4251325" y="3376613"/>
                <a:ext cx="463550" cy="679450"/>
              </a:xfrm>
              <a:prstGeom prst="line">
                <a:avLst/>
              </a:prstGeom>
              <a:noFill/>
              <a:ln w="3175">
                <a:solidFill>
                  <a:srgbClr val="CC9900"/>
                </a:solidFill>
                <a:round/>
                <a:headEnd/>
                <a:tailEnd/>
              </a:ln>
            </p:spPr>
            <p:txBody>
              <a:bodyPr/>
              <a:lstStyle/>
              <a:p>
                <a:pPr>
                  <a:defRPr/>
                </a:pPr>
                <a:endParaRPr lang="en-US" sz="1050" b="1"/>
              </a:p>
            </p:txBody>
          </p:sp>
          <p:sp>
            <p:nvSpPr>
              <p:cNvPr id="259" name="Line 78"/>
              <p:cNvSpPr>
                <a:spLocks noChangeShapeType="1"/>
              </p:cNvSpPr>
              <p:nvPr/>
            </p:nvSpPr>
            <p:spPr bwMode="auto">
              <a:xfrm flipH="1">
                <a:off x="4371975" y="3386138"/>
                <a:ext cx="79375" cy="669925"/>
              </a:xfrm>
              <a:prstGeom prst="line">
                <a:avLst/>
              </a:prstGeom>
              <a:noFill/>
              <a:ln w="3175">
                <a:solidFill>
                  <a:srgbClr val="CC9900"/>
                </a:solidFill>
                <a:round/>
                <a:headEnd/>
                <a:tailEnd/>
              </a:ln>
            </p:spPr>
            <p:txBody>
              <a:bodyPr/>
              <a:lstStyle/>
              <a:p>
                <a:pPr>
                  <a:defRPr/>
                </a:pPr>
                <a:endParaRPr lang="en-US" sz="1050" b="1"/>
              </a:p>
            </p:txBody>
          </p:sp>
          <p:sp>
            <p:nvSpPr>
              <p:cNvPr id="260" name="Line 79"/>
              <p:cNvSpPr>
                <a:spLocks noChangeShapeType="1"/>
              </p:cNvSpPr>
              <p:nvPr/>
            </p:nvSpPr>
            <p:spPr bwMode="auto">
              <a:xfrm flipH="1">
                <a:off x="5132388" y="3473450"/>
                <a:ext cx="338137" cy="582613"/>
              </a:xfrm>
              <a:prstGeom prst="line">
                <a:avLst/>
              </a:prstGeom>
              <a:noFill/>
              <a:ln w="3175">
                <a:solidFill>
                  <a:srgbClr val="CC9900"/>
                </a:solidFill>
                <a:round/>
                <a:headEnd/>
                <a:tailEnd/>
              </a:ln>
            </p:spPr>
            <p:txBody>
              <a:bodyPr/>
              <a:lstStyle/>
              <a:p>
                <a:pPr>
                  <a:defRPr/>
                </a:pPr>
                <a:endParaRPr lang="en-US" sz="1050" b="1"/>
              </a:p>
            </p:txBody>
          </p:sp>
          <p:sp>
            <p:nvSpPr>
              <p:cNvPr id="261" name="Line 80"/>
              <p:cNvSpPr>
                <a:spLocks noChangeShapeType="1"/>
              </p:cNvSpPr>
              <p:nvPr/>
            </p:nvSpPr>
            <p:spPr bwMode="auto">
              <a:xfrm flipH="1">
                <a:off x="4868863" y="3598863"/>
                <a:ext cx="404812" cy="463550"/>
              </a:xfrm>
              <a:prstGeom prst="line">
                <a:avLst/>
              </a:prstGeom>
              <a:noFill/>
              <a:ln w="3175">
                <a:solidFill>
                  <a:srgbClr val="CC9900"/>
                </a:solidFill>
                <a:round/>
                <a:headEnd/>
                <a:tailEnd/>
              </a:ln>
            </p:spPr>
            <p:txBody>
              <a:bodyPr/>
              <a:lstStyle/>
              <a:p>
                <a:pPr>
                  <a:defRPr/>
                </a:pPr>
                <a:endParaRPr lang="en-US" sz="1050" b="1"/>
              </a:p>
            </p:txBody>
          </p:sp>
          <p:sp>
            <p:nvSpPr>
              <p:cNvPr id="262" name="Line 81"/>
              <p:cNvSpPr>
                <a:spLocks noChangeShapeType="1"/>
              </p:cNvSpPr>
              <p:nvPr/>
            </p:nvSpPr>
            <p:spPr bwMode="auto">
              <a:xfrm flipH="1">
                <a:off x="4070350" y="3827463"/>
                <a:ext cx="17463" cy="223837"/>
              </a:xfrm>
              <a:prstGeom prst="line">
                <a:avLst/>
              </a:prstGeom>
              <a:noFill/>
              <a:ln w="3175">
                <a:solidFill>
                  <a:srgbClr val="CC9900"/>
                </a:solidFill>
                <a:round/>
                <a:headEnd/>
                <a:tailEnd/>
              </a:ln>
            </p:spPr>
            <p:txBody>
              <a:bodyPr/>
              <a:lstStyle/>
              <a:p>
                <a:pPr>
                  <a:defRPr/>
                </a:pPr>
                <a:endParaRPr lang="en-US" sz="1050" b="1"/>
              </a:p>
            </p:txBody>
          </p:sp>
          <p:sp>
            <p:nvSpPr>
              <p:cNvPr id="263" name="Line 82"/>
              <p:cNvSpPr>
                <a:spLocks noChangeShapeType="1"/>
              </p:cNvSpPr>
              <p:nvPr/>
            </p:nvSpPr>
            <p:spPr bwMode="auto">
              <a:xfrm flipH="1">
                <a:off x="4759325" y="3838575"/>
                <a:ext cx="53975" cy="222250"/>
              </a:xfrm>
              <a:prstGeom prst="line">
                <a:avLst/>
              </a:prstGeom>
              <a:noFill/>
              <a:ln w="3175">
                <a:solidFill>
                  <a:srgbClr val="CC9900"/>
                </a:solidFill>
                <a:round/>
                <a:headEnd/>
                <a:tailEnd/>
              </a:ln>
            </p:spPr>
            <p:txBody>
              <a:bodyPr/>
              <a:lstStyle/>
              <a:p>
                <a:pPr>
                  <a:defRPr/>
                </a:pPr>
                <a:endParaRPr lang="en-US" sz="1050" b="1"/>
              </a:p>
            </p:txBody>
          </p:sp>
          <p:sp>
            <p:nvSpPr>
              <p:cNvPr id="264" name="Line 75"/>
              <p:cNvSpPr>
                <a:spLocks noChangeShapeType="1"/>
              </p:cNvSpPr>
              <p:nvPr/>
            </p:nvSpPr>
            <p:spPr bwMode="auto">
              <a:xfrm flipH="1">
                <a:off x="4819650" y="3375025"/>
                <a:ext cx="303213" cy="682625"/>
              </a:xfrm>
              <a:prstGeom prst="line">
                <a:avLst/>
              </a:prstGeom>
              <a:noFill/>
              <a:ln w="3175">
                <a:solidFill>
                  <a:srgbClr val="CC9900"/>
                </a:solidFill>
                <a:round/>
                <a:headEnd/>
                <a:tailEnd/>
              </a:ln>
            </p:spPr>
            <p:txBody>
              <a:bodyPr/>
              <a:lstStyle/>
              <a:p>
                <a:pPr>
                  <a:defRPr/>
                </a:pPr>
                <a:endParaRPr lang="en-US" sz="1050" b="1"/>
              </a:p>
            </p:txBody>
          </p:sp>
          <p:sp>
            <p:nvSpPr>
              <p:cNvPr id="265" name="Line 149"/>
              <p:cNvSpPr>
                <a:spLocks noChangeShapeType="1"/>
              </p:cNvSpPr>
              <p:nvPr/>
            </p:nvSpPr>
            <p:spPr bwMode="auto">
              <a:xfrm>
                <a:off x="4932363" y="3754438"/>
                <a:ext cx="38100" cy="1587"/>
              </a:xfrm>
              <a:prstGeom prst="line">
                <a:avLst/>
              </a:prstGeom>
              <a:noFill/>
              <a:ln w="3175">
                <a:solidFill>
                  <a:srgbClr val="C00000"/>
                </a:solidFill>
                <a:round/>
                <a:headEnd/>
                <a:tailEnd/>
              </a:ln>
            </p:spPr>
            <p:txBody>
              <a:bodyPr/>
              <a:lstStyle/>
              <a:p>
                <a:pPr>
                  <a:defRPr/>
                </a:pPr>
                <a:endParaRPr lang="en-US" sz="1050" b="1"/>
              </a:p>
            </p:txBody>
          </p:sp>
          <p:sp>
            <p:nvSpPr>
              <p:cNvPr id="266" name="Line 199"/>
              <p:cNvSpPr>
                <a:spLocks noChangeShapeType="1"/>
              </p:cNvSpPr>
              <p:nvPr/>
            </p:nvSpPr>
            <p:spPr bwMode="auto">
              <a:xfrm flipV="1">
                <a:off x="5270500" y="3614738"/>
                <a:ext cx="26988" cy="68262"/>
              </a:xfrm>
              <a:prstGeom prst="line">
                <a:avLst/>
              </a:prstGeom>
              <a:noFill/>
              <a:ln w="3175">
                <a:solidFill>
                  <a:srgbClr val="C00000"/>
                </a:solidFill>
                <a:round/>
                <a:headEnd/>
                <a:tailEnd/>
              </a:ln>
            </p:spPr>
            <p:txBody>
              <a:bodyPr/>
              <a:lstStyle/>
              <a:p>
                <a:pPr>
                  <a:defRPr/>
                </a:pPr>
                <a:endParaRPr lang="en-US" sz="1050" b="1"/>
              </a:p>
            </p:txBody>
          </p:sp>
          <p:sp>
            <p:nvSpPr>
              <p:cNvPr id="267" name="Line 200"/>
              <p:cNvSpPr>
                <a:spLocks noChangeShapeType="1"/>
              </p:cNvSpPr>
              <p:nvPr/>
            </p:nvSpPr>
            <p:spPr bwMode="auto">
              <a:xfrm>
                <a:off x="5264150" y="3403600"/>
                <a:ext cx="39688" cy="47625"/>
              </a:xfrm>
              <a:prstGeom prst="line">
                <a:avLst/>
              </a:prstGeom>
              <a:noFill/>
              <a:ln w="3175">
                <a:solidFill>
                  <a:srgbClr val="C00000"/>
                </a:solidFill>
                <a:round/>
                <a:headEnd/>
                <a:tailEnd/>
              </a:ln>
            </p:spPr>
            <p:txBody>
              <a:bodyPr/>
              <a:lstStyle/>
              <a:p>
                <a:pPr>
                  <a:defRPr/>
                </a:pPr>
                <a:endParaRPr lang="en-US" sz="1050" b="1"/>
              </a:p>
            </p:txBody>
          </p:sp>
          <p:sp>
            <p:nvSpPr>
              <p:cNvPr id="268" name="Line 149"/>
              <p:cNvSpPr>
                <a:spLocks noChangeShapeType="1"/>
              </p:cNvSpPr>
              <p:nvPr/>
            </p:nvSpPr>
            <p:spPr bwMode="auto">
              <a:xfrm>
                <a:off x="5130800" y="3319463"/>
                <a:ext cx="39688" cy="3175"/>
              </a:xfrm>
              <a:prstGeom prst="line">
                <a:avLst/>
              </a:prstGeom>
              <a:noFill/>
              <a:ln w="3175">
                <a:solidFill>
                  <a:srgbClr val="C00000"/>
                </a:solidFill>
                <a:round/>
                <a:headEnd/>
                <a:tailEnd/>
              </a:ln>
            </p:spPr>
            <p:txBody>
              <a:bodyPr/>
              <a:lstStyle/>
              <a:p>
                <a:pPr>
                  <a:defRPr/>
                </a:pPr>
                <a:endParaRPr lang="en-US" sz="1050" b="1"/>
              </a:p>
            </p:txBody>
          </p:sp>
          <p:sp>
            <p:nvSpPr>
              <p:cNvPr id="269" name="Line 199"/>
              <p:cNvSpPr>
                <a:spLocks noChangeShapeType="1"/>
              </p:cNvSpPr>
              <p:nvPr/>
            </p:nvSpPr>
            <p:spPr bwMode="auto">
              <a:xfrm flipV="1">
                <a:off x="5346700" y="3732213"/>
                <a:ext cx="38100" cy="42862"/>
              </a:xfrm>
              <a:prstGeom prst="line">
                <a:avLst/>
              </a:prstGeom>
              <a:noFill/>
              <a:ln w="3175">
                <a:solidFill>
                  <a:srgbClr val="C00000"/>
                </a:solidFill>
                <a:round/>
                <a:headEnd/>
                <a:tailEnd/>
              </a:ln>
            </p:spPr>
            <p:txBody>
              <a:bodyPr/>
              <a:lstStyle/>
              <a:p>
                <a:pPr>
                  <a:defRPr/>
                </a:pPr>
                <a:endParaRPr lang="en-US" sz="1050" b="1"/>
              </a:p>
            </p:txBody>
          </p:sp>
          <p:sp>
            <p:nvSpPr>
              <p:cNvPr id="270" name="Line 200"/>
              <p:cNvSpPr>
                <a:spLocks noChangeShapeType="1"/>
              </p:cNvSpPr>
              <p:nvPr/>
            </p:nvSpPr>
            <p:spPr bwMode="auto">
              <a:xfrm>
                <a:off x="5343525" y="3343275"/>
                <a:ext cx="39688" cy="31750"/>
              </a:xfrm>
              <a:prstGeom prst="line">
                <a:avLst/>
              </a:prstGeom>
              <a:noFill/>
              <a:ln w="3175">
                <a:solidFill>
                  <a:srgbClr val="C00000"/>
                </a:solidFill>
                <a:round/>
                <a:headEnd/>
                <a:tailEnd/>
              </a:ln>
            </p:spPr>
            <p:txBody>
              <a:bodyPr/>
              <a:lstStyle/>
              <a:p>
                <a:pPr>
                  <a:defRPr/>
                </a:pPr>
                <a:endParaRPr lang="en-US" sz="1050" b="1"/>
              </a:p>
            </p:txBody>
          </p:sp>
          <p:sp>
            <p:nvSpPr>
              <p:cNvPr id="271" name="Line 199"/>
              <p:cNvSpPr>
                <a:spLocks noChangeShapeType="1"/>
              </p:cNvSpPr>
              <p:nvPr/>
            </p:nvSpPr>
            <p:spPr bwMode="auto">
              <a:xfrm flipV="1">
                <a:off x="5375275" y="3438525"/>
                <a:ext cx="39688" cy="42863"/>
              </a:xfrm>
              <a:prstGeom prst="line">
                <a:avLst/>
              </a:prstGeom>
              <a:noFill/>
              <a:ln w="3175">
                <a:solidFill>
                  <a:srgbClr val="C00000"/>
                </a:solidFill>
                <a:round/>
                <a:headEnd/>
                <a:tailEnd/>
              </a:ln>
            </p:spPr>
            <p:txBody>
              <a:bodyPr/>
              <a:lstStyle/>
              <a:p>
                <a:pPr>
                  <a:defRPr/>
                </a:pPr>
                <a:endParaRPr lang="en-US" sz="1050" b="1"/>
              </a:p>
            </p:txBody>
          </p:sp>
          <p:sp>
            <p:nvSpPr>
              <p:cNvPr id="272" name="Line 199"/>
              <p:cNvSpPr>
                <a:spLocks noChangeShapeType="1"/>
              </p:cNvSpPr>
              <p:nvPr/>
            </p:nvSpPr>
            <p:spPr bwMode="auto">
              <a:xfrm>
                <a:off x="5399088" y="3589338"/>
                <a:ext cx="34925" cy="42862"/>
              </a:xfrm>
              <a:prstGeom prst="line">
                <a:avLst/>
              </a:prstGeom>
              <a:noFill/>
              <a:ln w="3175">
                <a:solidFill>
                  <a:srgbClr val="C00000"/>
                </a:solidFill>
                <a:round/>
                <a:headEnd/>
                <a:tailEnd/>
              </a:ln>
            </p:spPr>
            <p:txBody>
              <a:bodyPr/>
              <a:lstStyle/>
              <a:p>
                <a:pPr>
                  <a:defRPr/>
                </a:pPr>
                <a:endParaRPr lang="en-US" sz="1050" b="1"/>
              </a:p>
            </p:txBody>
          </p:sp>
          <p:sp>
            <p:nvSpPr>
              <p:cNvPr id="273" name="Line 199"/>
              <p:cNvSpPr>
                <a:spLocks noChangeShapeType="1"/>
              </p:cNvSpPr>
              <p:nvPr/>
            </p:nvSpPr>
            <p:spPr bwMode="auto">
              <a:xfrm flipV="1">
                <a:off x="5476875" y="3457575"/>
                <a:ext cx="1588" cy="168275"/>
              </a:xfrm>
              <a:prstGeom prst="line">
                <a:avLst/>
              </a:prstGeom>
              <a:noFill/>
              <a:ln w="3175">
                <a:solidFill>
                  <a:srgbClr val="C00000"/>
                </a:solidFill>
                <a:round/>
                <a:headEnd/>
                <a:tailEnd/>
              </a:ln>
            </p:spPr>
            <p:txBody>
              <a:bodyPr/>
              <a:lstStyle/>
              <a:p>
                <a:pPr>
                  <a:defRPr/>
                </a:pPr>
                <a:endParaRPr lang="en-US" sz="1050" b="1"/>
              </a:p>
            </p:txBody>
          </p:sp>
          <p:sp>
            <p:nvSpPr>
              <p:cNvPr id="274" name="Line 149"/>
              <p:cNvSpPr>
                <a:spLocks noChangeShapeType="1"/>
              </p:cNvSpPr>
              <p:nvPr/>
            </p:nvSpPr>
            <p:spPr bwMode="auto">
              <a:xfrm>
                <a:off x="5002213" y="3522663"/>
                <a:ext cx="39687" cy="3175"/>
              </a:xfrm>
              <a:prstGeom prst="line">
                <a:avLst/>
              </a:prstGeom>
              <a:noFill/>
              <a:ln w="3175">
                <a:solidFill>
                  <a:srgbClr val="C00000"/>
                </a:solidFill>
                <a:round/>
                <a:headEnd/>
                <a:tailEnd/>
              </a:ln>
            </p:spPr>
            <p:txBody>
              <a:bodyPr/>
              <a:lstStyle/>
              <a:p>
                <a:pPr>
                  <a:defRPr/>
                </a:pPr>
                <a:endParaRPr lang="en-US" sz="1050" b="1"/>
              </a:p>
            </p:txBody>
          </p:sp>
          <p:sp>
            <p:nvSpPr>
              <p:cNvPr id="275" name="Line 199"/>
              <p:cNvSpPr>
                <a:spLocks noChangeShapeType="1"/>
              </p:cNvSpPr>
              <p:nvPr/>
            </p:nvSpPr>
            <p:spPr bwMode="auto">
              <a:xfrm flipV="1">
                <a:off x="5070475" y="3597275"/>
                <a:ext cx="25400" cy="68263"/>
              </a:xfrm>
              <a:prstGeom prst="line">
                <a:avLst/>
              </a:prstGeom>
              <a:noFill/>
              <a:ln w="3175">
                <a:solidFill>
                  <a:srgbClr val="C00000"/>
                </a:solidFill>
                <a:round/>
                <a:headEnd/>
                <a:tailEnd/>
              </a:ln>
            </p:spPr>
            <p:txBody>
              <a:bodyPr/>
              <a:lstStyle/>
              <a:p>
                <a:pPr>
                  <a:defRPr/>
                </a:pPr>
                <a:endParaRPr lang="en-US" sz="1050" b="1"/>
              </a:p>
            </p:txBody>
          </p:sp>
          <p:sp>
            <p:nvSpPr>
              <p:cNvPr id="276" name="Line 200"/>
              <p:cNvSpPr>
                <a:spLocks noChangeShapeType="1"/>
              </p:cNvSpPr>
              <p:nvPr/>
            </p:nvSpPr>
            <p:spPr bwMode="auto">
              <a:xfrm>
                <a:off x="5064125" y="3386138"/>
                <a:ext cx="39688" cy="47625"/>
              </a:xfrm>
              <a:prstGeom prst="line">
                <a:avLst/>
              </a:prstGeom>
              <a:noFill/>
              <a:ln w="3175">
                <a:solidFill>
                  <a:srgbClr val="C00000"/>
                </a:solidFill>
                <a:round/>
                <a:headEnd/>
                <a:tailEnd/>
              </a:ln>
            </p:spPr>
            <p:txBody>
              <a:bodyPr/>
              <a:lstStyle/>
              <a:p>
                <a:pPr>
                  <a:defRPr/>
                </a:pPr>
                <a:endParaRPr lang="en-US" sz="1050" b="1"/>
              </a:p>
            </p:txBody>
          </p:sp>
          <p:sp>
            <p:nvSpPr>
              <p:cNvPr id="277" name="Line 197"/>
              <p:cNvSpPr>
                <a:spLocks noChangeShapeType="1"/>
              </p:cNvSpPr>
              <p:nvPr/>
            </p:nvSpPr>
            <p:spPr bwMode="auto">
              <a:xfrm>
                <a:off x="3806825" y="3590925"/>
                <a:ext cx="22225" cy="77788"/>
              </a:xfrm>
              <a:prstGeom prst="line">
                <a:avLst/>
              </a:prstGeom>
              <a:noFill/>
              <a:ln w="3175">
                <a:solidFill>
                  <a:srgbClr val="C00000"/>
                </a:solidFill>
                <a:round/>
                <a:headEnd/>
                <a:tailEnd/>
              </a:ln>
            </p:spPr>
            <p:txBody>
              <a:bodyPr/>
              <a:lstStyle/>
              <a:p>
                <a:pPr>
                  <a:defRPr/>
                </a:pPr>
                <a:endParaRPr lang="en-US" sz="1050" b="1"/>
              </a:p>
            </p:txBody>
          </p:sp>
          <p:sp>
            <p:nvSpPr>
              <p:cNvPr id="278" name="Line 198"/>
              <p:cNvSpPr>
                <a:spLocks noChangeShapeType="1"/>
              </p:cNvSpPr>
              <p:nvPr/>
            </p:nvSpPr>
            <p:spPr bwMode="auto">
              <a:xfrm flipV="1">
                <a:off x="3773488" y="3376613"/>
                <a:ext cx="20637" cy="65087"/>
              </a:xfrm>
              <a:prstGeom prst="line">
                <a:avLst/>
              </a:prstGeom>
              <a:noFill/>
              <a:ln w="3175">
                <a:solidFill>
                  <a:srgbClr val="C00000"/>
                </a:solidFill>
                <a:round/>
                <a:headEnd/>
                <a:tailEnd/>
              </a:ln>
            </p:spPr>
            <p:txBody>
              <a:bodyPr/>
              <a:lstStyle/>
              <a:p>
                <a:pPr>
                  <a:defRPr/>
                </a:pPr>
                <a:endParaRPr lang="en-US" sz="1050" b="1"/>
              </a:p>
            </p:txBody>
          </p:sp>
          <p:sp>
            <p:nvSpPr>
              <p:cNvPr id="279" name="Line 198"/>
              <p:cNvSpPr>
                <a:spLocks noChangeShapeType="1"/>
              </p:cNvSpPr>
              <p:nvPr/>
            </p:nvSpPr>
            <p:spPr bwMode="auto">
              <a:xfrm flipV="1">
                <a:off x="3708400" y="3324225"/>
                <a:ext cx="28575" cy="28575"/>
              </a:xfrm>
              <a:prstGeom prst="line">
                <a:avLst/>
              </a:prstGeom>
              <a:noFill/>
              <a:ln w="3175">
                <a:solidFill>
                  <a:srgbClr val="C00000"/>
                </a:solidFill>
                <a:round/>
                <a:headEnd/>
                <a:tailEnd/>
              </a:ln>
            </p:spPr>
            <p:txBody>
              <a:bodyPr/>
              <a:lstStyle/>
              <a:p>
                <a:pPr>
                  <a:defRPr/>
                </a:pPr>
                <a:endParaRPr lang="en-US" sz="1050" b="1"/>
              </a:p>
            </p:txBody>
          </p:sp>
          <p:sp>
            <p:nvSpPr>
              <p:cNvPr id="280" name="Line 198"/>
              <p:cNvSpPr>
                <a:spLocks noChangeShapeType="1"/>
              </p:cNvSpPr>
              <p:nvPr/>
            </p:nvSpPr>
            <p:spPr bwMode="auto">
              <a:xfrm flipH="1" flipV="1">
                <a:off x="3619500" y="3443288"/>
                <a:ext cx="17463" cy="173037"/>
              </a:xfrm>
              <a:prstGeom prst="line">
                <a:avLst/>
              </a:prstGeom>
              <a:noFill/>
              <a:ln w="3175">
                <a:solidFill>
                  <a:srgbClr val="C00000"/>
                </a:solidFill>
                <a:round/>
                <a:headEnd/>
                <a:tailEnd/>
              </a:ln>
            </p:spPr>
            <p:txBody>
              <a:bodyPr/>
              <a:lstStyle/>
              <a:p>
                <a:pPr>
                  <a:defRPr/>
                </a:pPr>
                <a:endParaRPr lang="en-US" sz="1050" b="1"/>
              </a:p>
            </p:txBody>
          </p:sp>
          <p:sp>
            <p:nvSpPr>
              <p:cNvPr id="281" name="Line 198"/>
              <p:cNvSpPr>
                <a:spLocks noChangeShapeType="1"/>
              </p:cNvSpPr>
              <p:nvPr/>
            </p:nvSpPr>
            <p:spPr bwMode="auto">
              <a:xfrm flipV="1">
                <a:off x="3673475" y="3556000"/>
                <a:ext cx="20638" cy="65088"/>
              </a:xfrm>
              <a:prstGeom prst="line">
                <a:avLst/>
              </a:prstGeom>
              <a:noFill/>
              <a:ln w="3175">
                <a:solidFill>
                  <a:srgbClr val="C00000"/>
                </a:solidFill>
                <a:round/>
                <a:headEnd/>
                <a:tailEnd/>
              </a:ln>
            </p:spPr>
            <p:txBody>
              <a:bodyPr/>
              <a:lstStyle/>
              <a:p>
                <a:pPr>
                  <a:defRPr/>
                </a:pPr>
                <a:endParaRPr lang="en-US" sz="1050" b="1"/>
              </a:p>
            </p:txBody>
          </p:sp>
          <p:sp>
            <p:nvSpPr>
              <p:cNvPr id="282" name="Line 198"/>
              <p:cNvSpPr>
                <a:spLocks noChangeShapeType="1"/>
              </p:cNvSpPr>
              <p:nvPr/>
            </p:nvSpPr>
            <p:spPr bwMode="auto">
              <a:xfrm flipH="1" flipV="1">
                <a:off x="3695700" y="3409950"/>
                <a:ext cx="20638" cy="47625"/>
              </a:xfrm>
              <a:prstGeom prst="line">
                <a:avLst/>
              </a:prstGeom>
              <a:noFill/>
              <a:ln w="3175">
                <a:solidFill>
                  <a:srgbClr val="C00000"/>
                </a:solidFill>
                <a:round/>
                <a:headEnd/>
                <a:tailEnd/>
              </a:ln>
            </p:spPr>
            <p:txBody>
              <a:bodyPr/>
              <a:lstStyle/>
              <a:p>
                <a:pPr>
                  <a:defRPr/>
                </a:pPr>
                <a:endParaRPr lang="en-US" sz="1050" b="1"/>
              </a:p>
            </p:txBody>
          </p:sp>
          <p:grpSp>
            <p:nvGrpSpPr>
              <p:cNvPr id="283" name="Group 151"/>
              <p:cNvGrpSpPr>
                <a:grpSpLocks/>
              </p:cNvGrpSpPr>
              <p:nvPr/>
            </p:nvGrpSpPr>
            <p:grpSpPr bwMode="auto">
              <a:xfrm>
                <a:off x="3900942" y="3310425"/>
                <a:ext cx="1121511" cy="442550"/>
                <a:chOff x="1325" y="2541"/>
                <a:chExt cx="3083" cy="673"/>
              </a:xfrm>
            </p:grpSpPr>
            <p:sp>
              <p:nvSpPr>
                <p:cNvPr id="412" name="Line 152"/>
                <p:cNvSpPr>
                  <a:spLocks noChangeShapeType="1"/>
                </p:cNvSpPr>
                <p:nvPr/>
              </p:nvSpPr>
              <p:spPr bwMode="auto">
                <a:xfrm>
                  <a:off x="2284" y="2878"/>
                  <a:ext cx="52" cy="2"/>
                </a:xfrm>
                <a:prstGeom prst="line">
                  <a:avLst/>
                </a:prstGeom>
                <a:noFill/>
                <a:ln w="3175">
                  <a:solidFill>
                    <a:srgbClr val="CC0000"/>
                  </a:solidFill>
                  <a:round/>
                  <a:headEnd/>
                  <a:tailEnd/>
                </a:ln>
              </p:spPr>
              <p:txBody>
                <a:bodyPr/>
                <a:lstStyle/>
                <a:p>
                  <a:pPr>
                    <a:defRPr/>
                  </a:pPr>
                  <a:endParaRPr lang="en-US" sz="1050" b="1"/>
                </a:p>
              </p:txBody>
            </p:sp>
            <p:grpSp>
              <p:nvGrpSpPr>
                <p:cNvPr id="413" name="Group 153"/>
                <p:cNvGrpSpPr>
                  <a:grpSpLocks/>
                </p:cNvGrpSpPr>
                <p:nvPr/>
              </p:nvGrpSpPr>
              <p:grpSpPr bwMode="auto">
                <a:xfrm>
                  <a:off x="1325" y="2541"/>
                  <a:ext cx="3083" cy="673"/>
                  <a:chOff x="1325" y="2541"/>
                  <a:chExt cx="3083" cy="673"/>
                </a:xfrm>
              </p:grpSpPr>
              <p:sp>
                <p:nvSpPr>
                  <p:cNvPr id="415" name="Line 154"/>
                  <p:cNvSpPr>
                    <a:spLocks noChangeShapeType="1"/>
                  </p:cNvSpPr>
                  <p:nvPr/>
                </p:nvSpPr>
                <p:spPr bwMode="auto">
                  <a:xfrm>
                    <a:off x="1367" y="2540"/>
                    <a:ext cx="92" cy="0"/>
                  </a:xfrm>
                  <a:prstGeom prst="line">
                    <a:avLst/>
                  </a:prstGeom>
                  <a:noFill/>
                  <a:ln w="3175">
                    <a:solidFill>
                      <a:srgbClr val="CC0000"/>
                    </a:solidFill>
                    <a:round/>
                    <a:headEnd/>
                    <a:tailEnd/>
                  </a:ln>
                </p:spPr>
                <p:txBody>
                  <a:bodyPr/>
                  <a:lstStyle/>
                  <a:p>
                    <a:pPr>
                      <a:defRPr/>
                    </a:pPr>
                    <a:endParaRPr lang="en-US" sz="1050" b="1"/>
                  </a:p>
                </p:txBody>
              </p:sp>
              <p:sp>
                <p:nvSpPr>
                  <p:cNvPr id="416" name="Line 155"/>
                  <p:cNvSpPr>
                    <a:spLocks noChangeShapeType="1"/>
                  </p:cNvSpPr>
                  <p:nvPr/>
                </p:nvSpPr>
                <p:spPr bwMode="auto">
                  <a:xfrm>
                    <a:off x="1926" y="2540"/>
                    <a:ext cx="92" cy="0"/>
                  </a:xfrm>
                  <a:prstGeom prst="line">
                    <a:avLst/>
                  </a:prstGeom>
                  <a:noFill/>
                  <a:ln w="3175">
                    <a:solidFill>
                      <a:srgbClr val="CC0000"/>
                    </a:solidFill>
                    <a:round/>
                    <a:headEnd/>
                    <a:tailEnd/>
                  </a:ln>
                </p:spPr>
                <p:txBody>
                  <a:bodyPr/>
                  <a:lstStyle/>
                  <a:p>
                    <a:pPr>
                      <a:defRPr/>
                    </a:pPr>
                    <a:endParaRPr lang="en-US" sz="1050" b="1"/>
                  </a:p>
                </p:txBody>
              </p:sp>
              <p:sp>
                <p:nvSpPr>
                  <p:cNvPr id="417" name="Line 156"/>
                  <p:cNvSpPr>
                    <a:spLocks noChangeShapeType="1"/>
                  </p:cNvSpPr>
                  <p:nvPr/>
                </p:nvSpPr>
                <p:spPr bwMode="auto">
                  <a:xfrm>
                    <a:off x="2480" y="2545"/>
                    <a:ext cx="92" cy="0"/>
                  </a:xfrm>
                  <a:prstGeom prst="line">
                    <a:avLst/>
                  </a:prstGeom>
                  <a:noFill/>
                  <a:ln w="3175">
                    <a:solidFill>
                      <a:srgbClr val="CC0000"/>
                    </a:solidFill>
                    <a:round/>
                    <a:headEnd/>
                    <a:tailEnd/>
                  </a:ln>
                </p:spPr>
                <p:txBody>
                  <a:bodyPr/>
                  <a:lstStyle/>
                  <a:p>
                    <a:pPr>
                      <a:defRPr/>
                    </a:pPr>
                    <a:endParaRPr lang="en-US" sz="1050" b="1"/>
                  </a:p>
                </p:txBody>
              </p:sp>
              <p:sp>
                <p:nvSpPr>
                  <p:cNvPr id="418" name="Line 157"/>
                  <p:cNvSpPr>
                    <a:spLocks noChangeShapeType="1"/>
                  </p:cNvSpPr>
                  <p:nvPr/>
                </p:nvSpPr>
                <p:spPr bwMode="auto">
                  <a:xfrm>
                    <a:off x="3056" y="2545"/>
                    <a:ext cx="92" cy="0"/>
                  </a:xfrm>
                  <a:prstGeom prst="line">
                    <a:avLst/>
                  </a:prstGeom>
                  <a:noFill/>
                  <a:ln w="3175">
                    <a:solidFill>
                      <a:srgbClr val="CC0000"/>
                    </a:solidFill>
                    <a:round/>
                    <a:headEnd/>
                    <a:tailEnd/>
                  </a:ln>
                </p:spPr>
                <p:txBody>
                  <a:bodyPr/>
                  <a:lstStyle/>
                  <a:p>
                    <a:pPr>
                      <a:defRPr/>
                    </a:pPr>
                    <a:endParaRPr lang="en-US" sz="1050" b="1"/>
                  </a:p>
                </p:txBody>
              </p:sp>
              <p:sp>
                <p:nvSpPr>
                  <p:cNvPr id="419" name="Line 158"/>
                  <p:cNvSpPr>
                    <a:spLocks noChangeShapeType="1"/>
                  </p:cNvSpPr>
                  <p:nvPr/>
                </p:nvSpPr>
                <p:spPr bwMode="auto">
                  <a:xfrm>
                    <a:off x="3610" y="2545"/>
                    <a:ext cx="96" cy="0"/>
                  </a:xfrm>
                  <a:prstGeom prst="line">
                    <a:avLst/>
                  </a:prstGeom>
                  <a:noFill/>
                  <a:ln w="3175">
                    <a:solidFill>
                      <a:srgbClr val="CC0000"/>
                    </a:solidFill>
                    <a:round/>
                    <a:headEnd/>
                    <a:tailEnd/>
                  </a:ln>
                </p:spPr>
                <p:txBody>
                  <a:bodyPr/>
                  <a:lstStyle/>
                  <a:p>
                    <a:pPr>
                      <a:defRPr/>
                    </a:pPr>
                    <a:endParaRPr lang="en-US" sz="1050" b="1"/>
                  </a:p>
                </p:txBody>
              </p:sp>
              <p:sp>
                <p:nvSpPr>
                  <p:cNvPr id="420" name="Line 159"/>
                  <p:cNvSpPr>
                    <a:spLocks noChangeShapeType="1"/>
                  </p:cNvSpPr>
                  <p:nvPr/>
                </p:nvSpPr>
                <p:spPr bwMode="auto">
                  <a:xfrm>
                    <a:off x="4173" y="2545"/>
                    <a:ext cx="92" cy="0"/>
                  </a:xfrm>
                  <a:prstGeom prst="line">
                    <a:avLst/>
                  </a:prstGeom>
                  <a:noFill/>
                  <a:ln w="3175">
                    <a:solidFill>
                      <a:srgbClr val="CC0000"/>
                    </a:solidFill>
                    <a:round/>
                    <a:headEnd/>
                    <a:tailEnd/>
                  </a:ln>
                </p:spPr>
                <p:txBody>
                  <a:bodyPr/>
                  <a:lstStyle/>
                  <a:p>
                    <a:pPr>
                      <a:defRPr/>
                    </a:pPr>
                    <a:endParaRPr lang="en-US" sz="1050" b="1"/>
                  </a:p>
                </p:txBody>
              </p:sp>
              <p:sp>
                <p:nvSpPr>
                  <p:cNvPr id="421" name="Line 160"/>
                  <p:cNvSpPr>
                    <a:spLocks noChangeShapeType="1"/>
                  </p:cNvSpPr>
                  <p:nvPr/>
                </p:nvSpPr>
                <p:spPr bwMode="auto">
                  <a:xfrm>
                    <a:off x="1442" y="3209"/>
                    <a:ext cx="92" cy="0"/>
                  </a:xfrm>
                  <a:prstGeom prst="line">
                    <a:avLst/>
                  </a:prstGeom>
                  <a:noFill/>
                  <a:ln w="3175">
                    <a:solidFill>
                      <a:srgbClr val="CC0000"/>
                    </a:solidFill>
                    <a:round/>
                    <a:headEnd/>
                    <a:tailEnd/>
                  </a:ln>
                </p:spPr>
                <p:txBody>
                  <a:bodyPr/>
                  <a:lstStyle/>
                  <a:p>
                    <a:pPr>
                      <a:defRPr/>
                    </a:pPr>
                    <a:endParaRPr lang="en-US" sz="1050" b="1"/>
                  </a:p>
                </p:txBody>
              </p:sp>
              <p:sp>
                <p:nvSpPr>
                  <p:cNvPr id="422" name="Line 161"/>
                  <p:cNvSpPr>
                    <a:spLocks noChangeShapeType="1"/>
                  </p:cNvSpPr>
                  <p:nvPr/>
                </p:nvSpPr>
                <p:spPr bwMode="auto">
                  <a:xfrm>
                    <a:off x="2000" y="3209"/>
                    <a:ext cx="92" cy="0"/>
                  </a:xfrm>
                  <a:prstGeom prst="line">
                    <a:avLst/>
                  </a:prstGeom>
                  <a:noFill/>
                  <a:ln w="3175">
                    <a:solidFill>
                      <a:srgbClr val="CC0000"/>
                    </a:solidFill>
                    <a:round/>
                    <a:headEnd/>
                    <a:tailEnd/>
                  </a:ln>
                </p:spPr>
                <p:txBody>
                  <a:bodyPr/>
                  <a:lstStyle/>
                  <a:p>
                    <a:pPr>
                      <a:defRPr/>
                    </a:pPr>
                    <a:endParaRPr lang="en-US" sz="1050" b="1"/>
                  </a:p>
                </p:txBody>
              </p:sp>
              <p:sp>
                <p:nvSpPr>
                  <p:cNvPr id="423" name="Line 162"/>
                  <p:cNvSpPr>
                    <a:spLocks noChangeShapeType="1"/>
                  </p:cNvSpPr>
                  <p:nvPr/>
                </p:nvSpPr>
                <p:spPr bwMode="auto">
                  <a:xfrm>
                    <a:off x="2554" y="3214"/>
                    <a:ext cx="92" cy="0"/>
                  </a:xfrm>
                  <a:prstGeom prst="line">
                    <a:avLst/>
                  </a:prstGeom>
                  <a:noFill/>
                  <a:ln w="3175">
                    <a:solidFill>
                      <a:srgbClr val="CC0000"/>
                    </a:solidFill>
                    <a:round/>
                    <a:headEnd/>
                    <a:tailEnd/>
                  </a:ln>
                </p:spPr>
                <p:txBody>
                  <a:bodyPr/>
                  <a:lstStyle/>
                  <a:p>
                    <a:pPr>
                      <a:defRPr/>
                    </a:pPr>
                    <a:endParaRPr lang="en-US" sz="1050" b="1"/>
                  </a:p>
                </p:txBody>
              </p:sp>
              <p:sp>
                <p:nvSpPr>
                  <p:cNvPr id="424" name="Line 163"/>
                  <p:cNvSpPr>
                    <a:spLocks noChangeShapeType="1"/>
                  </p:cNvSpPr>
                  <p:nvPr/>
                </p:nvSpPr>
                <p:spPr bwMode="auto">
                  <a:xfrm>
                    <a:off x="3091" y="3214"/>
                    <a:ext cx="92" cy="0"/>
                  </a:xfrm>
                  <a:prstGeom prst="line">
                    <a:avLst/>
                  </a:prstGeom>
                  <a:noFill/>
                  <a:ln w="3175">
                    <a:solidFill>
                      <a:srgbClr val="CC0000"/>
                    </a:solidFill>
                    <a:round/>
                    <a:headEnd/>
                    <a:tailEnd/>
                  </a:ln>
                </p:spPr>
                <p:txBody>
                  <a:bodyPr/>
                  <a:lstStyle/>
                  <a:p>
                    <a:pPr>
                      <a:defRPr/>
                    </a:pPr>
                    <a:endParaRPr lang="en-US" sz="1050" b="1"/>
                  </a:p>
                </p:txBody>
              </p:sp>
              <p:sp>
                <p:nvSpPr>
                  <p:cNvPr id="425" name="Line 164"/>
                  <p:cNvSpPr>
                    <a:spLocks noChangeShapeType="1"/>
                  </p:cNvSpPr>
                  <p:nvPr/>
                </p:nvSpPr>
                <p:spPr bwMode="auto">
                  <a:xfrm>
                    <a:off x="3645" y="3214"/>
                    <a:ext cx="92" cy="0"/>
                  </a:xfrm>
                  <a:prstGeom prst="line">
                    <a:avLst/>
                  </a:prstGeom>
                  <a:noFill/>
                  <a:ln w="3175">
                    <a:solidFill>
                      <a:srgbClr val="CC0000"/>
                    </a:solidFill>
                    <a:round/>
                    <a:headEnd/>
                    <a:tailEnd/>
                  </a:ln>
                </p:spPr>
                <p:txBody>
                  <a:bodyPr/>
                  <a:lstStyle/>
                  <a:p>
                    <a:pPr>
                      <a:defRPr/>
                    </a:pPr>
                    <a:endParaRPr lang="en-US" sz="1050" b="1"/>
                  </a:p>
                </p:txBody>
              </p:sp>
              <p:sp>
                <p:nvSpPr>
                  <p:cNvPr id="426" name="Line 165"/>
                  <p:cNvSpPr>
                    <a:spLocks noChangeShapeType="1"/>
                  </p:cNvSpPr>
                  <p:nvPr/>
                </p:nvSpPr>
                <p:spPr bwMode="auto">
                  <a:xfrm>
                    <a:off x="4208" y="3214"/>
                    <a:ext cx="65" cy="0"/>
                  </a:xfrm>
                  <a:prstGeom prst="line">
                    <a:avLst/>
                  </a:prstGeom>
                  <a:noFill/>
                  <a:ln w="3175">
                    <a:solidFill>
                      <a:srgbClr val="CC0000"/>
                    </a:solidFill>
                    <a:round/>
                    <a:headEnd/>
                    <a:tailEnd/>
                  </a:ln>
                </p:spPr>
                <p:txBody>
                  <a:bodyPr/>
                  <a:lstStyle/>
                  <a:p>
                    <a:pPr>
                      <a:defRPr/>
                    </a:pPr>
                    <a:endParaRPr lang="en-US" sz="1050" b="1"/>
                  </a:p>
                </p:txBody>
              </p:sp>
              <p:sp>
                <p:nvSpPr>
                  <p:cNvPr id="427" name="Line 166"/>
                  <p:cNvSpPr>
                    <a:spLocks noChangeShapeType="1"/>
                  </p:cNvSpPr>
                  <p:nvPr/>
                </p:nvSpPr>
                <p:spPr bwMode="auto">
                  <a:xfrm>
                    <a:off x="1760" y="2878"/>
                    <a:ext cx="52" cy="2"/>
                  </a:xfrm>
                  <a:prstGeom prst="line">
                    <a:avLst/>
                  </a:prstGeom>
                  <a:noFill/>
                  <a:ln w="3175">
                    <a:solidFill>
                      <a:srgbClr val="CC0000"/>
                    </a:solidFill>
                    <a:round/>
                    <a:headEnd/>
                    <a:tailEnd/>
                  </a:ln>
                </p:spPr>
                <p:txBody>
                  <a:bodyPr/>
                  <a:lstStyle/>
                  <a:p>
                    <a:pPr>
                      <a:defRPr/>
                    </a:pPr>
                    <a:endParaRPr lang="en-US" sz="1050" b="1"/>
                  </a:p>
                </p:txBody>
              </p:sp>
              <p:sp>
                <p:nvSpPr>
                  <p:cNvPr id="428" name="Line 167"/>
                  <p:cNvSpPr>
                    <a:spLocks noChangeShapeType="1"/>
                  </p:cNvSpPr>
                  <p:nvPr/>
                </p:nvSpPr>
                <p:spPr bwMode="auto">
                  <a:xfrm>
                    <a:off x="2799" y="2878"/>
                    <a:ext cx="48" cy="2"/>
                  </a:xfrm>
                  <a:prstGeom prst="line">
                    <a:avLst/>
                  </a:prstGeom>
                  <a:noFill/>
                  <a:ln w="3175">
                    <a:solidFill>
                      <a:srgbClr val="CC0000"/>
                    </a:solidFill>
                    <a:round/>
                    <a:headEnd/>
                    <a:tailEnd/>
                  </a:ln>
                </p:spPr>
                <p:txBody>
                  <a:bodyPr/>
                  <a:lstStyle/>
                  <a:p>
                    <a:pPr>
                      <a:defRPr/>
                    </a:pPr>
                    <a:endParaRPr lang="en-US" sz="1050" b="1"/>
                  </a:p>
                </p:txBody>
              </p:sp>
              <p:sp>
                <p:nvSpPr>
                  <p:cNvPr id="429" name="Line 168"/>
                  <p:cNvSpPr>
                    <a:spLocks noChangeShapeType="1"/>
                  </p:cNvSpPr>
                  <p:nvPr/>
                </p:nvSpPr>
                <p:spPr bwMode="auto">
                  <a:xfrm>
                    <a:off x="3318" y="2878"/>
                    <a:ext cx="52" cy="2"/>
                  </a:xfrm>
                  <a:prstGeom prst="line">
                    <a:avLst/>
                  </a:prstGeom>
                  <a:noFill/>
                  <a:ln w="3175">
                    <a:solidFill>
                      <a:srgbClr val="CC0000"/>
                    </a:solidFill>
                    <a:round/>
                    <a:headEnd/>
                    <a:tailEnd/>
                  </a:ln>
                </p:spPr>
                <p:txBody>
                  <a:bodyPr/>
                  <a:lstStyle/>
                  <a:p>
                    <a:pPr>
                      <a:defRPr/>
                    </a:pPr>
                    <a:endParaRPr lang="en-US" sz="1050" b="1"/>
                  </a:p>
                </p:txBody>
              </p:sp>
              <p:sp>
                <p:nvSpPr>
                  <p:cNvPr id="430" name="Line 169"/>
                  <p:cNvSpPr>
                    <a:spLocks noChangeShapeType="1"/>
                  </p:cNvSpPr>
                  <p:nvPr/>
                </p:nvSpPr>
                <p:spPr bwMode="auto">
                  <a:xfrm>
                    <a:off x="3842" y="2878"/>
                    <a:ext cx="48" cy="2"/>
                  </a:xfrm>
                  <a:prstGeom prst="line">
                    <a:avLst/>
                  </a:prstGeom>
                  <a:noFill/>
                  <a:ln w="3175">
                    <a:solidFill>
                      <a:srgbClr val="CC0000"/>
                    </a:solidFill>
                    <a:round/>
                    <a:headEnd/>
                    <a:tailEnd/>
                  </a:ln>
                </p:spPr>
                <p:txBody>
                  <a:bodyPr/>
                  <a:lstStyle/>
                  <a:p>
                    <a:pPr>
                      <a:defRPr/>
                    </a:pPr>
                    <a:endParaRPr lang="en-US" sz="1050" b="1"/>
                  </a:p>
                </p:txBody>
              </p:sp>
              <p:sp>
                <p:nvSpPr>
                  <p:cNvPr id="431" name="Line 170"/>
                  <p:cNvSpPr>
                    <a:spLocks noChangeShapeType="1"/>
                  </p:cNvSpPr>
                  <p:nvPr/>
                </p:nvSpPr>
                <p:spPr bwMode="auto">
                  <a:xfrm flipH="1">
                    <a:off x="1616" y="2659"/>
                    <a:ext cx="22" cy="87"/>
                  </a:xfrm>
                  <a:prstGeom prst="line">
                    <a:avLst/>
                  </a:prstGeom>
                  <a:noFill/>
                  <a:ln w="3175">
                    <a:solidFill>
                      <a:srgbClr val="CC0000"/>
                    </a:solidFill>
                    <a:round/>
                    <a:headEnd/>
                    <a:tailEnd/>
                  </a:ln>
                </p:spPr>
                <p:txBody>
                  <a:bodyPr/>
                  <a:lstStyle/>
                  <a:p>
                    <a:pPr>
                      <a:defRPr/>
                    </a:pPr>
                    <a:endParaRPr lang="en-US" sz="1050" b="1"/>
                  </a:p>
                </p:txBody>
              </p:sp>
              <p:sp>
                <p:nvSpPr>
                  <p:cNvPr id="432" name="Line 171"/>
                  <p:cNvSpPr>
                    <a:spLocks noChangeShapeType="1"/>
                  </p:cNvSpPr>
                  <p:nvPr/>
                </p:nvSpPr>
                <p:spPr bwMode="auto">
                  <a:xfrm flipH="1">
                    <a:off x="2087" y="2654"/>
                    <a:ext cx="87" cy="92"/>
                  </a:xfrm>
                  <a:prstGeom prst="line">
                    <a:avLst/>
                  </a:prstGeom>
                  <a:noFill/>
                  <a:ln w="3175">
                    <a:solidFill>
                      <a:srgbClr val="CC0000"/>
                    </a:solidFill>
                    <a:round/>
                    <a:headEnd/>
                    <a:tailEnd/>
                  </a:ln>
                </p:spPr>
                <p:txBody>
                  <a:bodyPr/>
                  <a:lstStyle/>
                  <a:p>
                    <a:pPr>
                      <a:defRPr/>
                    </a:pPr>
                    <a:endParaRPr lang="en-US" sz="1050" b="1"/>
                  </a:p>
                </p:txBody>
              </p:sp>
              <p:sp>
                <p:nvSpPr>
                  <p:cNvPr id="433" name="Line 172"/>
                  <p:cNvSpPr>
                    <a:spLocks noChangeShapeType="1"/>
                  </p:cNvSpPr>
                  <p:nvPr/>
                </p:nvSpPr>
                <p:spPr bwMode="auto">
                  <a:xfrm>
                    <a:off x="1756" y="2654"/>
                    <a:ext cx="127" cy="116"/>
                  </a:xfrm>
                  <a:prstGeom prst="line">
                    <a:avLst/>
                  </a:prstGeom>
                  <a:noFill/>
                  <a:ln w="3175">
                    <a:solidFill>
                      <a:srgbClr val="CC0000"/>
                    </a:solidFill>
                    <a:round/>
                    <a:headEnd/>
                    <a:tailEnd/>
                  </a:ln>
                </p:spPr>
                <p:txBody>
                  <a:bodyPr/>
                  <a:lstStyle/>
                  <a:p>
                    <a:pPr>
                      <a:defRPr/>
                    </a:pPr>
                    <a:endParaRPr lang="en-US" sz="1050" b="1"/>
                  </a:p>
                </p:txBody>
              </p:sp>
              <p:sp>
                <p:nvSpPr>
                  <p:cNvPr id="434" name="Line 173"/>
                  <p:cNvSpPr>
                    <a:spLocks noChangeShapeType="1"/>
                  </p:cNvSpPr>
                  <p:nvPr/>
                </p:nvSpPr>
                <p:spPr bwMode="auto">
                  <a:xfrm>
                    <a:off x="1708" y="2654"/>
                    <a:ext cx="52" cy="425"/>
                  </a:xfrm>
                  <a:prstGeom prst="line">
                    <a:avLst/>
                  </a:prstGeom>
                  <a:noFill/>
                  <a:ln w="3175">
                    <a:solidFill>
                      <a:srgbClr val="CC0000"/>
                    </a:solidFill>
                    <a:round/>
                    <a:headEnd/>
                    <a:tailEnd/>
                  </a:ln>
                </p:spPr>
                <p:txBody>
                  <a:bodyPr/>
                  <a:lstStyle/>
                  <a:p>
                    <a:pPr>
                      <a:defRPr/>
                    </a:pPr>
                    <a:endParaRPr lang="en-US" sz="1050" b="1"/>
                  </a:p>
                </p:txBody>
              </p:sp>
              <p:sp>
                <p:nvSpPr>
                  <p:cNvPr id="435" name="Line 174"/>
                  <p:cNvSpPr>
                    <a:spLocks noChangeShapeType="1"/>
                  </p:cNvSpPr>
                  <p:nvPr/>
                </p:nvSpPr>
                <p:spPr bwMode="auto">
                  <a:xfrm flipH="1">
                    <a:off x="1813" y="2987"/>
                    <a:ext cx="113" cy="92"/>
                  </a:xfrm>
                  <a:prstGeom prst="line">
                    <a:avLst/>
                  </a:prstGeom>
                  <a:noFill/>
                  <a:ln w="3175">
                    <a:solidFill>
                      <a:srgbClr val="CC0000"/>
                    </a:solidFill>
                    <a:round/>
                    <a:headEnd/>
                    <a:tailEnd/>
                  </a:ln>
                </p:spPr>
                <p:txBody>
                  <a:bodyPr/>
                  <a:lstStyle/>
                  <a:p>
                    <a:pPr>
                      <a:defRPr/>
                    </a:pPr>
                    <a:endParaRPr lang="en-US" sz="1050" b="1"/>
                  </a:p>
                </p:txBody>
              </p:sp>
              <p:sp>
                <p:nvSpPr>
                  <p:cNvPr id="436" name="Line 175"/>
                  <p:cNvSpPr>
                    <a:spLocks noChangeShapeType="1"/>
                  </p:cNvSpPr>
                  <p:nvPr/>
                </p:nvSpPr>
                <p:spPr bwMode="auto">
                  <a:xfrm flipH="1">
                    <a:off x="2380" y="2987"/>
                    <a:ext cx="79" cy="92"/>
                  </a:xfrm>
                  <a:prstGeom prst="line">
                    <a:avLst/>
                  </a:prstGeom>
                  <a:noFill/>
                  <a:ln w="3175">
                    <a:solidFill>
                      <a:srgbClr val="CC0000"/>
                    </a:solidFill>
                    <a:round/>
                    <a:headEnd/>
                    <a:tailEnd/>
                  </a:ln>
                </p:spPr>
                <p:txBody>
                  <a:bodyPr/>
                  <a:lstStyle/>
                  <a:p>
                    <a:pPr>
                      <a:defRPr/>
                    </a:pPr>
                    <a:endParaRPr lang="en-US" sz="1050" b="1"/>
                  </a:p>
                </p:txBody>
              </p:sp>
              <p:sp>
                <p:nvSpPr>
                  <p:cNvPr id="437" name="Line 176"/>
                  <p:cNvSpPr>
                    <a:spLocks noChangeShapeType="1"/>
                  </p:cNvSpPr>
                  <p:nvPr/>
                </p:nvSpPr>
                <p:spPr bwMode="auto">
                  <a:xfrm>
                    <a:off x="2725" y="2977"/>
                    <a:ext cx="74" cy="92"/>
                  </a:xfrm>
                  <a:prstGeom prst="line">
                    <a:avLst/>
                  </a:prstGeom>
                  <a:noFill/>
                  <a:ln w="3175">
                    <a:solidFill>
                      <a:srgbClr val="CC0000"/>
                    </a:solidFill>
                    <a:round/>
                    <a:headEnd/>
                    <a:tailEnd/>
                  </a:ln>
                </p:spPr>
                <p:txBody>
                  <a:bodyPr/>
                  <a:lstStyle/>
                  <a:p>
                    <a:pPr>
                      <a:defRPr/>
                    </a:pPr>
                    <a:endParaRPr lang="en-US" sz="1050" b="1"/>
                  </a:p>
                </p:txBody>
              </p:sp>
              <p:sp>
                <p:nvSpPr>
                  <p:cNvPr id="438" name="Line 177"/>
                  <p:cNvSpPr>
                    <a:spLocks noChangeShapeType="1"/>
                  </p:cNvSpPr>
                  <p:nvPr/>
                </p:nvSpPr>
                <p:spPr bwMode="auto">
                  <a:xfrm flipH="1">
                    <a:off x="2943" y="2987"/>
                    <a:ext cx="61" cy="92"/>
                  </a:xfrm>
                  <a:prstGeom prst="line">
                    <a:avLst/>
                  </a:prstGeom>
                  <a:noFill/>
                  <a:ln w="3175">
                    <a:solidFill>
                      <a:srgbClr val="CC0000"/>
                    </a:solidFill>
                    <a:round/>
                    <a:headEnd/>
                    <a:tailEnd/>
                  </a:ln>
                </p:spPr>
                <p:txBody>
                  <a:bodyPr/>
                  <a:lstStyle/>
                  <a:p>
                    <a:pPr>
                      <a:defRPr/>
                    </a:pPr>
                    <a:endParaRPr lang="en-US" sz="1050" b="1"/>
                  </a:p>
                </p:txBody>
              </p:sp>
              <p:sp>
                <p:nvSpPr>
                  <p:cNvPr id="439" name="Line 178"/>
                  <p:cNvSpPr>
                    <a:spLocks noChangeShapeType="1"/>
                  </p:cNvSpPr>
                  <p:nvPr/>
                </p:nvSpPr>
                <p:spPr bwMode="auto">
                  <a:xfrm>
                    <a:off x="3222" y="2987"/>
                    <a:ext cx="79" cy="118"/>
                  </a:xfrm>
                  <a:prstGeom prst="line">
                    <a:avLst/>
                  </a:prstGeom>
                  <a:noFill/>
                  <a:ln w="3175">
                    <a:solidFill>
                      <a:srgbClr val="CC0000"/>
                    </a:solidFill>
                    <a:round/>
                    <a:headEnd/>
                    <a:tailEnd/>
                  </a:ln>
                </p:spPr>
                <p:txBody>
                  <a:bodyPr/>
                  <a:lstStyle/>
                  <a:p>
                    <a:pPr>
                      <a:defRPr/>
                    </a:pPr>
                    <a:endParaRPr lang="en-US" sz="1050" b="1"/>
                  </a:p>
                </p:txBody>
              </p:sp>
              <p:sp>
                <p:nvSpPr>
                  <p:cNvPr id="440" name="Line 179"/>
                  <p:cNvSpPr>
                    <a:spLocks noChangeShapeType="1"/>
                  </p:cNvSpPr>
                  <p:nvPr/>
                </p:nvSpPr>
                <p:spPr bwMode="auto">
                  <a:xfrm flipH="1">
                    <a:off x="3462" y="2992"/>
                    <a:ext cx="57" cy="87"/>
                  </a:xfrm>
                  <a:prstGeom prst="line">
                    <a:avLst/>
                  </a:prstGeom>
                  <a:noFill/>
                  <a:ln w="3175">
                    <a:solidFill>
                      <a:srgbClr val="CC0000"/>
                    </a:solidFill>
                    <a:round/>
                    <a:headEnd/>
                    <a:tailEnd/>
                  </a:ln>
                </p:spPr>
                <p:txBody>
                  <a:bodyPr/>
                  <a:lstStyle/>
                  <a:p>
                    <a:pPr>
                      <a:defRPr/>
                    </a:pPr>
                    <a:endParaRPr lang="en-US" sz="1050" b="1"/>
                  </a:p>
                </p:txBody>
              </p:sp>
              <p:sp>
                <p:nvSpPr>
                  <p:cNvPr id="441" name="Line 180"/>
                  <p:cNvSpPr>
                    <a:spLocks noChangeShapeType="1"/>
                  </p:cNvSpPr>
                  <p:nvPr/>
                </p:nvSpPr>
                <p:spPr bwMode="auto">
                  <a:xfrm>
                    <a:off x="2973" y="2637"/>
                    <a:ext cx="83" cy="109"/>
                  </a:xfrm>
                  <a:prstGeom prst="line">
                    <a:avLst/>
                  </a:prstGeom>
                  <a:noFill/>
                  <a:ln w="3175">
                    <a:solidFill>
                      <a:srgbClr val="CC0000"/>
                    </a:solidFill>
                    <a:round/>
                    <a:headEnd/>
                    <a:tailEnd/>
                  </a:ln>
                </p:spPr>
                <p:txBody>
                  <a:bodyPr/>
                  <a:lstStyle/>
                  <a:p>
                    <a:pPr>
                      <a:defRPr/>
                    </a:pPr>
                    <a:endParaRPr lang="en-US" sz="1050" b="1"/>
                  </a:p>
                </p:txBody>
              </p:sp>
              <p:sp>
                <p:nvSpPr>
                  <p:cNvPr id="442" name="Line 181"/>
                  <p:cNvSpPr>
                    <a:spLocks noChangeShapeType="1"/>
                  </p:cNvSpPr>
                  <p:nvPr/>
                </p:nvSpPr>
                <p:spPr bwMode="auto">
                  <a:xfrm flipH="1">
                    <a:off x="3148" y="2637"/>
                    <a:ext cx="74" cy="109"/>
                  </a:xfrm>
                  <a:prstGeom prst="line">
                    <a:avLst/>
                  </a:prstGeom>
                  <a:noFill/>
                  <a:ln w="3175">
                    <a:solidFill>
                      <a:srgbClr val="CC0000"/>
                    </a:solidFill>
                    <a:round/>
                    <a:headEnd/>
                    <a:tailEnd/>
                  </a:ln>
                </p:spPr>
                <p:txBody>
                  <a:bodyPr/>
                  <a:lstStyle/>
                  <a:p>
                    <a:pPr>
                      <a:defRPr/>
                    </a:pPr>
                    <a:endParaRPr lang="en-US" sz="1050" b="1"/>
                  </a:p>
                </p:txBody>
              </p:sp>
              <p:sp>
                <p:nvSpPr>
                  <p:cNvPr id="443" name="Line 182"/>
                  <p:cNvSpPr>
                    <a:spLocks noChangeShapeType="1"/>
                  </p:cNvSpPr>
                  <p:nvPr/>
                </p:nvSpPr>
                <p:spPr bwMode="auto">
                  <a:xfrm>
                    <a:off x="3436" y="2654"/>
                    <a:ext cx="79" cy="92"/>
                  </a:xfrm>
                  <a:prstGeom prst="line">
                    <a:avLst/>
                  </a:prstGeom>
                  <a:noFill/>
                  <a:ln w="3175">
                    <a:solidFill>
                      <a:srgbClr val="CC0000"/>
                    </a:solidFill>
                    <a:round/>
                    <a:headEnd/>
                    <a:tailEnd/>
                  </a:ln>
                </p:spPr>
                <p:txBody>
                  <a:bodyPr/>
                  <a:lstStyle/>
                  <a:p>
                    <a:pPr>
                      <a:defRPr/>
                    </a:pPr>
                    <a:endParaRPr lang="en-US" sz="1050" b="1"/>
                  </a:p>
                </p:txBody>
              </p:sp>
              <p:sp>
                <p:nvSpPr>
                  <p:cNvPr id="444" name="Line 183"/>
                  <p:cNvSpPr>
                    <a:spLocks noChangeShapeType="1"/>
                  </p:cNvSpPr>
                  <p:nvPr/>
                </p:nvSpPr>
                <p:spPr bwMode="auto">
                  <a:xfrm flipH="1">
                    <a:off x="3702" y="2637"/>
                    <a:ext cx="79" cy="109"/>
                  </a:xfrm>
                  <a:prstGeom prst="line">
                    <a:avLst/>
                  </a:prstGeom>
                  <a:noFill/>
                  <a:ln w="3175">
                    <a:solidFill>
                      <a:srgbClr val="CC0000"/>
                    </a:solidFill>
                    <a:round/>
                    <a:headEnd/>
                    <a:tailEnd/>
                  </a:ln>
                </p:spPr>
                <p:txBody>
                  <a:bodyPr/>
                  <a:lstStyle/>
                  <a:p>
                    <a:pPr>
                      <a:defRPr/>
                    </a:pPr>
                    <a:endParaRPr lang="en-US" sz="1050" b="1"/>
                  </a:p>
                </p:txBody>
              </p:sp>
              <p:sp>
                <p:nvSpPr>
                  <p:cNvPr id="445" name="Line 184"/>
                  <p:cNvSpPr>
                    <a:spLocks noChangeShapeType="1"/>
                  </p:cNvSpPr>
                  <p:nvPr/>
                </p:nvSpPr>
                <p:spPr bwMode="auto">
                  <a:xfrm>
                    <a:off x="2410" y="2637"/>
                    <a:ext cx="96" cy="109"/>
                  </a:xfrm>
                  <a:prstGeom prst="line">
                    <a:avLst/>
                  </a:prstGeom>
                  <a:noFill/>
                  <a:ln w="3175">
                    <a:solidFill>
                      <a:srgbClr val="CC0000"/>
                    </a:solidFill>
                    <a:round/>
                    <a:headEnd/>
                    <a:tailEnd/>
                  </a:ln>
                </p:spPr>
                <p:txBody>
                  <a:bodyPr/>
                  <a:lstStyle/>
                  <a:p>
                    <a:pPr>
                      <a:defRPr/>
                    </a:pPr>
                    <a:endParaRPr lang="en-US" sz="1050" b="1"/>
                  </a:p>
                </p:txBody>
              </p:sp>
              <p:sp>
                <p:nvSpPr>
                  <p:cNvPr id="446" name="Line 185"/>
                  <p:cNvSpPr>
                    <a:spLocks noChangeShapeType="1"/>
                  </p:cNvSpPr>
                  <p:nvPr/>
                </p:nvSpPr>
                <p:spPr bwMode="auto">
                  <a:xfrm flipH="1">
                    <a:off x="2646" y="2637"/>
                    <a:ext cx="65" cy="109"/>
                  </a:xfrm>
                  <a:prstGeom prst="line">
                    <a:avLst/>
                  </a:prstGeom>
                  <a:noFill/>
                  <a:ln w="3175">
                    <a:solidFill>
                      <a:srgbClr val="CC0000"/>
                    </a:solidFill>
                    <a:round/>
                    <a:headEnd/>
                    <a:tailEnd/>
                  </a:ln>
                </p:spPr>
                <p:txBody>
                  <a:bodyPr/>
                  <a:lstStyle/>
                  <a:p>
                    <a:pPr>
                      <a:defRPr/>
                    </a:pPr>
                    <a:endParaRPr lang="en-US" sz="1050" b="1"/>
                  </a:p>
                </p:txBody>
              </p:sp>
              <p:sp>
                <p:nvSpPr>
                  <p:cNvPr id="447" name="Line 186"/>
                  <p:cNvSpPr>
                    <a:spLocks noChangeShapeType="1"/>
                  </p:cNvSpPr>
                  <p:nvPr/>
                </p:nvSpPr>
                <p:spPr bwMode="auto">
                  <a:xfrm>
                    <a:off x="2306" y="2654"/>
                    <a:ext cx="0" cy="415"/>
                  </a:xfrm>
                  <a:prstGeom prst="line">
                    <a:avLst/>
                  </a:prstGeom>
                  <a:noFill/>
                  <a:ln w="3175">
                    <a:solidFill>
                      <a:srgbClr val="CC0000"/>
                    </a:solidFill>
                    <a:round/>
                    <a:headEnd/>
                    <a:tailEnd/>
                  </a:ln>
                </p:spPr>
                <p:txBody>
                  <a:bodyPr/>
                  <a:lstStyle/>
                  <a:p>
                    <a:pPr>
                      <a:defRPr/>
                    </a:pPr>
                    <a:endParaRPr lang="en-US" sz="1050" b="1"/>
                  </a:p>
                </p:txBody>
              </p:sp>
              <p:sp>
                <p:nvSpPr>
                  <p:cNvPr id="448" name="Line 187"/>
                  <p:cNvSpPr>
                    <a:spLocks noChangeShapeType="1"/>
                  </p:cNvSpPr>
                  <p:nvPr/>
                </p:nvSpPr>
                <p:spPr bwMode="auto">
                  <a:xfrm>
                    <a:off x="3781" y="2958"/>
                    <a:ext cx="70" cy="128"/>
                  </a:xfrm>
                  <a:prstGeom prst="line">
                    <a:avLst/>
                  </a:prstGeom>
                  <a:noFill/>
                  <a:ln w="3175">
                    <a:solidFill>
                      <a:srgbClr val="CC0000"/>
                    </a:solidFill>
                    <a:round/>
                    <a:headEnd/>
                    <a:tailEnd/>
                  </a:ln>
                </p:spPr>
                <p:txBody>
                  <a:bodyPr/>
                  <a:lstStyle/>
                  <a:p>
                    <a:pPr>
                      <a:defRPr/>
                    </a:pPr>
                    <a:endParaRPr lang="en-US" sz="1050" b="1"/>
                  </a:p>
                </p:txBody>
              </p:sp>
              <p:sp>
                <p:nvSpPr>
                  <p:cNvPr id="449" name="Line 188"/>
                  <p:cNvSpPr>
                    <a:spLocks noChangeShapeType="1"/>
                  </p:cNvSpPr>
                  <p:nvPr/>
                </p:nvSpPr>
                <p:spPr bwMode="auto">
                  <a:xfrm>
                    <a:off x="1324" y="2605"/>
                    <a:ext cx="87" cy="164"/>
                  </a:xfrm>
                  <a:prstGeom prst="line">
                    <a:avLst/>
                  </a:prstGeom>
                  <a:noFill/>
                  <a:ln w="3175">
                    <a:solidFill>
                      <a:srgbClr val="CC0000"/>
                    </a:solidFill>
                    <a:round/>
                    <a:headEnd/>
                    <a:tailEnd/>
                  </a:ln>
                </p:spPr>
                <p:txBody>
                  <a:bodyPr/>
                  <a:lstStyle/>
                  <a:p>
                    <a:pPr>
                      <a:defRPr/>
                    </a:pPr>
                    <a:endParaRPr lang="en-US" sz="1050" b="1"/>
                  </a:p>
                </p:txBody>
              </p:sp>
              <p:sp>
                <p:nvSpPr>
                  <p:cNvPr id="450" name="Line 189"/>
                  <p:cNvSpPr>
                    <a:spLocks noChangeShapeType="1"/>
                  </p:cNvSpPr>
                  <p:nvPr/>
                </p:nvSpPr>
                <p:spPr bwMode="auto">
                  <a:xfrm flipH="1">
                    <a:off x="1367" y="2987"/>
                    <a:ext cx="44" cy="118"/>
                  </a:xfrm>
                  <a:prstGeom prst="line">
                    <a:avLst/>
                  </a:prstGeom>
                  <a:noFill/>
                  <a:ln w="3175">
                    <a:solidFill>
                      <a:srgbClr val="CC0000"/>
                    </a:solidFill>
                    <a:round/>
                    <a:headEnd/>
                    <a:tailEnd/>
                  </a:ln>
                </p:spPr>
                <p:txBody>
                  <a:bodyPr/>
                  <a:lstStyle/>
                  <a:p>
                    <a:pPr>
                      <a:defRPr/>
                    </a:pPr>
                    <a:endParaRPr lang="en-US" sz="1050" b="1"/>
                  </a:p>
                </p:txBody>
              </p:sp>
              <p:sp>
                <p:nvSpPr>
                  <p:cNvPr id="451" name="Line 190"/>
                  <p:cNvSpPr>
                    <a:spLocks noChangeShapeType="1"/>
                  </p:cNvSpPr>
                  <p:nvPr/>
                </p:nvSpPr>
                <p:spPr bwMode="auto">
                  <a:xfrm>
                    <a:off x="1673" y="2977"/>
                    <a:ext cx="44" cy="101"/>
                  </a:xfrm>
                  <a:prstGeom prst="line">
                    <a:avLst/>
                  </a:prstGeom>
                  <a:noFill/>
                  <a:ln w="3175">
                    <a:solidFill>
                      <a:srgbClr val="CC0000"/>
                    </a:solidFill>
                    <a:round/>
                    <a:headEnd/>
                    <a:tailEnd/>
                  </a:ln>
                </p:spPr>
                <p:txBody>
                  <a:bodyPr/>
                  <a:lstStyle/>
                  <a:p>
                    <a:pPr>
                      <a:defRPr/>
                    </a:pPr>
                    <a:endParaRPr lang="en-US" sz="1050" b="1"/>
                  </a:p>
                </p:txBody>
              </p:sp>
              <p:sp>
                <p:nvSpPr>
                  <p:cNvPr id="452" name="Line 191"/>
                  <p:cNvSpPr>
                    <a:spLocks noChangeShapeType="1"/>
                  </p:cNvSpPr>
                  <p:nvPr/>
                </p:nvSpPr>
                <p:spPr bwMode="auto">
                  <a:xfrm>
                    <a:off x="2175" y="2977"/>
                    <a:ext cx="61" cy="101"/>
                  </a:xfrm>
                  <a:prstGeom prst="line">
                    <a:avLst/>
                  </a:prstGeom>
                  <a:noFill/>
                  <a:ln w="3175">
                    <a:solidFill>
                      <a:srgbClr val="CC0000"/>
                    </a:solidFill>
                    <a:round/>
                    <a:headEnd/>
                    <a:tailEnd/>
                  </a:ln>
                </p:spPr>
                <p:txBody>
                  <a:bodyPr/>
                  <a:lstStyle/>
                  <a:p>
                    <a:pPr>
                      <a:defRPr/>
                    </a:pPr>
                    <a:endParaRPr lang="en-US" sz="1050" b="1"/>
                  </a:p>
                </p:txBody>
              </p:sp>
              <p:sp>
                <p:nvSpPr>
                  <p:cNvPr id="453" name="Line 192"/>
                  <p:cNvSpPr>
                    <a:spLocks noChangeShapeType="1"/>
                  </p:cNvSpPr>
                  <p:nvPr/>
                </p:nvSpPr>
                <p:spPr bwMode="auto">
                  <a:xfrm>
                    <a:off x="3981" y="2654"/>
                    <a:ext cx="39" cy="116"/>
                  </a:xfrm>
                  <a:prstGeom prst="line">
                    <a:avLst/>
                  </a:prstGeom>
                  <a:noFill/>
                  <a:ln w="3175">
                    <a:solidFill>
                      <a:srgbClr val="CC0000"/>
                    </a:solidFill>
                    <a:round/>
                    <a:headEnd/>
                    <a:tailEnd/>
                  </a:ln>
                </p:spPr>
                <p:txBody>
                  <a:bodyPr/>
                  <a:lstStyle/>
                  <a:p>
                    <a:pPr>
                      <a:defRPr/>
                    </a:pPr>
                    <a:endParaRPr lang="en-US" sz="1050" b="1"/>
                  </a:p>
                </p:txBody>
              </p:sp>
              <p:sp>
                <p:nvSpPr>
                  <p:cNvPr id="454" name="Line 193"/>
                  <p:cNvSpPr>
                    <a:spLocks noChangeShapeType="1"/>
                  </p:cNvSpPr>
                  <p:nvPr/>
                </p:nvSpPr>
                <p:spPr bwMode="auto">
                  <a:xfrm flipH="1">
                    <a:off x="4309" y="2654"/>
                    <a:ext cx="100" cy="135"/>
                  </a:xfrm>
                  <a:prstGeom prst="line">
                    <a:avLst/>
                  </a:prstGeom>
                  <a:noFill/>
                  <a:ln w="3175">
                    <a:solidFill>
                      <a:srgbClr val="CC0000"/>
                    </a:solidFill>
                    <a:round/>
                    <a:headEnd/>
                    <a:tailEnd/>
                  </a:ln>
                </p:spPr>
                <p:txBody>
                  <a:bodyPr/>
                  <a:lstStyle/>
                  <a:p>
                    <a:pPr>
                      <a:defRPr/>
                    </a:pPr>
                    <a:endParaRPr lang="en-US" sz="1050" b="1"/>
                  </a:p>
                </p:txBody>
              </p:sp>
              <p:sp>
                <p:nvSpPr>
                  <p:cNvPr id="455" name="Line 194"/>
                  <p:cNvSpPr>
                    <a:spLocks noChangeShapeType="1"/>
                  </p:cNvSpPr>
                  <p:nvPr/>
                </p:nvSpPr>
                <p:spPr bwMode="auto">
                  <a:xfrm>
                    <a:off x="4309" y="2958"/>
                    <a:ext cx="100" cy="128"/>
                  </a:xfrm>
                  <a:prstGeom prst="line">
                    <a:avLst/>
                  </a:prstGeom>
                  <a:noFill/>
                  <a:ln w="3175">
                    <a:solidFill>
                      <a:srgbClr val="CC0000"/>
                    </a:solidFill>
                    <a:round/>
                    <a:headEnd/>
                    <a:tailEnd/>
                  </a:ln>
                </p:spPr>
                <p:txBody>
                  <a:bodyPr/>
                  <a:lstStyle/>
                  <a:p>
                    <a:pPr>
                      <a:defRPr/>
                    </a:pPr>
                    <a:endParaRPr lang="en-US" sz="1050" b="1"/>
                  </a:p>
                </p:txBody>
              </p:sp>
            </p:grpSp>
            <p:sp>
              <p:nvSpPr>
                <p:cNvPr id="414" name="Line 195"/>
                <p:cNvSpPr>
                  <a:spLocks noChangeShapeType="1"/>
                </p:cNvSpPr>
                <p:nvPr/>
              </p:nvSpPr>
              <p:spPr bwMode="auto">
                <a:xfrm flipH="1">
                  <a:off x="4064" y="3001"/>
                  <a:ext cx="61" cy="82"/>
                </a:xfrm>
                <a:prstGeom prst="line">
                  <a:avLst/>
                </a:prstGeom>
                <a:noFill/>
                <a:ln w="3175">
                  <a:solidFill>
                    <a:srgbClr val="CC0000"/>
                  </a:solidFill>
                  <a:round/>
                  <a:headEnd/>
                  <a:tailEnd/>
                </a:ln>
              </p:spPr>
              <p:txBody>
                <a:bodyPr/>
                <a:lstStyle/>
                <a:p>
                  <a:pPr>
                    <a:defRPr/>
                  </a:pPr>
                  <a:endParaRPr lang="en-US" sz="1050" b="1"/>
                </a:p>
              </p:txBody>
            </p:sp>
          </p:grpSp>
          <p:sp>
            <p:nvSpPr>
              <p:cNvPr id="284" name="Line 27"/>
              <p:cNvSpPr>
                <a:spLocks noChangeShapeType="1"/>
              </p:cNvSpPr>
              <p:nvPr/>
            </p:nvSpPr>
            <p:spPr bwMode="auto">
              <a:xfrm>
                <a:off x="4686300" y="2239963"/>
                <a:ext cx="165100" cy="563562"/>
              </a:xfrm>
              <a:prstGeom prst="line">
                <a:avLst/>
              </a:prstGeom>
              <a:noFill/>
              <a:ln w="3175">
                <a:solidFill>
                  <a:srgbClr val="339933"/>
                </a:solidFill>
                <a:round/>
                <a:headEnd/>
                <a:tailEnd/>
              </a:ln>
            </p:spPr>
            <p:txBody>
              <a:bodyPr/>
              <a:lstStyle/>
              <a:p>
                <a:pPr>
                  <a:defRPr/>
                </a:pPr>
                <a:endParaRPr lang="en-US" sz="1050" b="1"/>
              </a:p>
            </p:txBody>
          </p:sp>
          <p:sp>
            <p:nvSpPr>
              <p:cNvPr id="285" name="Line 19"/>
              <p:cNvSpPr>
                <a:spLocks noChangeShapeType="1"/>
              </p:cNvSpPr>
              <p:nvPr/>
            </p:nvSpPr>
            <p:spPr bwMode="auto">
              <a:xfrm>
                <a:off x="4452938" y="2346325"/>
                <a:ext cx="0" cy="0"/>
              </a:xfrm>
              <a:prstGeom prst="line">
                <a:avLst/>
              </a:prstGeom>
              <a:noFill/>
              <a:ln w="3175">
                <a:solidFill>
                  <a:schemeClr val="tx1"/>
                </a:solidFill>
                <a:round/>
                <a:headEnd/>
                <a:tailEnd/>
              </a:ln>
            </p:spPr>
            <p:txBody>
              <a:bodyPr/>
              <a:lstStyle/>
              <a:p>
                <a:pPr>
                  <a:defRPr/>
                </a:pPr>
                <a:endParaRPr lang="en-US" sz="1050" b="1"/>
              </a:p>
            </p:txBody>
          </p:sp>
          <p:sp>
            <p:nvSpPr>
              <p:cNvPr id="286" name="Line 24"/>
              <p:cNvSpPr>
                <a:spLocks noChangeShapeType="1"/>
              </p:cNvSpPr>
              <p:nvPr/>
            </p:nvSpPr>
            <p:spPr bwMode="auto">
              <a:xfrm>
                <a:off x="4540250" y="2347913"/>
                <a:ext cx="0" cy="161925"/>
              </a:xfrm>
              <a:prstGeom prst="line">
                <a:avLst/>
              </a:prstGeom>
              <a:noFill/>
              <a:ln w="3175">
                <a:solidFill>
                  <a:srgbClr val="339933"/>
                </a:solidFill>
                <a:round/>
                <a:headEnd/>
                <a:tailEnd/>
              </a:ln>
            </p:spPr>
            <p:txBody>
              <a:bodyPr/>
              <a:lstStyle/>
              <a:p>
                <a:pPr>
                  <a:defRPr/>
                </a:pPr>
                <a:endParaRPr lang="en-US" sz="1050" b="1"/>
              </a:p>
            </p:txBody>
          </p:sp>
          <p:sp>
            <p:nvSpPr>
              <p:cNvPr id="287" name="Line 25"/>
              <p:cNvSpPr>
                <a:spLocks noChangeShapeType="1"/>
              </p:cNvSpPr>
              <p:nvPr/>
            </p:nvSpPr>
            <p:spPr bwMode="auto">
              <a:xfrm flipH="1">
                <a:off x="4238625" y="2247900"/>
                <a:ext cx="165100" cy="563563"/>
              </a:xfrm>
              <a:prstGeom prst="line">
                <a:avLst/>
              </a:prstGeom>
              <a:noFill/>
              <a:ln w="3175">
                <a:solidFill>
                  <a:srgbClr val="339933"/>
                </a:solidFill>
                <a:round/>
                <a:headEnd/>
                <a:tailEnd/>
              </a:ln>
            </p:spPr>
            <p:txBody>
              <a:bodyPr/>
              <a:lstStyle/>
              <a:p>
                <a:pPr>
                  <a:defRPr/>
                </a:pPr>
                <a:endParaRPr lang="en-US" sz="1050" b="1"/>
              </a:p>
            </p:txBody>
          </p:sp>
          <p:sp>
            <p:nvSpPr>
              <p:cNvPr id="288" name="Line 26"/>
              <p:cNvSpPr>
                <a:spLocks noChangeShapeType="1"/>
              </p:cNvSpPr>
              <p:nvPr/>
            </p:nvSpPr>
            <p:spPr bwMode="auto">
              <a:xfrm flipH="1">
                <a:off x="4294188" y="2316163"/>
                <a:ext cx="163512" cy="930275"/>
              </a:xfrm>
              <a:prstGeom prst="line">
                <a:avLst/>
              </a:prstGeom>
              <a:noFill/>
              <a:ln w="3175">
                <a:solidFill>
                  <a:srgbClr val="339933"/>
                </a:solidFill>
                <a:round/>
                <a:headEnd/>
                <a:tailEnd/>
              </a:ln>
            </p:spPr>
            <p:txBody>
              <a:bodyPr/>
              <a:lstStyle/>
              <a:p>
                <a:pPr>
                  <a:defRPr/>
                </a:pPr>
                <a:endParaRPr lang="en-US" sz="1050" b="1"/>
              </a:p>
            </p:txBody>
          </p:sp>
          <p:sp>
            <p:nvSpPr>
              <p:cNvPr id="289" name="Line 28"/>
              <p:cNvSpPr>
                <a:spLocks noChangeShapeType="1"/>
              </p:cNvSpPr>
              <p:nvPr/>
            </p:nvSpPr>
            <p:spPr bwMode="auto">
              <a:xfrm>
                <a:off x="4646613" y="2316163"/>
                <a:ext cx="150812" cy="917575"/>
              </a:xfrm>
              <a:prstGeom prst="line">
                <a:avLst/>
              </a:prstGeom>
              <a:noFill/>
              <a:ln w="3175">
                <a:solidFill>
                  <a:srgbClr val="339933"/>
                </a:solidFill>
                <a:round/>
                <a:headEnd/>
                <a:tailEnd/>
              </a:ln>
            </p:spPr>
            <p:txBody>
              <a:bodyPr/>
              <a:lstStyle/>
              <a:p>
                <a:pPr>
                  <a:defRPr/>
                </a:pPr>
                <a:endParaRPr lang="en-US" sz="1050" b="1"/>
              </a:p>
            </p:txBody>
          </p:sp>
          <p:sp>
            <p:nvSpPr>
              <p:cNvPr id="290" name="Line 30"/>
              <p:cNvSpPr>
                <a:spLocks noChangeShapeType="1"/>
              </p:cNvSpPr>
              <p:nvPr/>
            </p:nvSpPr>
            <p:spPr bwMode="auto">
              <a:xfrm flipH="1">
                <a:off x="4010025" y="3008313"/>
                <a:ext cx="117475" cy="260350"/>
              </a:xfrm>
              <a:prstGeom prst="line">
                <a:avLst/>
              </a:prstGeom>
              <a:noFill/>
              <a:ln w="3175">
                <a:solidFill>
                  <a:srgbClr val="800080"/>
                </a:solidFill>
                <a:round/>
                <a:headEnd/>
                <a:tailEnd/>
              </a:ln>
            </p:spPr>
            <p:txBody>
              <a:bodyPr/>
              <a:lstStyle/>
              <a:p>
                <a:pPr>
                  <a:defRPr/>
                </a:pPr>
                <a:endParaRPr lang="en-US" sz="1050" b="1"/>
              </a:p>
            </p:txBody>
          </p:sp>
          <p:sp>
            <p:nvSpPr>
              <p:cNvPr id="291" name="Line 31"/>
              <p:cNvSpPr>
                <a:spLocks noChangeShapeType="1"/>
              </p:cNvSpPr>
              <p:nvPr/>
            </p:nvSpPr>
            <p:spPr bwMode="auto">
              <a:xfrm>
                <a:off x="4275138" y="3049588"/>
                <a:ext cx="15875" cy="419100"/>
              </a:xfrm>
              <a:prstGeom prst="line">
                <a:avLst/>
              </a:prstGeom>
              <a:noFill/>
              <a:ln w="3175">
                <a:solidFill>
                  <a:srgbClr val="800080"/>
                </a:solidFill>
                <a:round/>
                <a:headEnd/>
                <a:tailEnd/>
              </a:ln>
            </p:spPr>
            <p:txBody>
              <a:bodyPr/>
              <a:lstStyle/>
              <a:p>
                <a:pPr>
                  <a:defRPr/>
                </a:pPr>
                <a:endParaRPr lang="en-US" sz="1050" b="1"/>
              </a:p>
            </p:txBody>
          </p:sp>
          <p:sp>
            <p:nvSpPr>
              <p:cNvPr id="292" name="Line 32"/>
              <p:cNvSpPr>
                <a:spLocks noChangeShapeType="1"/>
              </p:cNvSpPr>
              <p:nvPr/>
            </p:nvSpPr>
            <p:spPr bwMode="auto">
              <a:xfrm>
                <a:off x="4379913" y="2938463"/>
                <a:ext cx="336550" cy="330200"/>
              </a:xfrm>
              <a:prstGeom prst="line">
                <a:avLst/>
              </a:prstGeom>
              <a:noFill/>
              <a:ln w="3175">
                <a:solidFill>
                  <a:srgbClr val="800080"/>
                </a:solidFill>
                <a:round/>
                <a:headEnd/>
                <a:tailEnd/>
              </a:ln>
            </p:spPr>
            <p:txBody>
              <a:bodyPr/>
              <a:lstStyle/>
              <a:p>
                <a:pPr>
                  <a:defRPr/>
                </a:pPr>
                <a:endParaRPr lang="en-US" sz="1050" b="1"/>
              </a:p>
            </p:txBody>
          </p:sp>
          <p:sp>
            <p:nvSpPr>
              <p:cNvPr id="293" name="Line 33"/>
              <p:cNvSpPr>
                <a:spLocks noChangeShapeType="1"/>
              </p:cNvSpPr>
              <p:nvPr/>
            </p:nvSpPr>
            <p:spPr bwMode="auto">
              <a:xfrm>
                <a:off x="4325938" y="3019425"/>
                <a:ext cx="269875" cy="485775"/>
              </a:xfrm>
              <a:prstGeom prst="line">
                <a:avLst/>
              </a:prstGeom>
              <a:noFill/>
              <a:ln w="3175">
                <a:solidFill>
                  <a:srgbClr val="800080"/>
                </a:solidFill>
                <a:round/>
                <a:headEnd/>
                <a:tailEnd/>
              </a:ln>
            </p:spPr>
            <p:txBody>
              <a:bodyPr/>
              <a:lstStyle/>
              <a:p>
                <a:pPr>
                  <a:defRPr/>
                </a:pPr>
                <a:endParaRPr lang="en-US" sz="1050" b="1"/>
              </a:p>
            </p:txBody>
          </p:sp>
          <p:sp>
            <p:nvSpPr>
              <p:cNvPr id="294" name="Line 34"/>
              <p:cNvSpPr>
                <a:spLocks noChangeShapeType="1"/>
              </p:cNvSpPr>
              <p:nvPr/>
            </p:nvSpPr>
            <p:spPr bwMode="auto">
              <a:xfrm flipH="1">
                <a:off x="4648200" y="3055938"/>
                <a:ext cx="217488" cy="657225"/>
              </a:xfrm>
              <a:prstGeom prst="line">
                <a:avLst/>
              </a:prstGeom>
              <a:noFill/>
              <a:ln w="3175">
                <a:solidFill>
                  <a:srgbClr val="800080"/>
                </a:solidFill>
                <a:round/>
                <a:headEnd/>
                <a:tailEnd/>
              </a:ln>
            </p:spPr>
            <p:txBody>
              <a:bodyPr/>
              <a:lstStyle/>
              <a:p>
                <a:pPr>
                  <a:defRPr/>
                </a:pPr>
                <a:endParaRPr lang="en-US" sz="1050" b="1"/>
              </a:p>
            </p:txBody>
          </p:sp>
          <p:sp>
            <p:nvSpPr>
              <p:cNvPr id="295" name="Line 35"/>
              <p:cNvSpPr>
                <a:spLocks noChangeShapeType="1"/>
              </p:cNvSpPr>
              <p:nvPr/>
            </p:nvSpPr>
            <p:spPr bwMode="auto">
              <a:xfrm flipH="1">
                <a:off x="4889500" y="3052763"/>
                <a:ext cx="17463" cy="166687"/>
              </a:xfrm>
              <a:prstGeom prst="line">
                <a:avLst/>
              </a:prstGeom>
              <a:noFill/>
              <a:ln w="3175">
                <a:solidFill>
                  <a:srgbClr val="800080"/>
                </a:solidFill>
                <a:round/>
                <a:headEnd/>
                <a:tailEnd/>
              </a:ln>
            </p:spPr>
            <p:txBody>
              <a:bodyPr/>
              <a:lstStyle/>
              <a:p>
                <a:pPr>
                  <a:defRPr/>
                </a:pPr>
                <a:endParaRPr lang="en-US" sz="1050" b="1"/>
              </a:p>
            </p:txBody>
          </p:sp>
          <p:sp>
            <p:nvSpPr>
              <p:cNvPr id="296" name="Line 36"/>
              <p:cNvSpPr>
                <a:spLocks noChangeShapeType="1"/>
              </p:cNvSpPr>
              <p:nvPr/>
            </p:nvSpPr>
            <p:spPr bwMode="auto">
              <a:xfrm>
                <a:off x="4987925" y="3008313"/>
                <a:ext cx="277813" cy="685800"/>
              </a:xfrm>
              <a:prstGeom prst="line">
                <a:avLst/>
              </a:prstGeom>
              <a:noFill/>
              <a:ln w="3175">
                <a:solidFill>
                  <a:srgbClr val="800080"/>
                </a:solidFill>
                <a:round/>
                <a:headEnd/>
                <a:tailEnd/>
              </a:ln>
            </p:spPr>
            <p:txBody>
              <a:bodyPr/>
              <a:lstStyle/>
              <a:p>
                <a:pPr>
                  <a:defRPr/>
                </a:pPr>
                <a:endParaRPr lang="en-US" sz="1050" b="1"/>
              </a:p>
            </p:txBody>
          </p:sp>
          <p:sp>
            <p:nvSpPr>
              <p:cNvPr id="297" name="Line 37"/>
              <p:cNvSpPr>
                <a:spLocks noChangeShapeType="1"/>
              </p:cNvSpPr>
              <p:nvPr/>
            </p:nvSpPr>
            <p:spPr bwMode="auto">
              <a:xfrm flipH="1">
                <a:off x="4330700" y="2938463"/>
                <a:ext cx="414338" cy="538162"/>
              </a:xfrm>
              <a:prstGeom prst="line">
                <a:avLst/>
              </a:prstGeom>
              <a:noFill/>
              <a:ln w="3175">
                <a:solidFill>
                  <a:srgbClr val="800080"/>
                </a:solidFill>
                <a:round/>
                <a:headEnd/>
                <a:tailEnd/>
              </a:ln>
            </p:spPr>
            <p:txBody>
              <a:bodyPr/>
              <a:lstStyle/>
              <a:p>
                <a:pPr>
                  <a:defRPr/>
                </a:pPr>
                <a:endParaRPr lang="en-US" sz="1050" b="1"/>
              </a:p>
            </p:txBody>
          </p:sp>
          <p:sp>
            <p:nvSpPr>
              <p:cNvPr id="298" name="Line 38"/>
              <p:cNvSpPr>
                <a:spLocks noChangeShapeType="1"/>
              </p:cNvSpPr>
              <p:nvPr/>
            </p:nvSpPr>
            <p:spPr bwMode="auto">
              <a:xfrm flipH="1">
                <a:off x="4035425" y="3046413"/>
                <a:ext cx="171450" cy="639762"/>
              </a:xfrm>
              <a:prstGeom prst="line">
                <a:avLst/>
              </a:prstGeom>
              <a:noFill/>
              <a:ln w="3175">
                <a:solidFill>
                  <a:srgbClr val="800080"/>
                </a:solidFill>
                <a:round/>
                <a:headEnd/>
                <a:tailEnd/>
              </a:ln>
            </p:spPr>
            <p:txBody>
              <a:bodyPr/>
              <a:lstStyle/>
              <a:p>
                <a:pPr>
                  <a:defRPr/>
                </a:pPr>
                <a:endParaRPr lang="en-US" sz="1050" b="1"/>
              </a:p>
            </p:txBody>
          </p:sp>
          <p:sp>
            <p:nvSpPr>
              <p:cNvPr id="299" name="Line 39"/>
              <p:cNvSpPr>
                <a:spLocks noChangeShapeType="1"/>
              </p:cNvSpPr>
              <p:nvPr/>
            </p:nvSpPr>
            <p:spPr bwMode="auto">
              <a:xfrm>
                <a:off x="5018088" y="2940050"/>
                <a:ext cx="414337" cy="373063"/>
              </a:xfrm>
              <a:prstGeom prst="line">
                <a:avLst/>
              </a:prstGeom>
              <a:noFill/>
              <a:ln w="3175">
                <a:solidFill>
                  <a:srgbClr val="800080"/>
                </a:solidFill>
                <a:round/>
                <a:headEnd/>
                <a:tailEnd/>
              </a:ln>
            </p:spPr>
            <p:txBody>
              <a:bodyPr/>
              <a:lstStyle/>
              <a:p>
                <a:pPr>
                  <a:defRPr/>
                </a:pPr>
                <a:endParaRPr lang="en-US" sz="1050" b="1"/>
              </a:p>
            </p:txBody>
          </p:sp>
          <p:sp>
            <p:nvSpPr>
              <p:cNvPr id="300" name="Line 41"/>
              <p:cNvSpPr>
                <a:spLocks noChangeShapeType="1"/>
              </p:cNvSpPr>
              <p:nvPr/>
            </p:nvSpPr>
            <p:spPr bwMode="auto">
              <a:xfrm flipH="1">
                <a:off x="4297363" y="2706688"/>
                <a:ext cx="131762" cy="107950"/>
              </a:xfrm>
              <a:prstGeom prst="line">
                <a:avLst/>
              </a:prstGeom>
              <a:noFill/>
              <a:ln w="3175">
                <a:solidFill>
                  <a:srgbClr val="008080"/>
                </a:solidFill>
                <a:round/>
                <a:headEnd/>
                <a:tailEnd/>
              </a:ln>
            </p:spPr>
            <p:txBody>
              <a:bodyPr/>
              <a:lstStyle/>
              <a:p>
                <a:pPr>
                  <a:defRPr/>
                </a:pPr>
                <a:endParaRPr lang="en-US" sz="1050" b="1"/>
              </a:p>
            </p:txBody>
          </p:sp>
          <p:sp>
            <p:nvSpPr>
              <p:cNvPr id="301" name="Line 42"/>
              <p:cNvSpPr>
                <a:spLocks noChangeShapeType="1"/>
              </p:cNvSpPr>
              <p:nvPr/>
            </p:nvSpPr>
            <p:spPr bwMode="auto">
              <a:xfrm>
                <a:off x="4664075" y="2703513"/>
                <a:ext cx="155575" cy="111125"/>
              </a:xfrm>
              <a:prstGeom prst="line">
                <a:avLst/>
              </a:prstGeom>
              <a:noFill/>
              <a:ln w="3175">
                <a:solidFill>
                  <a:srgbClr val="008080"/>
                </a:solidFill>
                <a:round/>
                <a:headEnd/>
                <a:tailEnd/>
              </a:ln>
            </p:spPr>
            <p:txBody>
              <a:bodyPr/>
              <a:lstStyle/>
              <a:p>
                <a:pPr>
                  <a:defRPr/>
                </a:pPr>
                <a:endParaRPr lang="en-US" sz="1050" b="1"/>
              </a:p>
            </p:txBody>
          </p:sp>
          <p:sp>
            <p:nvSpPr>
              <p:cNvPr id="302" name="Line 43"/>
              <p:cNvSpPr>
                <a:spLocks noChangeShapeType="1"/>
              </p:cNvSpPr>
              <p:nvPr/>
            </p:nvSpPr>
            <p:spPr bwMode="auto">
              <a:xfrm flipH="1">
                <a:off x="4394200" y="2754313"/>
                <a:ext cx="131763" cy="498475"/>
              </a:xfrm>
              <a:prstGeom prst="line">
                <a:avLst/>
              </a:prstGeom>
              <a:noFill/>
              <a:ln w="3175">
                <a:solidFill>
                  <a:srgbClr val="008080"/>
                </a:solidFill>
                <a:round/>
                <a:headEnd/>
                <a:tailEnd/>
              </a:ln>
            </p:spPr>
            <p:txBody>
              <a:bodyPr/>
              <a:lstStyle/>
              <a:p>
                <a:pPr>
                  <a:defRPr/>
                </a:pPr>
                <a:endParaRPr lang="en-US" sz="1050" b="1"/>
              </a:p>
            </p:txBody>
          </p:sp>
          <p:sp>
            <p:nvSpPr>
              <p:cNvPr id="303" name="Line 44"/>
              <p:cNvSpPr>
                <a:spLocks noChangeShapeType="1"/>
              </p:cNvSpPr>
              <p:nvPr/>
            </p:nvSpPr>
            <p:spPr bwMode="auto">
              <a:xfrm>
                <a:off x="4594225" y="2751138"/>
                <a:ext cx="188913" cy="500062"/>
              </a:xfrm>
              <a:prstGeom prst="line">
                <a:avLst/>
              </a:prstGeom>
              <a:noFill/>
              <a:ln w="3175">
                <a:solidFill>
                  <a:srgbClr val="008080"/>
                </a:solidFill>
                <a:round/>
                <a:headEnd/>
                <a:tailEnd/>
              </a:ln>
            </p:spPr>
            <p:txBody>
              <a:bodyPr/>
              <a:lstStyle/>
              <a:p>
                <a:pPr>
                  <a:defRPr/>
                </a:pPr>
                <a:endParaRPr lang="en-US" sz="1050" b="1"/>
              </a:p>
            </p:txBody>
          </p:sp>
          <p:sp>
            <p:nvSpPr>
              <p:cNvPr id="304" name="Line 45"/>
              <p:cNvSpPr>
                <a:spLocks noChangeShapeType="1"/>
              </p:cNvSpPr>
              <p:nvPr/>
            </p:nvSpPr>
            <p:spPr bwMode="auto">
              <a:xfrm flipH="1">
                <a:off x="4225925" y="2740025"/>
                <a:ext cx="250825" cy="733425"/>
              </a:xfrm>
              <a:prstGeom prst="line">
                <a:avLst/>
              </a:prstGeom>
              <a:noFill/>
              <a:ln w="3175">
                <a:solidFill>
                  <a:srgbClr val="008080"/>
                </a:solidFill>
                <a:round/>
                <a:headEnd/>
                <a:tailEnd/>
              </a:ln>
            </p:spPr>
            <p:txBody>
              <a:bodyPr/>
              <a:lstStyle/>
              <a:p>
                <a:pPr>
                  <a:defRPr/>
                </a:pPr>
                <a:endParaRPr lang="en-US" sz="1050" b="1"/>
              </a:p>
            </p:txBody>
          </p:sp>
          <p:sp>
            <p:nvSpPr>
              <p:cNvPr id="305" name="Line 46"/>
              <p:cNvSpPr>
                <a:spLocks noChangeShapeType="1"/>
              </p:cNvSpPr>
              <p:nvPr/>
            </p:nvSpPr>
            <p:spPr bwMode="auto">
              <a:xfrm flipH="1">
                <a:off x="4487863" y="2752725"/>
                <a:ext cx="58737" cy="471488"/>
              </a:xfrm>
              <a:prstGeom prst="line">
                <a:avLst/>
              </a:prstGeom>
              <a:noFill/>
              <a:ln w="3175">
                <a:solidFill>
                  <a:srgbClr val="008080"/>
                </a:solidFill>
                <a:round/>
                <a:headEnd/>
                <a:tailEnd/>
              </a:ln>
            </p:spPr>
            <p:txBody>
              <a:bodyPr/>
              <a:lstStyle/>
              <a:p>
                <a:pPr>
                  <a:defRPr/>
                </a:pPr>
                <a:endParaRPr lang="en-US" sz="1050" b="1"/>
              </a:p>
            </p:txBody>
          </p:sp>
          <p:sp>
            <p:nvSpPr>
              <p:cNvPr id="306" name="Line 47"/>
              <p:cNvSpPr>
                <a:spLocks noChangeShapeType="1"/>
              </p:cNvSpPr>
              <p:nvPr/>
            </p:nvSpPr>
            <p:spPr bwMode="auto">
              <a:xfrm>
                <a:off x="4583113" y="2752725"/>
                <a:ext cx="195262" cy="949325"/>
              </a:xfrm>
              <a:prstGeom prst="line">
                <a:avLst/>
              </a:prstGeom>
              <a:noFill/>
              <a:ln w="3175">
                <a:solidFill>
                  <a:srgbClr val="008080"/>
                </a:solidFill>
                <a:round/>
                <a:headEnd/>
                <a:tailEnd/>
              </a:ln>
            </p:spPr>
            <p:txBody>
              <a:bodyPr/>
              <a:lstStyle/>
              <a:p>
                <a:pPr>
                  <a:defRPr/>
                </a:pPr>
                <a:endParaRPr lang="en-US" sz="1050" b="1"/>
              </a:p>
            </p:txBody>
          </p:sp>
          <p:sp>
            <p:nvSpPr>
              <p:cNvPr id="307" name="Line 48"/>
              <p:cNvSpPr>
                <a:spLocks noChangeShapeType="1"/>
              </p:cNvSpPr>
              <p:nvPr/>
            </p:nvSpPr>
            <p:spPr bwMode="auto">
              <a:xfrm>
                <a:off x="4656138" y="2705100"/>
                <a:ext cx="368300" cy="531813"/>
              </a:xfrm>
              <a:prstGeom prst="line">
                <a:avLst/>
              </a:prstGeom>
              <a:noFill/>
              <a:ln w="3175">
                <a:solidFill>
                  <a:srgbClr val="008080"/>
                </a:solidFill>
                <a:round/>
                <a:headEnd/>
                <a:tailEnd/>
              </a:ln>
            </p:spPr>
            <p:txBody>
              <a:bodyPr/>
              <a:lstStyle/>
              <a:p>
                <a:pPr>
                  <a:defRPr/>
                </a:pPr>
                <a:endParaRPr lang="en-US" sz="1050" b="1"/>
              </a:p>
            </p:txBody>
          </p:sp>
          <p:sp>
            <p:nvSpPr>
              <p:cNvPr id="308" name="Line 49"/>
              <p:cNvSpPr>
                <a:spLocks noChangeShapeType="1"/>
              </p:cNvSpPr>
              <p:nvPr/>
            </p:nvSpPr>
            <p:spPr bwMode="auto">
              <a:xfrm flipH="1">
                <a:off x="4516438" y="2746375"/>
                <a:ext cx="47625" cy="941388"/>
              </a:xfrm>
              <a:prstGeom prst="line">
                <a:avLst/>
              </a:prstGeom>
              <a:noFill/>
              <a:ln w="3175">
                <a:solidFill>
                  <a:srgbClr val="008080"/>
                </a:solidFill>
                <a:round/>
                <a:headEnd/>
                <a:tailEnd/>
              </a:ln>
            </p:spPr>
            <p:txBody>
              <a:bodyPr/>
              <a:lstStyle/>
              <a:p>
                <a:pPr>
                  <a:defRPr/>
                </a:pPr>
                <a:endParaRPr lang="en-US" sz="1050" b="1"/>
              </a:p>
            </p:txBody>
          </p:sp>
          <p:grpSp>
            <p:nvGrpSpPr>
              <p:cNvPr id="309" name="Group 52"/>
              <p:cNvGrpSpPr>
                <a:grpSpLocks/>
              </p:cNvGrpSpPr>
              <p:nvPr/>
            </p:nvGrpSpPr>
            <p:grpSpPr bwMode="auto">
              <a:xfrm>
                <a:off x="4405149" y="2508154"/>
                <a:ext cx="279376" cy="240693"/>
                <a:chOff x="1778" y="3172"/>
                <a:chExt cx="749" cy="413"/>
              </a:xfrm>
            </p:grpSpPr>
            <p:sp>
              <p:nvSpPr>
                <p:cNvPr id="409" name="Oval 53"/>
                <p:cNvSpPr>
                  <a:spLocks noChangeArrowheads="1"/>
                </p:cNvSpPr>
                <p:nvPr/>
              </p:nvSpPr>
              <p:spPr bwMode="auto">
                <a:xfrm>
                  <a:off x="1778" y="3172"/>
                  <a:ext cx="749" cy="414"/>
                </a:xfrm>
                <a:prstGeom prst="ellipse">
                  <a:avLst/>
                </a:prstGeom>
                <a:solidFill>
                  <a:srgbClr val="00FFCC"/>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410" name="Line 54"/>
                <p:cNvSpPr>
                  <a:spLocks noChangeShapeType="1"/>
                </p:cNvSpPr>
                <p:nvPr/>
              </p:nvSpPr>
              <p:spPr bwMode="auto">
                <a:xfrm>
                  <a:off x="1906" y="3586"/>
                  <a:ext cx="0" cy="0"/>
                </a:xfrm>
                <a:prstGeom prst="line">
                  <a:avLst/>
                </a:prstGeom>
                <a:noFill/>
                <a:ln w="3175">
                  <a:solidFill>
                    <a:schemeClr val="tx1"/>
                  </a:solidFill>
                  <a:round/>
                  <a:headEnd/>
                  <a:tailEnd/>
                </a:ln>
              </p:spPr>
              <p:txBody>
                <a:bodyPr/>
                <a:lstStyle/>
                <a:p>
                  <a:pPr>
                    <a:defRPr/>
                  </a:pPr>
                  <a:endParaRPr lang="en-US" sz="1050" b="1"/>
                </a:p>
              </p:txBody>
            </p:sp>
            <p:sp>
              <p:nvSpPr>
                <p:cNvPr id="411" name="Text Box 55"/>
                <p:cNvSpPr txBox="1">
                  <a:spLocks noChangeArrowheads="1"/>
                </p:cNvSpPr>
                <p:nvPr/>
              </p:nvSpPr>
              <p:spPr bwMode="auto">
                <a:xfrm>
                  <a:off x="1906" y="3275"/>
                  <a:ext cx="262" cy="217"/>
                </a:xfrm>
                <a:prstGeom prst="rect">
                  <a:avLst/>
                </a:prstGeom>
                <a:noFill/>
                <a:ln w="3175">
                  <a:solidFill>
                    <a:schemeClr val="tx1"/>
                  </a:solidFill>
                  <a:miter lim="800000"/>
                  <a:headEnd/>
                  <a:tailEnd/>
                </a:ln>
              </p:spPr>
              <p:txBody>
                <a:bodyPr wrap="none">
                  <a:spAutoFit/>
                </a:bodyPr>
                <a:lstStyle/>
                <a:p>
                  <a:endParaRPr lang="en-US" sz="1200" b="1">
                    <a:solidFill>
                      <a:srgbClr val="000099"/>
                    </a:solidFill>
                    <a:latin typeface="Times New Roman" pitchFamily="18" charset="0"/>
                  </a:endParaRPr>
                </a:p>
              </p:txBody>
            </p:sp>
          </p:grpSp>
          <p:grpSp>
            <p:nvGrpSpPr>
              <p:cNvPr id="310" name="Group 56"/>
              <p:cNvGrpSpPr>
                <a:grpSpLocks/>
              </p:cNvGrpSpPr>
              <p:nvPr/>
            </p:nvGrpSpPr>
            <p:grpSpPr bwMode="auto">
              <a:xfrm>
                <a:off x="4100673" y="2805403"/>
                <a:ext cx="920340" cy="240036"/>
                <a:chOff x="1579" y="1844"/>
                <a:chExt cx="2530" cy="365"/>
              </a:xfrm>
            </p:grpSpPr>
            <p:grpSp>
              <p:nvGrpSpPr>
                <p:cNvPr id="399" name="Group 57"/>
                <p:cNvGrpSpPr>
                  <a:grpSpLocks/>
                </p:cNvGrpSpPr>
                <p:nvPr/>
              </p:nvGrpSpPr>
              <p:grpSpPr bwMode="auto">
                <a:xfrm>
                  <a:off x="1579" y="1844"/>
                  <a:ext cx="2530" cy="365"/>
                  <a:chOff x="1543" y="1736"/>
                  <a:chExt cx="2530" cy="365"/>
                </a:xfrm>
              </p:grpSpPr>
              <p:grpSp>
                <p:nvGrpSpPr>
                  <p:cNvPr id="401" name="Group 58"/>
                  <p:cNvGrpSpPr>
                    <a:grpSpLocks/>
                  </p:cNvGrpSpPr>
                  <p:nvPr/>
                </p:nvGrpSpPr>
                <p:grpSpPr bwMode="auto">
                  <a:xfrm>
                    <a:off x="1543" y="1736"/>
                    <a:ext cx="768" cy="365"/>
                    <a:chOff x="1778" y="3172"/>
                    <a:chExt cx="749" cy="413"/>
                  </a:xfrm>
                </p:grpSpPr>
                <p:sp>
                  <p:nvSpPr>
                    <p:cNvPr id="406" name="Oval 59"/>
                    <p:cNvSpPr>
                      <a:spLocks noChangeArrowheads="1"/>
                    </p:cNvSpPr>
                    <p:nvPr/>
                  </p:nvSpPr>
                  <p:spPr bwMode="auto">
                    <a:xfrm>
                      <a:off x="1778" y="3172"/>
                      <a:ext cx="749" cy="418"/>
                    </a:xfrm>
                    <a:prstGeom prst="ellipse">
                      <a:avLst/>
                    </a:prstGeom>
                    <a:solidFill>
                      <a:srgbClr val="80008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407" name="Line 60"/>
                    <p:cNvSpPr>
                      <a:spLocks noChangeShapeType="1"/>
                    </p:cNvSpPr>
                    <p:nvPr/>
                  </p:nvSpPr>
                  <p:spPr bwMode="auto">
                    <a:xfrm>
                      <a:off x="1905" y="3587"/>
                      <a:ext cx="0" cy="0"/>
                    </a:xfrm>
                    <a:prstGeom prst="line">
                      <a:avLst/>
                    </a:prstGeom>
                    <a:noFill/>
                    <a:ln w="3175">
                      <a:solidFill>
                        <a:schemeClr val="tx1"/>
                      </a:solidFill>
                      <a:round/>
                      <a:headEnd/>
                      <a:tailEnd/>
                    </a:ln>
                  </p:spPr>
                  <p:txBody>
                    <a:bodyPr/>
                    <a:lstStyle/>
                    <a:p>
                      <a:pPr>
                        <a:defRPr/>
                      </a:pPr>
                      <a:endParaRPr lang="en-US" sz="1050" b="1"/>
                    </a:p>
                  </p:txBody>
                </p:sp>
                <p:sp>
                  <p:nvSpPr>
                    <p:cNvPr id="408" name="Text Box 61"/>
                    <p:cNvSpPr txBox="1">
                      <a:spLocks noChangeArrowheads="1"/>
                    </p:cNvSpPr>
                    <p:nvPr/>
                  </p:nvSpPr>
                  <p:spPr bwMode="auto">
                    <a:xfrm>
                      <a:off x="1877" y="3200"/>
                      <a:ext cx="262" cy="290"/>
                    </a:xfrm>
                    <a:prstGeom prst="rect">
                      <a:avLst/>
                    </a:prstGeom>
                    <a:noFill/>
                    <a:ln w="3175">
                      <a:solidFill>
                        <a:schemeClr val="tx1"/>
                      </a:solidFill>
                      <a:miter lim="800000"/>
                      <a:headEnd/>
                      <a:tailEnd/>
                    </a:ln>
                  </p:spPr>
                  <p:txBody>
                    <a:bodyPr wrap="none">
                      <a:spAutoFit/>
                    </a:bodyPr>
                    <a:lstStyle/>
                    <a:p>
                      <a:endParaRPr lang="en-US" b="1">
                        <a:solidFill>
                          <a:srgbClr val="92D050"/>
                        </a:solidFill>
                        <a:latin typeface="Times New Roman" pitchFamily="18" charset="0"/>
                      </a:endParaRPr>
                    </a:p>
                  </p:txBody>
                </p:sp>
              </p:grpSp>
              <p:grpSp>
                <p:nvGrpSpPr>
                  <p:cNvPr id="402" name="Group 62"/>
                  <p:cNvGrpSpPr>
                    <a:grpSpLocks/>
                  </p:cNvGrpSpPr>
                  <p:nvPr/>
                </p:nvGrpSpPr>
                <p:grpSpPr bwMode="auto">
                  <a:xfrm>
                    <a:off x="3305" y="1736"/>
                    <a:ext cx="768" cy="365"/>
                    <a:chOff x="1778" y="3172"/>
                    <a:chExt cx="749" cy="413"/>
                  </a:xfrm>
                </p:grpSpPr>
                <p:sp>
                  <p:nvSpPr>
                    <p:cNvPr id="403" name="Oval 63"/>
                    <p:cNvSpPr>
                      <a:spLocks noChangeArrowheads="1"/>
                    </p:cNvSpPr>
                    <p:nvPr/>
                  </p:nvSpPr>
                  <p:spPr bwMode="auto">
                    <a:xfrm>
                      <a:off x="1779" y="3172"/>
                      <a:ext cx="749" cy="418"/>
                    </a:xfrm>
                    <a:prstGeom prst="ellipse">
                      <a:avLst/>
                    </a:prstGeom>
                    <a:solidFill>
                      <a:srgbClr val="80008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404" name="Line 64"/>
                    <p:cNvSpPr>
                      <a:spLocks noChangeShapeType="1"/>
                    </p:cNvSpPr>
                    <p:nvPr/>
                  </p:nvSpPr>
                  <p:spPr bwMode="auto">
                    <a:xfrm>
                      <a:off x="1906" y="3587"/>
                      <a:ext cx="0" cy="0"/>
                    </a:xfrm>
                    <a:prstGeom prst="line">
                      <a:avLst/>
                    </a:prstGeom>
                    <a:noFill/>
                    <a:ln w="3175">
                      <a:solidFill>
                        <a:schemeClr val="tx1"/>
                      </a:solidFill>
                      <a:round/>
                      <a:headEnd/>
                      <a:tailEnd/>
                    </a:ln>
                  </p:spPr>
                  <p:txBody>
                    <a:bodyPr/>
                    <a:lstStyle/>
                    <a:p>
                      <a:pPr>
                        <a:defRPr/>
                      </a:pPr>
                      <a:endParaRPr lang="en-US" sz="1050" b="1"/>
                    </a:p>
                  </p:txBody>
                </p:sp>
                <p:sp>
                  <p:nvSpPr>
                    <p:cNvPr id="405" name="Text Box 65"/>
                    <p:cNvSpPr txBox="1">
                      <a:spLocks noChangeArrowheads="1"/>
                    </p:cNvSpPr>
                    <p:nvPr/>
                  </p:nvSpPr>
                  <p:spPr bwMode="auto">
                    <a:xfrm>
                      <a:off x="1918" y="3200"/>
                      <a:ext cx="262" cy="290"/>
                    </a:xfrm>
                    <a:prstGeom prst="rect">
                      <a:avLst/>
                    </a:prstGeom>
                    <a:noFill/>
                    <a:ln w="3175">
                      <a:solidFill>
                        <a:schemeClr val="tx1"/>
                      </a:solidFill>
                      <a:miter lim="800000"/>
                      <a:headEnd/>
                      <a:tailEnd/>
                    </a:ln>
                  </p:spPr>
                  <p:txBody>
                    <a:bodyPr wrap="none">
                      <a:spAutoFit/>
                    </a:bodyPr>
                    <a:lstStyle/>
                    <a:p>
                      <a:endParaRPr lang="en-US" b="1">
                        <a:solidFill>
                          <a:srgbClr val="92D050"/>
                        </a:solidFill>
                        <a:latin typeface="Times New Roman" pitchFamily="18" charset="0"/>
                      </a:endParaRPr>
                    </a:p>
                  </p:txBody>
                </p:sp>
              </p:grpSp>
            </p:grpSp>
            <p:sp>
              <p:nvSpPr>
                <p:cNvPr id="400" name="Line 66"/>
                <p:cNvSpPr>
                  <a:spLocks noChangeShapeType="1"/>
                </p:cNvSpPr>
                <p:nvPr/>
              </p:nvSpPr>
              <p:spPr bwMode="auto">
                <a:xfrm>
                  <a:off x="2347" y="2039"/>
                  <a:ext cx="1004" cy="0"/>
                </a:xfrm>
                <a:prstGeom prst="line">
                  <a:avLst/>
                </a:prstGeom>
                <a:noFill/>
                <a:ln w="3175">
                  <a:solidFill>
                    <a:srgbClr val="800080"/>
                  </a:solidFill>
                  <a:round/>
                  <a:headEnd/>
                  <a:tailEnd/>
                </a:ln>
              </p:spPr>
              <p:txBody>
                <a:bodyPr/>
                <a:lstStyle/>
                <a:p>
                  <a:pPr>
                    <a:defRPr/>
                  </a:pPr>
                  <a:endParaRPr lang="en-US" sz="1050" b="1"/>
                </a:p>
              </p:txBody>
            </p:sp>
          </p:grpSp>
          <p:sp>
            <p:nvSpPr>
              <p:cNvPr id="311" name="Oval 84"/>
              <p:cNvSpPr>
                <a:spLocks noChangeArrowheads="1"/>
              </p:cNvSpPr>
              <p:nvPr/>
            </p:nvSpPr>
            <p:spPr bwMode="auto">
              <a:xfrm>
                <a:off x="3741738" y="322262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12" name="Line 85"/>
              <p:cNvSpPr>
                <a:spLocks noChangeShapeType="1"/>
              </p:cNvSpPr>
              <p:nvPr/>
            </p:nvSpPr>
            <p:spPr bwMode="auto">
              <a:xfrm>
                <a:off x="3771900" y="3389313"/>
                <a:ext cx="0" cy="0"/>
              </a:xfrm>
              <a:prstGeom prst="line">
                <a:avLst/>
              </a:prstGeom>
              <a:noFill/>
              <a:ln w="3175">
                <a:solidFill>
                  <a:schemeClr val="tx1"/>
                </a:solidFill>
                <a:round/>
                <a:headEnd/>
                <a:tailEnd/>
              </a:ln>
            </p:spPr>
            <p:txBody>
              <a:bodyPr/>
              <a:lstStyle/>
              <a:p>
                <a:pPr>
                  <a:defRPr/>
                </a:pPr>
                <a:endParaRPr lang="en-US" sz="1050" b="1"/>
              </a:p>
            </p:txBody>
          </p:sp>
          <p:sp>
            <p:nvSpPr>
              <p:cNvPr id="313" name="Oval 86"/>
              <p:cNvSpPr>
                <a:spLocks noChangeArrowheads="1"/>
              </p:cNvSpPr>
              <p:nvPr/>
            </p:nvSpPr>
            <p:spPr bwMode="auto">
              <a:xfrm>
                <a:off x="4262438" y="344487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14" name="Line 87"/>
              <p:cNvSpPr>
                <a:spLocks noChangeShapeType="1"/>
              </p:cNvSpPr>
              <p:nvPr/>
            </p:nvSpPr>
            <p:spPr bwMode="auto">
              <a:xfrm>
                <a:off x="4291013" y="3611563"/>
                <a:ext cx="0" cy="0"/>
              </a:xfrm>
              <a:prstGeom prst="line">
                <a:avLst/>
              </a:prstGeom>
              <a:noFill/>
              <a:ln w="3175">
                <a:solidFill>
                  <a:schemeClr val="tx1"/>
                </a:solidFill>
                <a:round/>
                <a:headEnd/>
                <a:tailEnd/>
              </a:ln>
            </p:spPr>
            <p:txBody>
              <a:bodyPr/>
              <a:lstStyle/>
              <a:p>
                <a:pPr>
                  <a:defRPr/>
                </a:pPr>
                <a:endParaRPr lang="en-US" sz="1050" b="1"/>
              </a:p>
            </p:txBody>
          </p:sp>
          <p:sp>
            <p:nvSpPr>
              <p:cNvPr id="315" name="Oval 88"/>
              <p:cNvSpPr>
                <a:spLocks noChangeArrowheads="1"/>
              </p:cNvSpPr>
              <p:nvPr/>
            </p:nvSpPr>
            <p:spPr bwMode="auto">
              <a:xfrm>
                <a:off x="4073525" y="344487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16" name="Line 89"/>
              <p:cNvSpPr>
                <a:spLocks noChangeShapeType="1"/>
              </p:cNvSpPr>
              <p:nvPr/>
            </p:nvSpPr>
            <p:spPr bwMode="auto">
              <a:xfrm>
                <a:off x="4103688" y="3611563"/>
                <a:ext cx="0" cy="0"/>
              </a:xfrm>
              <a:prstGeom prst="line">
                <a:avLst/>
              </a:prstGeom>
              <a:noFill/>
              <a:ln w="3175">
                <a:solidFill>
                  <a:schemeClr val="tx1"/>
                </a:solidFill>
                <a:round/>
                <a:headEnd/>
                <a:tailEnd/>
              </a:ln>
            </p:spPr>
            <p:txBody>
              <a:bodyPr/>
              <a:lstStyle/>
              <a:p>
                <a:pPr>
                  <a:defRPr/>
                </a:pPr>
                <a:endParaRPr lang="en-US" sz="1050" b="1"/>
              </a:p>
            </p:txBody>
          </p:sp>
          <p:sp>
            <p:nvSpPr>
              <p:cNvPr id="317" name="Oval 90"/>
              <p:cNvSpPr>
                <a:spLocks noChangeArrowheads="1"/>
              </p:cNvSpPr>
              <p:nvPr/>
            </p:nvSpPr>
            <p:spPr bwMode="auto">
              <a:xfrm>
                <a:off x="3952875" y="322262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18" name="Line 91"/>
              <p:cNvSpPr>
                <a:spLocks noChangeShapeType="1"/>
              </p:cNvSpPr>
              <p:nvPr/>
            </p:nvSpPr>
            <p:spPr bwMode="auto">
              <a:xfrm>
                <a:off x="3983038" y="3389313"/>
                <a:ext cx="0" cy="0"/>
              </a:xfrm>
              <a:prstGeom prst="line">
                <a:avLst/>
              </a:prstGeom>
              <a:noFill/>
              <a:ln w="3175">
                <a:solidFill>
                  <a:schemeClr val="tx1"/>
                </a:solidFill>
                <a:round/>
                <a:headEnd/>
                <a:tailEnd/>
              </a:ln>
            </p:spPr>
            <p:txBody>
              <a:bodyPr/>
              <a:lstStyle/>
              <a:p>
                <a:pPr>
                  <a:defRPr/>
                </a:pPr>
                <a:endParaRPr lang="en-US" sz="1050" b="1"/>
              </a:p>
            </p:txBody>
          </p:sp>
          <p:sp>
            <p:nvSpPr>
              <p:cNvPr id="319" name="Oval 92"/>
              <p:cNvSpPr>
                <a:spLocks noChangeArrowheads="1"/>
              </p:cNvSpPr>
              <p:nvPr/>
            </p:nvSpPr>
            <p:spPr bwMode="auto">
              <a:xfrm>
                <a:off x="3886200" y="344487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0" name="Line 93"/>
              <p:cNvSpPr>
                <a:spLocks noChangeShapeType="1"/>
              </p:cNvSpPr>
              <p:nvPr/>
            </p:nvSpPr>
            <p:spPr bwMode="auto">
              <a:xfrm>
                <a:off x="3914775" y="3611563"/>
                <a:ext cx="0" cy="0"/>
              </a:xfrm>
              <a:prstGeom prst="line">
                <a:avLst/>
              </a:prstGeom>
              <a:noFill/>
              <a:ln w="3175">
                <a:solidFill>
                  <a:schemeClr val="tx1"/>
                </a:solidFill>
                <a:round/>
                <a:headEnd/>
                <a:tailEnd/>
              </a:ln>
            </p:spPr>
            <p:txBody>
              <a:bodyPr/>
              <a:lstStyle/>
              <a:p>
                <a:pPr>
                  <a:defRPr/>
                </a:pPr>
                <a:endParaRPr lang="en-US" sz="1050" b="1"/>
              </a:p>
            </p:txBody>
          </p:sp>
          <p:sp>
            <p:nvSpPr>
              <p:cNvPr id="321" name="Oval 94"/>
              <p:cNvSpPr>
                <a:spLocks noChangeArrowheads="1"/>
              </p:cNvSpPr>
              <p:nvPr/>
            </p:nvSpPr>
            <p:spPr bwMode="auto">
              <a:xfrm>
                <a:off x="4156075" y="3222625"/>
                <a:ext cx="171450"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2" name="Line 95"/>
              <p:cNvSpPr>
                <a:spLocks noChangeShapeType="1"/>
              </p:cNvSpPr>
              <p:nvPr/>
            </p:nvSpPr>
            <p:spPr bwMode="auto">
              <a:xfrm>
                <a:off x="4186238" y="3389313"/>
                <a:ext cx="0" cy="0"/>
              </a:xfrm>
              <a:prstGeom prst="line">
                <a:avLst/>
              </a:prstGeom>
              <a:noFill/>
              <a:ln w="3175">
                <a:solidFill>
                  <a:schemeClr val="tx1"/>
                </a:solidFill>
                <a:round/>
                <a:headEnd/>
                <a:tailEnd/>
              </a:ln>
            </p:spPr>
            <p:txBody>
              <a:bodyPr/>
              <a:lstStyle/>
              <a:p>
                <a:pPr>
                  <a:defRPr/>
                </a:pPr>
                <a:endParaRPr lang="en-US" sz="1050" b="1"/>
              </a:p>
            </p:txBody>
          </p:sp>
          <p:sp>
            <p:nvSpPr>
              <p:cNvPr id="323" name="Oval 96"/>
              <p:cNvSpPr>
                <a:spLocks noChangeArrowheads="1"/>
              </p:cNvSpPr>
              <p:nvPr/>
            </p:nvSpPr>
            <p:spPr bwMode="auto">
              <a:xfrm>
                <a:off x="4360863" y="322262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4" name="Line 97"/>
              <p:cNvSpPr>
                <a:spLocks noChangeShapeType="1"/>
              </p:cNvSpPr>
              <p:nvPr/>
            </p:nvSpPr>
            <p:spPr bwMode="auto">
              <a:xfrm>
                <a:off x="4389438" y="3389313"/>
                <a:ext cx="0" cy="0"/>
              </a:xfrm>
              <a:prstGeom prst="line">
                <a:avLst/>
              </a:prstGeom>
              <a:noFill/>
              <a:ln w="3175">
                <a:solidFill>
                  <a:schemeClr val="tx1"/>
                </a:solidFill>
                <a:round/>
                <a:headEnd/>
                <a:tailEnd/>
              </a:ln>
            </p:spPr>
            <p:txBody>
              <a:bodyPr/>
              <a:lstStyle/>
              <a:p>
                <a:pPr>
                  <a:defRPr/>
                </a:pPr>
                <a:endParaRPr lang="en-US" sz="1050" b="1"/>
              </a:p>
            </p:txBody>
          </p:sp>
          <p:sp>
            <p:nvSpPr>
              <p:cNvPr id="325" name="Oval 98"/>
              <p:cNvSpPr>
                <a:spLocks noChangeArrowheads="1"/>
              </p:cNvSpPr>
              <p:nvPr/>
            </p:nvSpPr>
            <p:spPr bwMode="auto">
              <a:xfrm>
                <a:off x="4564063" y="322262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6" name="Line 99"/>
              <p:cNvSpPr>
                <a:spLocks noChangeShapeType="1"/>
              </p:cNvSpPr>
              <p:nvPr/>
            </p:nvSpPr>
            <p:spPr bwMode="auto">
              <a:xfrm>
                <a:off x="4592638" y="3389313"/>
                <a:ext cx="0" cy="0"/>
              </a:xfrm>
              <a:prstGeom prst="line">
                <a:avLst/>
              </a:prstGeom>
              <a:noFill/>
              <a:ln w="3175">
                <a:solidFill>
                  <a:schemeClr val="tx1"/>
                </a:solidFill>
                <a:round/>
                <a:headEnd/>
                <a:tailEnd/>
              </a:ln>
            </p:spPr>
            <p:txBody>
              <a:bodyPr/>
              <a:lstStyle/>
              <a:p>
                <a:pPr>
                  <a:defRPr/>
                </a:pPr>
                <a:endParaRPr lang="en-US" sz="1050" b="1"/>
              </a:p>
            </p:txBody>
          </p:sp>
          <p:sp>
            <p:nvSpPr>
              <p:cNvPr id="327" name="Oval 100"/>
              <p:cNvSpPr>
                <a:spLocks noChangeArrowheads="1"/>
              </p:cNvSpPr>
              <p:nvPr/>
            </p:nvSpPr>
            <p:spPr bwMode="auto">
              <a:xfrm>
                <a:off x="4767263" y="322262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8" name="Line 101"/>
              <p:cNvSpPr>
                <a:spLocks noChangeShapeType="1"/>
              </p:cNvSpPr>
              <p:nvPr/>
            </p:nvSpPr>
            <p:spPr bwMode="auto">
              <a:xfrm>
                <a:off x="4797425" y="3389313"/>
                <a:ext cx="0" cy="0"/>
              </a:xfrm>
              <a:prstGeom prst="line">
                <a:avLst/>
              </a:prstGeom>
              <a:noFill/>
              <a:ln w="3175">
                <a:solidFill>
                  <a:schemeClr val="tx1"/>
                </a:solidFill>
                <a:round/>
                <a:headEnd/>
                <a:tailEnd/>
              </a:ln>
            </p:spPr>
            <p:txBody>
              <a:bodyPr/>
              <a:lstStyle/>
              <a:p>
                <a:pPr>
                  <a:defRPr/>
                </a:pPr>
                <a:endParaRPr lang="en-US" sz="1050" b="1"/>
              </a:p>
            </p:txBody>
          </p:sp>
          <p:sp>
            <p:nvSpPr>
              <p:cNvPr id="329" name="Oval 102"/>
              <p:cNvSpPr>
                <a:spLocks noChangeArrowheads="1"/>
              </p:cNvSpPr>
              <p:nvPr/>
            </p:nvSpPr>
            <p:spPr bwMode="auto">
              <a:xfrm>
                <a:off x="4972050" y="322262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0" name="Line 103"/>
              <p:cNvSpPr>
                <a:spLocks noChangeShapeType="1"/>
              </p:cNvSpPr>
              <p:nvPr/>
            </p:nvSpPr>
            <p:spPr bwMode="auto">
              <a:xfrm>
                <a:off x="5000625" y="3389313"/>
                <a:ext cx="0" cy="0"/>
              </a:xfrm>
              <a:prstGeom prst="line">
                <a:avLst/>
              </a:prstGeom>
              <a:noFill/>
              <a:ln w="3175">
                <a:solidFill>
                  <a:schemeClr val="tx1"/>
                </a:solidFill>
                <a:round/>
                <a:headEnd/>
                <a:tailEnd/>
              </a:ln>
            </p:spPr>
            <p:txBody>
              <a:bodyPr/>
              <a:lstStyle/>
              <a:p>
                <a:pPr>
                  <a:defRPr/>
                </a:pPr>
                <a:endParaRPr lang="en-US" sz="1050" b="1"/>
              </a:p>
            </p:txBody>
          </p:sp>
          <p:sp>
            <p:nvSpPr>
              <p:cNvPr id="331" name="Oval 104"/>
              <p:cNvSpPr>
                <a:spLocks noChangeArrowheads="1"/>
              </p:cNvSpPr>
              <p:nvPr/>
            </p:nvSpPr>
            <p:spPr bwMode="auto">
              <a:xfrm>
                <a:off x="4451350" y="344487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2" name="Line 105"/>
              <p:cNvSpPr>
                <a:spLocks noChangeShapeType="1"/>
              </p:cNvSpPr>
              <p:nvPr/>
            </p:nvSpPr>
            <p:spPr bwMode="auto">
              <a:xfrm>
                <a:off x="4479925" y="3611563"/>
                <a:ext cx="0" cy="0"/>
              </a:xfrm>
              <a:prstGeom prst="line">
                <a:avLst/>
              </a:prstGeom>
              <a:noFill/>
              <a:ln w="3175">
                <a:solidFill>
                  <a:schemeClr val="tx1"/>
                </a:solidFill>
                <a:round/>
                <a:headEnd/>
                <a:tailEnd/>
              </a:ln>
            </p:spPr>
            <p:txBody>
              <a:bodyPr/>
              <a:lstStyle/>
              <a:p>
                <a:pPr>
                  <a:defRPr/>
                </a:pPr>
                <a:endParaRPr lang="en-US" sz="1050" b="1"/>
              </a:p>
            </p:txBody>
          </p:sp>
          <p:sp>
            <p:nvSpPr>
              <p:cNvPr id="333" name="Oval 106"/>
              <p:cNvSpPr>
                <a:spLocks noChangeArrowheads="1"/>
              </p:cNvSpPr>
              <p:nvPr/>
            </p:nvSpPr>
            <p:spPr bwMode="auto">
              <a:xfrm>
                <a:off x="4638675" y="344487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4" name="Line 107"/>
              <p:cNvSpPr>
                <a:spLocks noChangeShapeType="1"/>
              </p:cNvSpPr>
              <p:nvPr/>
            </p:nvSpPr>
            <p:spPr bwMode="auto">
              <a:xfrm>
                <a:off x="4668838" y="3611563"/>
                <a:ext cx="0" cy="0"/>
              </a:xfrm>
              <a:prstGeom prst="line">
                <a:avLst/>
              </a:prstGeom>
              <a:noFill/>
              <a:ln w="3175">
                <a:solidFill>
                  <a:schemeClr val="tx1"/>
                </a:solidFill>
                <a:round/>
                <a:headEnd/>
                <a:tailEnd/>
              </a:ln>
            </p:spPr>
            <p:txBody>
              <a:bodyPr/>
              <a:lstStyle/>
              <a:p>
                <a:pPr>
                  <a:defRPr/>
                </a:pPr>
                <a:endParaRPr lang="en-US" sz="1050" b="1"/>
              </a:p>
            </p:txBody>
          </p:sp>
          <p:sp>
            <p:nvSpPr>
              <p:cNvPr id="335" name="Oval 108"/>
              <p:cNvSpPr>
                <a:spLocks noChangeArrowheads="1"/>
              </p:cNvSpPr>
              <p:nvPr/>
            </p:nvSpPr>
            <p:spPr bwMode="auto">
              <a:xfrm>
                <a:off x="4827588" y="344487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6" name="Line 109"/>
              <p:cNvSpPr>
                <a:spLocks noChangeShapeType="1"/>
              </p:cNvSpPr>
              <p:nvPr/>
            </p:nvSpPr>
            <p:spPr bwMode="auto">
              <a:xfrm>
                <a:off x="4857750" y="3611563"/>
                <a:ext cx="0" cy="0"/>
              </a:xfrm>
              <a:prstGeom prst="line">
                <a:avLst/>
              </a:prstGeom>
              <a:noFill/>
              <a:ln w="3175">
                <a:solidFill>
                  <a:schemeClr val="tx1"/>
                </a:solidFill>
                <a:round/>
                <a:headEnd/>
                <a:tailEnd/>
              </a:ln>
            </p:spPr>
            <p:txBody>
              <a:bodyPr/>
              <a:lstStyle/>
              <a:p>
                <a:pPr>
                  <a:defRPr/>
                </a:pPr>
                <a:endParaRPr lang="en-US" sz="1050" b="1"/>
              </a:p>
            </p:txBody>
          </p:sp>
          <p:sp>
            <p:nvSpPr>
              <p:cNvPr id="337" name="Oval 110"/>
              <p:cNvSpPr>
                <a:spLocks noChangeArrowheads="1"/>
              </p:cNvSpPr>
              <p:nvPr/>
            </p:nvSpPr>
            <p:spPr bwMode="auto">
              <a:xfrm>
                <a:off x="3973513" y="3665538"/>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8" name="Line 111"/>
              <p:cNvSpPr>
                <a:spLocks noChangeShapeType="1"/>
              </p:cNvSpPr>
              <p:nvPr/>
            </p:nvSpPr>
            <p:spPr bwMode="auto">
              <a:xfrm>
                <a:off x="4129088" y="3832225"/>
                <a:ext cx="0" cy="0"/>
              </a:xfrm>
              <a:prstGeom prst="line">
                <a:avLst/>
              </a:prstGeom>
              <a:noFill/>
              <a:ln w="3175">
                <a:solidFill>
                  <a:schemeClr val="tx1"/>
                </a:solidFill>
                <a:round/>
                <a:headEnd/>
                <a:tailEnd/>
              </a:ln>
            </p:spPr>
            <p:txBody>
              <a:bodyPr/>
              <a:lstStyle/>
              <a:p>
                <a:pPr>
                  <a:defRPr/>
                </a:pPr>
                <a:endParaRPr lang="en-US" sz="1050" b="1"/>
              </a:p>
            </p:txBody>
          </p:sp>
          <p:sp>
            <p:nvSpPr>
              <p:cNvPr id="339" name="Oval 112"/>
              <p:cNvSpPr>
                <a:spLocks noChangeArrowheads="1"/>
              </p:cNvSpPr>
              <p:nvPr/>
            </p:nvSpPr>
            <p:spPr bwMode="auto">
              <a:xfrm>
                <a:off x="4171950" y="3665538"/>
                <a:ext cx="169863"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0" name="Line 113"/>
              <p:cNvSpPr>
                <a:spLocks noChangeShapeType="1"/>
              </p:cNvSpPr>
              <p:nvPr/>
            </p:nvSpPr>
            <p:spPr bwMode="auto">
              <a:xfrm>
                <a:off x="4329113" y="3832225"/>
                <a:ext cx="0" cy="0"/>
              </a:xfrm>
              <a:prstGeom prst="line">
                <a:avLst/>
              </a:prstGeom>
              <a:noFill/>
              <a:ln w="3175">
                <a:solidFill>
                  <a:schemeClr val="tx1"/>
                </a:solidFill>
                <a:round/>
                <a:headEnd/>
                <a:tailEnd/>
              </a:ln>
            </p:spPr>
            <p:txBody>
              <a:bodyPr/>
              <a:lstStyle/>
              <a:p>
                <a:pPr>
                  <a:defRPr/>
                </a:pPr>
                <a:endParaRPr lang="en-US" sz="1050" b="1"/>
              </a:p>
            </p:txBody>
          </p:sp>
          <p:sp>
            <p:nvSpPr>
              <p:cNvPr id="341" name="Oval 114"/>
              <p:cNvSpPr>
                <a:spLocks noChangeArrowheads="1"/>
              </p:cNvSpPr>
              <p:nvPr/>
            </p:nvSpPr>
            <p:spPr bwMode="auto">
              <a:xfrm>
                <a:off x="4370388" y="3665538"/>
                <a:ext cx="171450"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2" name="Line 115"/>
              <p:cNvSpPr>
                <a:spLocks noChangeShapeType="1"/>
              </p:cNvSpPr>
              <p:nvPr/>
            </p:nvSpPr>
            <p:spPr bwMode="auto">
              <a:xfrm>
                <a:off x="4527550" y="3832225"/>
                <a:ext cx="0" cy="0"/>
              </a:xfrm>
              <a:prstGeom prst="line">
                <a:avLst/>
              </a:prstGeom>
              <a:noFill/>
              <a:ln w="3175">
                <a:solidFill>
                  <a:schemeClr val="tx1"/>
                </a:solidFill>
                <a:round/>
                <a:headEnd/>
                <a:tailEnd/>
              </a:ln>
            </p:spPr>
            <p:txBody>
              <a:bodyPr/>
              <a:lstStyle/>
              <a:p>
                <a:pPr>
                  <a:defRPr/>
                </a:pPr>
                <a:endParaRPr lang="en-US" sz="1050" b="1"/>
              </a:p>
            </p:txBody>
          </p:sp>
          <p:sp>
            <p:nvSpPr>
              <p:cNvPr id="343" name="Oval 116"/>
              <p:cNvSpPr>
                <a:spLocks noChangeArrowheads="1"/>
              </p:cNvSpPr>
              <p:nvPr/>
            </p:nvSpPr>
            <p:spPr bwMode="auto">
              <a:xfrm>
                <a:off x="4570413" y="3665538"/>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4" name="Line 117"/>
              <p:cNvSpPr>
                <a:spLocks noChangeShapeType="1"/>
              </p:cNvSpPr>
              <p:nvPr/>
            </p:nvSpPr>
            <p:spPr bwMode="auto">
              <a:xfrm>
                <a:off x="4727575" y="3832225"/>
                <a:ext cx="0" cy="0"/>
              </a:xfrm>
              <a:prstGeom prst="line">
                <a:avLst/>
              </a:prstGeom>
              <a:noFill/>
              <a:ln w="3175">
                <a:solidFill>
                  <a:schemeClr val="tx1"/>
                </a:solidFill>
                <a:round/>
                <a:headEnd/>
                <a:tailEnd/>
              </a:ln>
            </p:spPr>
            <p:txBody>
              <a:bodyPr/>
              <a:lstStyle/>
              <a:p>
                <a:pPr>
                  <a:defRPr/>
                </a:pPr>
                <a:endParaRPr lang="en-US" sz="1050" b="1"/>
              </a:p>
            </p:txBody>
          </p:sp>
          <p:sp>
            <p:nvSpPr>
              <p:cNvPr id="345" name="Oval 118"/>
              <p:cNvSpPr>
                <a:spLocks noChangeArrowheads="1"/>
              </p:cNvSpPr>
              <p:nvPr/>
            </p:nvSpPr>
            <p:spPr bwMode="auto">
              <a:xfrm>
                <a:off x="4770438" y="3665538"/>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6" name="Line 119"/>
              <p:cNvSpPr>
                <a:spLocks noChangeShapeType="1"/>
              </p:cNvSpPr>
              <p:nvPr/>
            </p:nvSpPr>
            <p:spPr bwMode="auto">
              <a:xfrm>
                <a:off x="4926013" y="3832225"/>
                <a:ext cx="0" cy="0"/>
              </a:xfrm>
              <a:prstGeom prst="line">
                <a:avLst/>
              </a:prstGeom>
              <a:noFill/>
              <a:ln w="3175">
                <a:solidFill>
                  <a:schemeClr val="tx1"/>
                </a:solidFill>
                <a:round/>
                <a:headEnd/>
                <a:tailEnd/>
              </a:ln>
            </p:spPr>
            <p:txBody>
              <a:bodyPr/>
              <a:lstStyle/>
              <a:p>
                <a:pPr>
                  <a:defRPr/>
                </a:pPr>
                <a:endParaRPr lang="en-US" sz="1050" b="1"/>
              </a:p>
            </p:txBody>
          </p:sp>
          <p:sp>
            <p:nvSpPr>
              <p:cNvPr id="347" name="Oval 120"/>
              <p:cNvSpPr>
                <a:spLocks noChangeArrowheads="1"/>
              </p:cNvSpPr>
              <p:nvPr/>
            </p:nvSpPr>
            <p:spPr bwMode="auto">
              <a:xfrm>
                <a:off x="3773488" y="3665538"/>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8" name="Line 121"/>
              <p:cNvSpPr>
                <a:spLocks noChangeShapeType="1"/>
              </p:cNvSpPr>
              <p:nvPr/>
            </p:nvSpPr>
            <p:spPr bwMode="auto">
              <a:xfrm>
                <a:off x="3930650" y="3832225"/>
                <a:ext cx="0" cy="0"/>
              </a:xfrm>
              <a:prstGeom prst="line">
                <a:avLst/>
              </a:prstGeom>
              <a:noFill/>
              <a:ln w="3175">
                <a:solidFill>
                  <a:schemeClr val="tx1"/>
                </a:solidFill>
                <a:round/>
                <a:headEnd/>
                <a:tailEnd/>
              </a:ln>
            </p:spPr>
            <p:txBody>
              <a:bodyPr/>
              <a:lstStyle/>
              <a:p>
                <a:pPr>
                  <a:defRPr/>
                </a:pPr>
                <a:endParaRPr lang="en-US" sz="1050" b="1"/>
              </a:p>
            </p:txBody>
          </p:sp>
          <p:sp>
            <p:nvSpPr>
              <p:cNvPr id="349" name="Oval 122"/>
              <p:cNvSpPr>
                <a:spLocks noChangeArrowheads="1"/>
              </p:cNvSpPr>
              <p:nvPr/>
            </p:nvSpPr>
            <p:spPr bwMode="auto">
              <a:xfrm>
                <a:off x="4968875" y="3665538"/>
                <a:ext cx="169863"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50" name="Line 123"/>
              <p:cNvSpPr>
                <a:spLocks noChangeShapeType="1"/>
              </p:cNvSpPr>
              <p:nvPr/>
            </p:nvSpPr>
            <p:spPr bwMode="auto">
              <a:xfrm>
                <a:off x="5126038" y="3832225"/>
                <a:ext cx="0" cy="0"/>
              </a:xfrm>
              <a:prstGeom prst="line">
                <a:avLst/>
              </a:prstGeom>
              <a:noFill/>
              <a:ln w="3175">
                <a:solidFill>
                  <a:schemeClr val="tx1"/>
                </a:solidFill>
                <a:round/>
                <a:headEnd/>
                <a:tailEnd/>
              </a:ln>
            </p:spPr>
            <p:txBody>
              <a:bodyPr/>
              <a:lstStyle/>
              <a:p>
                <a:pPr>
                  <a:defRPr/>
                </a:pPr>
                <a:endParaRPr lang="en-US" sz="1050" b="1"/>
              </a:p>
            </p:txBody>
          </p:sp>
          <p:grpSp>
            <p:nvGrpSpPr>
              <p:cNvPr id="351" name="Group 124"/>
              <p:cNvGrpSpPr>
                <a:grpSpLocks/>
              </p:cNvGrpSpPr>
              <p:nvPr/>
            </p:nvGrpSpPr>
            <p:grpSpPr bwMode="auto">
              <a:xfrm>
                <a:off x="3773067" y="3227694"/>
                <a:ext cx="1324126" cy="562273"/>
                <a:chOff x="995" y="2433"/>
                <a:chExt cx="3640" cy="855"/>
              </a:xfrm>
            </p:grpSpPr>
            <p:sp>
              <p:nvSpPr>
                <p:cNvPr id="379" name="Text Box 125"/>
                <p:cNvSpPr txBox="1">
                  <a:spLocks noChangeArrowheads="1"/>
                </p:cNvSpPr>
                <p:nvPr/>
              </p:nvSpPr>
              <p:spPr bwMode="auto">
                <a:xfrm>
                  <a:off x="995"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0" name="Text Box 126"/>
                <p:cNvSpPr txBox="1">
                  <a:spLocks noChangeArrowheads="1"/>
                </p:cNvSpPr>
                <p:nvPr/>
              </p:nvSpPr>
              <p:spPr bwMode="auto">
                <a:xfrm>
                  <a:off x="2425"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1" name="Text Box 127"/>
                <p:cNvSpPr txBox="1">
                  <a:spLocks noChangeArrowheads="1"/>
                </p:cNvSpPr>
                <p:nvPr/>
              </p:nvSpPr>
              <p:spPr bwMode="auto">
                <a:xfrm>
                  <a:off x="1907"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2" name="Text Box 128"/>
                <p:cNvSpPr txBox="1">
                  <a:spLocks noChangeArrowheads="1"/>
                </p:cNvSpPr>
                <p:nvPr/>
              </p:nvSpPr>
              <p:spPr bwMode="auto">
                <a:xfrm>
                  <a:off x="155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3" name="Text Box 129"/>
                <p:cNvSpPr txBox="1">
                  <a:spLocks noChangeArrowheads="1"/>
                </p:cNvSpPr>
                <p:nvPr/>
              </p:nvSpPr>
              <p:spPr bwMode="auto">
                <a:xfrm>
                  <a:off x="1389"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4" name="Text Box 130"/>
                <p:cNvSpPr txBox="1">
                  <a:spLocks noChangeArrowheads="1"/>
                </p:cNvSpPr>
                <p:nvPr/>
              </p:nvSpPr>
              <p:spPr bwMode="auto">
                <a:xfrm>
                  <a:off x="211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5" name="Text Box 131"/>
                <p:cNvSpPr txBox="1">
                  <a:spLocks noChangeArrowheads="1"/>
                </p:cNvSpPr>
                <p:nvPr/>
              </p:nvSpPr>
              <p:spPr bwMode="auto">
                <a:xfrm>
                  <a:off x="267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6" name="Text Box 132"/>
                <p:cNvSpPr txBox="1">
                  <a:spLocks noChangeArrowheads="1"/>
                </p:cNvSpPr>
                <p:nvPr/>
              </p:nvSpPr>
              <p:spPr bwMode="auto">
                <a:xfrm>
                  <a:off x="323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7" name="Text Box 133"/>
                <p:cNvSpPr txBox="1">
                  <a:spLocks noChangeArrowheads="1"/>
                </p:cNvSpPr>
                <p:nvPr/>
              </p:nvSpPr>
              <p:spPr bwMode="auto">
                <a:xfrm>
                  <a:off x="379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8" name="Text Box 134"/>
                <p:cNvSpPr txBox="1">
                  <a:spLocks noChangeArrowheads="1"/>
                </p:cNvSpPr>
                <p:nvPr/>
              </p:nvSpPr>
              <p:spPr bwMode="auto">
                <a:xfrm>
                  <a:off x="435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9" name="Text Box 135"/>
                <p:cNvSpPr txBox="1">
                  <a:spLocks noChangeArrowheads="1"/>
                </p:cNvSpPr>
                <p:nvPr/>
              </p:nvSpPr>
              <p:spPr bwMode="auto">
                <a:xfrm>
                  <a:off x="2943"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0" name="Text Box 136"/>
                <p:cNvSpPr txBox="1">
                  <a:spLocks noChangeArrowheads="1"/>
                </p:cNvSpPr>
                <p:nvPr/>
              </p:nvSpPr>
              <p:spPr bwMode="auto">
                <a:xfrm>
                  <a:off x="3461"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1" name="Text Box 137"/>
                <p:cNvSpPr txBox="1">
                  <a:spLocks noChangeArrowheads="1"/>
                </p:cNvSpPr>
                <p:nvPr/>
              </p:nvSpPr>
              <p:spPr bwMode="auto">
                <a:xfrm>
                  <a:off x="3980"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2" name="Text Box 138"/>
                <p:cNvSpPr txBox="1">
                  <a:spLocks noChangeArrowheads="1"/>
                </p:cNvSpPr>
                <p:nvPr/>
              </p:nvSpPr>
              <p:spPr bwMode="auto">
                <a:xfrm>
                  <a:off x="1629"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3" name="Text Box 139"/>
                <p:cNvSpPr txBox="1">
                  <a:spLocks noChangeArrowheads="1"/>
                </p:cNvSpPr>
                <p:nvPr/>
              </p:nvSpPr>
              <p:spPr bwMode="auto">
                <a:xfrm>
                  <a:off x="2177"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4" name="Text Box 140"/>
                <p:cNvSpPr txBox="1">
                  <a:spLocks noChangeArrowheads="1"/>
                </p:cNvSpPr>
                <p:nvPr/>
              </p:nvSpPr>
              <p:spPr bwMode="auto">
                <a:xfrm>
                  <a:off x="2724"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5" name="Text Box 141"/>
                <p:cNvSpPr txBox="1">
                  <a:spLocks noChangeArrowheads="1"/>
                </p:cNvSpPr>
                <p:nvPr/>
              </p:nvSpPr>
              <p:spPr bwMode="auto">
                <a:xfrm>
                  <a:off x="3272"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6" name="Text Box 142"/>
                <p:cNvSpPr txBox="1">
                  <a:spLocks noChangeArrowheads="1"/>
                </p:cNvSpPr>
                <p:nvPr/>
              </p:nvSpPr>
              <p:spPr bwMode="auto">
                <a:xfrm>
                  <a:off x="3820"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7" name="Text Box 143"/>
                <p:cNvSpPr txBox="1">
                  <a:spLocks noChangeArrowheads="1"/>
                </p:cNvSpPr>
                <p:nvPr/>
              </p:nvSpPr>
              <p:spPr bwMode="auto">
                <a:xfrm>
                  <a:off x="1081"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8" name="Text Box 144"/>
                <p:cNvSpPr txBox="1">
                  <a:spLocks noChangeArrowheads="1"/>
                </p:cNvSpPr>
                <p:nvPr/>
              </p:nvSpPr>
              <p:spPr bwMode="auto">
                <a:xfrm>
                  <a:off x="4367"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grpSp>
          <p:sp>
            <p:nvSpPr>
              <p:cNvPr id="352" name="Line 145"/>
              <p:cNvSpPr>
                <a:spLocks noChangeShapeType="1"/>
              </p:cNvSpPr>
              <p:nvPr/>
            </p:nvSpPr>
            <p:spPr bwMode="auto">
              <a:xfrm>
                <a:off x="4227513" y="3603625"/>
                <a:ext cx="0" cy="0"/>
              </a:xfrm>
              <a:prstGeom prst="line">
                <a:avLst/>
              </a:prstGeom>
              <a:noFill/>
              <a:ln w="3175">
                <a:solidFill>
                  <a:schemeClr val="tx1"/>
                </a:solidFill>
                <a:round/>
                <a:headEnd/>
                <a:tailEnd/>
              </a:ln>
            </p:spPr>
            <p:txBody>
              <a:bodyPr/>
              <a:lstStyle/>
              <a:p>
                <a:pPr>
                  <a:defRPr/>
                </a:pPr>
                <a:endParaRPr lang="en-US" sz="1050" b="1"/>
              </a:p>
            </p:txBody>
          </p:sp>
          <p:sp>
            <p:nvSpPr>
              <p:cNvPr id="353" name="Line 146"/>
              <p:cNvSpPr>
                <a:spLocks noChangeShapeType="1"/>
              </p:cNvSpPr>
              <p:nvPr/>
            </p:nvSpPr>
            <p:spPr bwMode="auto">
              <a:xfrm>
                <a:off x="4422775" y="3384550"/>
                <a:ext cx="0" cy="4763"/>
              </a:xfrm>
              <a:prstGeom prst="line">
                <a:avLst/>
              </a:prstGeom>
              <a:noFill/>
              <a:ln w="3175">
                <a:solidFill>
                  <a:schemeClr val="tx1"/>
                </a:solidFill>
                <a:round/>
                <a:headEnd/>
                <a:tailEnd/>
              </a:ln>
            </p:spPr>
            <p:txBody>
              <a:bodyPr/>
              <a:lstStyle/>
              <a:p>
                <a:pPr>
                  <a:defRPr/>
                </a:pPr>
                <a:endParaRPr lang="en-US" sz="1050" b="1"/>
              </a:p>
            </p:txBody>
          </p:sp>
          <p:sp>
            <p:nvSpPr>
              <p:cNvPr id="354" name="Oval 147"/>
              <p:cNvSpPr>
                <a:spLocks noChangeArrowheads="1"/>
              </p:cNvSpPr>
              <p:nvPr/>
            </p:nvSpPr>
            <p:spPr bwMode="auto">
              <a:xfrm>
                <a:off x="5035716" y="3438799"/>
                <a:ext cx="170245" cy="166381"/>
              </a:xfrm>
              <a:prstGeom prst="ellipse">
                <a:avLst/>
              </a:prstGeom>
              <a:solidFill>
                <a:srgbClr val="CC9900"/>
              </a:solidFill>
              <a:ln w="3175">
                <a:solidFill>
                  <a:schemeClr val="tx1"/>
                </a:solidFill>
                <a:round/>
                <a:headEnd/>
                <a:tailEnd/>
              </a:ln>
            </p:spPr>
            <p:txBody>
              <a:bodyPr wrap="none" anchor="ctr"/>
              <a:lstStyle/>
              <a:p>
                <a:pPr algn="ctr" eaLnBrk="0" hangingPunct="0"/>
                <a:endParaRPr lang="en-US" sz="1100" b="1">
                  <a:solidFill>
                    <a:srgbClr val="000099"/>
                  </a:solidFill>
                  <a:latin typeface="Times New Roman" pitchFamily="18" charset="0"/>
                </a:endParaRPr>
              </a:p>
            </p:txBody>
          </p:sp>
          <p:sp>
            <p:nvSpPr>
              <p:cNvPr id="355" name="Oval 148"/>
              <p:cNvSpPr>
                <a:spLocks noChangeArrowheads="1"/>
              </p:cNvSpPr>
              <p:nvPr/>
            </p:nvSpPr>
            <p:spPr bwMode="auto">
              <a:xfrm>
                <a:off x="3682488" y="3444060"/>
                <a:ext cx="170245" cy="166381"/>
              </a:xfrm>
              <a:prstGeom prst="ellipse">
                <a:avLst/>
              </a:prstGeom>
              <a:solidFill>
                <a:srgbClr val="CC9900"/>
              </a:solidFill>
              <a:ln w="3175">
                <a:solidFill>
                  <a:schemeClr val="tx1"/>
                </a:solidFill>
                <a:round/>
                <a:headEnd/>
                <a:tailEnd/>
              </a:ln>
            </p:spPr>
            <p:txBody>
              <a:bodyPr wrap="none" anchor="ctr"/>
              <a:lstStyle/>
              <a:p>
                <a:pPr algn="ctr" eaLnBrk="0" hangingPunct="0"/>
                <a:endParaRPr lang="en-US" sz="1100" b="1">
                  <a:solidFill>
                    <a:srgbClr val="000099"/>
                  </a:solidFill>
                  <a:latin typeface="Times New Roman" pitchFamily="18" charset="0"/>
                </a:endParaRPr>
              </a:p>
            </p:txBody>
          </p:sp>
          <p:sp>
            <p:nvSpPr>
              <p:cNvPr id="356" name="Line 196"/>
              <p:cNvSpPr>
                <a:spLocks noChangeShapeType="1"/>
              </p:cNvSpPr>
              <p:nvPr/>
            </p:nvSpPr>
            <p:spPr bwMode="auto">
              <a:xfrm>
                <a:off x="3851275" y="3529013"/>
                <a:ext cx="39688" cy="1587"/>
              </a:xfrm>
              <a:prstGeom prst="line">
                <a:avLst/>
              </a:prstGeom>
              <a:noFill/>
              <a:ln w="3175">
                <a:solidFill>
                  <a:srgbClr val="C00000"/>
                </a:solidFill>
                <a:round/>
                <a:headEnd/>
                <a:tailEnd/>
              </a:ln>
            </p:spPr>
            <p:txBody>
              <a:bodyPr/>
              <a:lstStyle/>
              <a:p>
                <a:pPr>
                  <a:defRPr/>
                </a:pPr>
                <a:endParaRPr lang="en-US" sz="1050" b="1"/>
              </a:p>
            </p:txBody>
          </p:sp>
          <p:sp>
            <p:nvSpPr>
              <p:cNvPr id="357" name="Oval 102"/>
              <p:cNvSpPr>
                <a:spLocks noChangeArrowheads="1"/>
              </p:cNvSpPr>
              <p:nvPr/>
            </p:nvSpPr>
            <p:spPr bwMode="auto">
              <a:xfrm>
                <a:off x="5170488" y="3246438"/>
                <a:ext cx="171450" cy="165100"/>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58" name="Oval 122"/>
              <p:cNvSpPr>
                <a:spLocks noChangeArrowheads="1"/>
              </p:cNvSpPr>
              <p:nvPr/>
            </p:nvSpPr>
            <p:spPr bwMode="auto">
              <a:xfrm>
                <a:off x="5175250" y="3689350"/>
                <a:ext cx="171450" cy="165100"/>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59" name="Oval 147"/>
              <p:cNvSpPr>
                <a:spLocks noChangeArrowheads="1"/>
              </p:cNvSpPr>
              <p:nvPr/>
            </p:nvSpPr>
            <p:spPr bwMode="auto">
              <a:xfrm>
                <a:off x="5242813" y="3462026"/>
                <a:ext cx="170245" cy="166381"/>
              </a:xfrm>
              <a:prstGeom prst="ellipse">
                <a:avLst/>
              </a:prstGeom>
              <a:solidFill>
                <a:srgbClr val="CC9900"/>
              </a:solidFill>
              <a:ln w="3175">
                <a:solidFill>
                  <a:schemeClr val="tx1"/>
                </a:solidFill>
                <a:round/>
                <a:headEnd/>
                <a:tailEnd/>
              </a:ln>
            </p:spPr>
            <p:txBody>
              <a:bodyPr wrap="none" anchor="ctr"/>
              <a:lstStyle/>
              <a:p>
                <a:pPr algn="ctr" eaLnBrk="0" hangingPunct="0"/>
                <a:endParaRPr lang="en-US" sz="1100" b="1">
                  <a:solidFill>
                    <a:srgbClr val="000099"/>
                  </a:solidFill>
                  <a:latin typeface="Times New Roman" pitchFamily="18" charset="0"/>
                </a:endParaRPr>
              </a:p>
            </p:txBody>
          </p:sp>
          <p:sp>
            <p:nvSpPr>
              <p:cNvPr id="360" name="Text Box 134"/>
              <p:cNvSpPr txBox="1">
                <a:spLocks noChangeArrowheads="1"/>
              </p:cNvSpPr>
              <p:nvPr/>
            </p:nvSpPr>
            <p:spPr bwMode="auto">
              <a:xfrm>
                <a:off x="5216647" y="3269104"/>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61" name="Text Box 134"/>
              <p:cNvSpPr txBox="1">
                <a:spLocks noChangeArrowheads="1"/>
              </p:cNvSpPr>
              <p:nvPr/>
            </p:nvSpPr>
            <p:spPr bwMode="auto">
              <a:xfrm>
                <a:off x="5216647" y="3717495"/>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62" name="Oval 102"/>
              <p:cNvSpPr>
                <a:spLocks noChangeArrowheads="1"/>
              </p:cNvSpPr>
              <p:nvPr/>
            </p:nvSpPr>
            <p:spPr bwMode="auto">
              <a:xfrm>
                <a:off x="5384800" y="3298825"/>
                <a:ext cx="171450"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63" name="Text Box 134"/>
              <p:cNvSpPr txBox="1">
                <a:spLocks noChangeArrowheads="1"/>
              </p:cNvSpPr>
              <p:nvPr/>
            </p:nvSpPr>
            <p:spPr bwMode="auto">
              <a:xfrm>
                <a:off x="5423744" y="3322627"/>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64" name="Oval 102"/>
              <p:cNvSpPr>
                <a:spLocks noChangeArrowheads="1"/>
              </p:cNvSpPr>
              <p:nvPr/>
            </p:nvSpPr>
            <p:spPr bwMode="auto">
              <a:xfrm>
                <a:off x="5389563" y="3627438"/>
                <a:ext cx="169862" cy="165100"/>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65" name="Text Box 134"/>
              <p:cNvSpPr txBox="1">
                <a:spLocks noChangeArrowheads="1"/>
              </p:cNvSpPr>
              <p:nvPr/>
            </p:nvSpPr>
            <p:spPr bwMode="auto">
              <a:xfrm>
                <a:off x="5427388" y="3649831"/>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66" name="Oval 102"/>
              <p:cNvSpPr>
                <a:spLocks noChangeArrowheads="1"/>
              </p:cNvSpPr>
              <p:nvPr/>
            </p:nvSpPr>
            <p:spPr bwMode="auto">
              <a:xfrm>
                <a:off x="3541713" y="3287713"/>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67" name="Text Box 134"/>
              <p:cNvSpPr txBox="1">
                <a:spLocks noChangeArrowheads="1"/>
              </p:cNvSpPr>
              <p:nvPr/>
            </p:nvSpPr>
            <p:spPr bwMode="auto">
              <a:xfrm>
                <a:off x="3579920" y="3310509"/>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68" name="Oval 102"/>
              <p:cNvSpPr>
                <a:spLocks noChangeArrowheads="1"/>
              </p:cNvSpPr>
              <p:nvPr/>
            </p:nvSpPr>
            <p:spPr bwMode="auto">
              <a:xfrm>
                <a:off x="3567113" y="3619500"/>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69" name="Text Box 134"/>
              <p:cNvSpPr txBox="1">
                <a:spLocks noChangeArrowheads="1"/>
              </p:cNvSpPr>
              <p:nvPr/>
            </p:nvSpPr>
            <p:spPr bwMode="auto">
              <a:xfrm>
                <a:off x="3604820" y="3642762"/>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70" name="Line 198"/>
              <p:cNvSpPr>
                <a:spLocks noChangeShapeType="1"/>
              </p:cNvSpPr>
              <p:nvPr/>
            </p:nvSpPr>
            <p:spPr bwMode="auto">
              <a:xfrm>
                <a:off x="3735388" y="3730625"/>
                <a:ext cx="33337" cy="6350"/>
              </a:xfrm>
              <a:prstGeom prst="line">
                <a:avLst/>
              </a:prstGeom>
              <a:noFill/>
              <a:ln w="3175">
                <a:solidFill>
                  <a:srgbClr val="C00000"/>
                </a:solidFill>
                <a:round/>
                <a:headEnd/>
                <a:tailEnd/>
              </a:ln>
            </p:spPr>
            <p:txBody>
              <a:bodyPr/>
              <a:lstStyle/>
              <a:p>
                <a:pPr>
                  <a:defRPr/>
                </a:pPr>
                <a:endParaRPr lang="en-US" sz="1050" b="1"/>
              </a:p>
            </p:txBody>
          </p:sp>
          <p:sp>
            <p:nvSpPr>
              <p:cNvPr id="371" name="Line 149"/>
              <p:cNvSpPr>
                <a:spLocks noChangeShapeType="1"/>
              </p:cNvSpPr>
              <p:nvPr/>
            </p:nvSpPr>
            <p:spPr bwMode="auto">
              <a:xfrm>
                <a:off x="5203825" y="3541713"/>
                <a:ext cx="39688" cy="1587"/>
              </a:xfrm>
              <a:prstGeom prst="line">
                <a:avLst/>
              </a:prstGeom>
              <a:noFill/>
              <a:ln w="3175">
                <a:solidFill>
                  <a:srgbClr val="C00000"/>
                </a:solidFill>
                <a:round/>
                <a:headEnd/>
                <a:tailEnd/>
              </a:ln>
            </p:spPr>
            <p:txBody>
              <a:bodyPr/>
              <a:lstStyle/>
              <a:p>
                <a:pPr>
                  <a:defRPr/>
                </a:pPr>
                <a:endParaRPr lang="en-US" sz="1050" b="1"/>
              </a:p>
            </p:txBody>
          </p:sp>
          <p:sp>
            <p:nvSpPr>
              <p:cNvPr id="372" name="Line 149"/>
              <p:cNvSpPr>
                <a:spLocks noChangeShapeType="1"/>
              </p:cNvSpPr>
              <p:nvPr/>
            </p:nvSpPr>
            <p:spPr bwMode="auto">
              <a:xfrm>
                <a:off x="5140325" y="3762375"/>
                <a:ext cx="39688" cy="3175"/>
              </a:xfrm>
              <a:prstGeom prst="line">
                <a:avLst/>
              </a:prstGeom>
              <a:noFill/>
              <a:ln w="3175">
                <a:solidFill>
                  <a:srgbClr val="C00000"/>
                </a:solidFill>
                <a:round/>
                <a:headEnd/>
                <a:tailEnd/>
              </a:ln>
            </p:spPr>
            <p:txBody>
              <a:bodyPr/>
              <a:lstStyle/>
              <a:p>
                <a:pPr>
                  <a:defRPr/>
                </a:pPr>
                <a:endParaRPr lang="en-US" sz="1050" b="1"/>
              </a:p>
            </p:txBody>
          </p:sp>
          <p:cxnSp>
            <p:nvCxnSpPr>
              <p:cNvPr id="373" name="Straight Connector 372"/>
              <p:cNvCxnSpPr/>
              <p:nvPr/>
            </p:nvCxnSpPr>
            <p:spPr bwMode="auto">
              <a:xfrm rot="16200000" flipH="1">
                <a:off x="4121150" y="4137025"/>
                <a:ext cx="192088" cy="198438"/>
              </a:xfrm>
              <a:prstGeom prst="line">
                <a:avLst/>
              </a:prstGeom>
              <a:ln w="31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bwMode="auto">
              <a:xfrm rot="5400000">
                <a:off x="4837906" y="4185445"/>
                <a:ext cx="180975" cy="125412"/>
              </a:xfrm>
              <a:prstGeom prst="line">
                <a:avLst/>
              </a:prstGeom>
              <a:ln w="3175">
                <a:solidFill>
                  <a:srgbClr val="00B050"/>
                </a:solidFill>
              </a:ln>
            </p:spPr>
            <p:style>
              <a:lnRef idx="1">
                <a:schemeClr val="accent1"/>
              </a:lnRef>
              <a:fillRef idx="0">
                <a:schemeClr val="accent1"/>
              </a:fillRef>
              <a:effectRef idx="0">
                <a:schemeClr val="accent1"/>
              </a:effectRef>
              <a:fontRef idx="minor">
                <a:schemeClr val="tx1"/>
              </a:fontRef>
            </p:style>
          </p:cxnSp>
          <p:sp>
            <p:nvSpPr>
              <p:cNvPr id="375" name="Rectangle 374"/>
              <p:cNvSpPr/>
              <p:nvPr/>
            </p:nvSpPr>
            <p:spPr bwMode="auto">
              <a:xfrm>
                <a:off x="4233863" y="4308475"/>
                <a:ext cx="708025" cy="119063"/>
              </a:xfrm>
              <a:prstGeom prst="rect">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b="1" dirty="0"/>
              </a:p>
            </p:txBody>
          </p:sp>
          <p:grpSp>
            <p:nvGrpSpPr>
              <p:cNvPr id="376" name="Group 20"/>
              <p:cNvGrpSpPr>
                <a:grpSpLocks/>
              </p:cNvGrpSpPr>
              <p:nvPr/>
            </p:nvGrpSpPr>
            <p:grpSpPr bwMode="auto">
              <a:xfrm>
                <a:off x="4405149" y="2105025"/>
                <a:ext cx="279376" cy="240693"/>
                <a:chOff x="2380" y="671"/>
                <a:chExt cx="768" cy="366"/>
              </a:xfrm>
            </p:grpSpPr>
            <p:sp>
              <p:nvSpPr>
                <p:cNvPr id="377" name="Oval 21"/>
                <p:cNvSpPr>
                  <a:spLocks noChangeArrowheads="1"/>
                </p:cNvSpPr>
                <p:nvPr/>
              </p:nvSpPr>
              <p:spPr bwMode="auto">
                <a:xfrm>
                  <a:off x="2380" y="671"/>
                  <a:ext cx="768" cy="367"/>
                </a:xfrm>
                <a:prstGeom prst="ellipse">
                  <a:avLst/>
                </a:prstGeom>
                <a:solidFill>
                  <a:srgbClr val="339933"/>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78" name="Text Box 22"/>
                <p:cNvSpPr txBox="1">
                  <a:spLocks noChangeArrowheads="1"/>
                </p:cNvSpPr>
                <p:nvPr/>
              </p:nvSpPr>
              <p:spPr bwMode="auto">
                <a:xfrm>
                  <a:off x="2446" y="732"/>
                  <a:ext cx="268" cy="235"/>
                </a:xfrm>
                <a:prstGeom prst="rect">
                  <a:avLst/>
                </a:prstGeom>
                <a:noFill/>
                <a:ln w="3175">
                  <a:solidFill>
                    <a:schemeClr val="tx1"/>
                  </a:solidFill>
                  <a:miter lim="800000"/>
                  <a:headEnd/>
                  <a:tailEnd/>
                </a:ln>
              </p:spPr>
              <p:txBody>
                <a:bodyPr wrap="none">
                  <a:spAutoFit/>
                </a:bodyPr>
                <a:lstStyle/>
                <a:p>
                  <a:endParaRPr lang="en-US" sz="1600" b="1">
                    <a:solidFill>
                      <a:srgbClr val="000099"/>
                    </a:solidFill>
                    <a:latin typeface="Times New Roman" pitchFamily="18" charset="0"/>
                  </a:endParaRPr>
                </a:p>
              </p:txBody>
            </p:sp>
          </p:grpSp>
        </p:grpSp>
        <p:grpSp>
          <p:nvGrpSpPr>
            <p:cNvPr id="28" name="Group 469"/>
            <p:cNvGrpSpPr>
              <a:grpSpLocks/>
            </p:cNvGrpSpPr>
            <p:nvPr/>
          </p:nvGrpSpPr>
          <p:grpSpPr bwMode="auto">
            <a:xfrm>
              <a:off x="2042690" y="3575601"/>
              <a:ext cx="1100088" cy="1892370"/>
              <a:chOff x="2177136" y="3744685"/>
              <a:chExt cx="1712694" cy="2206170"/>
            </a:xfrm>
          </p:grpSpPr>
          <p:grpSp>
            <p:nvGrpSpPr>
              <p:cNvPr id="196" name="Group 760"/>
              <p:cNvGrpSpPr>
                <a:grpSpLocks/>
              </p:cNvGrpSpPr>
              <p:nvPr/>
            </p:nvGrpSpPr>
            <p:grpSpPr bwMode="auto">
              <a:xfrm>
                <a:off x="2177136" y="3744685"/>
                <a:ext cx="1712694" cy="2206170"/>
                <a:chOff x="1524000" y="0"/>
                <a:chExt cx="7576457" cy="6858000"/>
              </a:xfrm>
            </p:grpSpPr>
            <p:sp>
              <p:nvSpPr>
                <p:cNvPr id="198" name="Rectangle 197"/>
                <p:cNvSpPr/>
                <p:nvPr/>
              </p:nvSpPr>
              <p:spPr>
                <a:xfrm>
                  <a:off x="1524000" y="0"/>
                  <a:ext cx="7576457" cy="6858000"/>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99" name="Group 59"/>
                <p:cNvGrpSpPr>
                  <a:grpSpLocks/>
                </p:cNvGrpSpPr>
                <p:nvPr/>
              </p:nvGrpSpPr>
              <p:grpSpPr bwMode="auto">
                <a:xfrm>
                  <a:off x="1698170" y="643667"/>
                  <a:ext cx="7132864" cy="6054679"/>
                  <a:chOff x="2162629" y="769003"/>
                  <a:chExt cx="6523265" cy="5660826"/>
                </a:xfrm>
              </p:grpSpPr>
              <p:grpSp>
                <p:nvGrpSpPr>
                  <p:cNvPr id="200" name="Group 71"/>
                  <p:cNvGrpSpPr>
                    <a:grpSpLocks/>
                  </p:cNvGrpSpPr>
                  <p:nvPr/>
                </p:nvGrpSpPr>
                <p:grpSpPr bwMode="auto">
                  <a:xfrm>
                    <a:off x="2162629" y="4379009"/>
                    <a:ext cx="5969106" cy="1192451"/>
                    <a:chOff x="1147729" y="4214812"/>
                    <a:chExt cx="6905650" cy="1100138"/>
                  </a:xfrm>
                </p:grpSpPr>
                <p:sp>
                  <p:nvSpPr>
                    <p:cNvPr id="247" name="Parallelogram 246"/>
                    <p:cNvSpPr/>
                    <p:nvPr/>
                  </p:nvSpPr>
                  <p:spPr>
                    <a:xfrm>
                      <a:off x="1951532" y="4244370"/>
                      <a:ext cx="6522824" cy="1017127"/>
                    </a:xfrm>
                    <a:prstGeom prst="parallelogram">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8" name="Isosceles Triangle 247"/>
                    <p:cNvSpPr/>
                    <p:nvPr/>
                  </p:nvSpPr>
                  <p:spPr>
                    <a:xfrm flipV="1">
                      <a:off x="1149180" y="4214579"/>
                      <a:ext cx="1664137" cy="110224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01" name="Group 56"/>
                  <p:cNvGrpSpPr>
                    <a:grpSpLocks/>
                  </p:cNvGrpSpPr>
                  <p:nvPr/>
                </p:nvGrpSpPr>
                <p:grpSpPr bwMode="auto">
                  <a:xfrm>
                    <a:off x="3507307" y="1163166"/>
                    <a:ext cx="4402428" cy="1619751"/>
                    <a:chOff x="2855919" y="1132340"/>
                    <a:chExt cx="4956181" cy="1552577"/>
                  </a:xfrm>
                </p:grpSpPr>
                <p:sp>
                  <p:nvSpPr>
                    <p:cNvPr id="206" name="AutoShape 4"/>
                    <p:cNvSpPr>
                      <a:spLocks noChangeArrowheads="1"/>
                    </p:cNvSpPr>
                    <p:nvPr/>
                  </p:nvSpPr>
                  <p:spPr bwMode="auto">
                    <a:xfrm>
                      <a:off x="6811974" y="16847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07" name="Line 5"/>
                    <p:cNvSpPr>
                      <a:spLocks noChangeShapeType="1"/>
                    </p:cNvSpPr>
                    <p:nvPr/>
                  </p:nvSpPr>
                  <p:spPr bwMode="auto">
                    <a:xfrm flipV="1">
                      <a:off x="3976695" y="1575253"/>
                      <a:ext cx="0" cy="465138"/>
                    </a:xfrm>
                    <a:prstGeom prst="line">
                      <a:avLst/>
                    </a:prstGeom>
                    <a:noFill/>
                    <a:ln w="9525">
                      <a:noFill/>
                      <a:round/>
                      <a:headEnd/>
                      <a:tailEnd type="triangle" w="med" len="med"/>
                    </a:ln>
                  </p:spPr>
                  <p:txBody>
                    <a:bodyPr/>
                    <a:lstStyle/>
                    <a:p>
                      <a:endParaRPr lang="en-US"/>
                    </a:p>
                  </p:txBody>
                </p:sp>
                <p:sp>
                  <p:nvSpPr>
                    <p:cNvPr id="208" name="AutoShape 6"/>
                    <p:cNvSpPr>
                      <a:spLocks noChangeArrowheads="1"/>
                    </p:cNvSpPr>
                    <p:nvPr/>
                  </p:nvSpPr>
                  <p:spPr bwMode="auto">
                    <a:xfrm>
                      <a:off x="6964374" y="1837191"/>
                      <a:ext cx="522288" cy="290513"/>
                    </a:xfrm>
                    <a:prstGeom prst="plus">
                      <a:avLst>
                        <a:gd name="adj" fmla="val 25000"/>
                      </a:avLst>
                    </a:prstGeom>
                    <a:solidFill>
                      <a:schemeClr val="accent2"/>
                    </a:solidFill>
                    <a:ln w="28575">
                      <a:noFill/>
                      <a:prstDash val="sysDot"/>
                      <a:miter lim="800000"/>
                      <a:headEnd/>
                      <a:tailEnd/>
                    </a:ln>
                  </p:spPr>
                  <p:txBody>
                    <a:bodyPr wrap="none" anchor="ctr"/>
                    <a:lstStyle/>
                    <a:p>
                      <a:endParaRPr lang="en-US"/>
                    </a:p>
                  </p:txBody>
                </p:sp>
                <p:sp>
                  <p:nvSpPr>
                    <p:cNvPr id="209" name="AutoShape 7"/>
                    <p:cNvSpPr>
                      <a:spLocks noChangeArrowheads="1"/>
                    </p:cNvSpPr>
                    <p:nvPr/>
                  </p:nvSpPr>
                  <p:spPr bwMode="auto">
                    <a:xfrm>
                      <a:off x="7116774" y="19895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10" name="AutoShape 8"/>
                    <p:cNvSpPr>
                      <a:spLocks noChangeArrowheads="1"/>
                    </p:cNvSpPr>
                    <p:nvPr/>
                  </p:nvSpPr>
                  <p:spPr bwMode="auto">
                    <a:xfrm>
                      <a:off x="7269174" y="2141992"/>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11" name="AutoShape 9"/>
                    <p:cNvSpPr>
                      <a:spLocks noChangeArrowheads="1"/>
                    </p:cNvSpPr>
                    <p:nvPr/>
                  </p:nvSpPr>
                  <p:spPr bwMode="auto">
                    <a:xfrm>
                      <a:off x="6942149" y="2222954"/>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12" name="AutoShape 10"/>
                    <p:cNvSpPr>
                      <a:spLocks noChangeArrowheads="1"/>
                    </p:cNvSpPr>
                    <p:nvPr/>
                  </p:nvSpPr>
                  <p:spPr bwMode="auto">
                    <a:xfrm>
                      <a:off x="7108837" y="19959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13" name="AutoShape 11"/>
                    <p:cNvSpPr>
                      <a:spLocks noChangeArrowheads="1"/>
                    </p:cNvSpPr>
                    <p:nvPr/>
                  </p:nvSpPr>
                  <p:spPr bwMode="auto">
                    <a:xfrm>
                      <a:off x="6323023" y="1276803"/>
                      <a:ext cx="706438" cy="3794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214" name="AutoShape 12"/>
                    <p:cNvSpPr>
                      <a:spLocks noChangeArrowheads="1"/>
                    </p:cNvSpPr>
                    <p:nvPr/>
                  </p:nvSpPr>
                  <p:spPr bwMode="auto">
                    <a:xfrm>
                      <a:off x="3470282" y="1343478"/>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15" name="AutoShape 13"/>
                    <p:cNvSpPr>
                      <a:spLocks noChangeArrowheads="1"/>
                    </p:cNvSpPr>
                    <p:nvPr/>
                  </p:nvSpPr>
                  <p:spPr bwMode="auto">
                    <a:xfrm>
                      <a:off x="3560770" y="1195840"/>
                      <a:ext cx="522288" cy="290513"/>
                    </a:xfrm>
                    <a:prstGeom prst="plus">
                      <a:avLst>
                        <a:gd name="adj" fmla="val 25000"/>
                      </a:avLst>
                    </a:prstGeom>
                    <a:solidFill>
                      <a:srgbClr val="CC0000"/>
                    </a:solidFill>
                    <a:ln w="28575">
                      <a:noFill/>
                      <a:miter lim="800000"/>
                      <a:headEnd/>
                      <a:tailEnd/>
                    </a:ln>
                  </p:spPr>
                  <p:txBody>
                    <a:bodyPr wrap="none" anchor="ctr"/>
                    <a:lstStyle/>
                    <a:p>
                      <a:endParaRPr lang="en-US"/>
                    </a:p>
                  </p:txBody>
                </p:sp>
                <p:sp>
                  <p:nvSpPr>
                    <p:cNvPr id="216" name="AutoShape 14"/>
                    <p:cNvSpPr>
                      <a:spLocks noChangeArrowheads="1"/>
                    </p:cNvSpPr>
                    <p:nvPr/>
                  </p:nvSpPr>
                  <p:spPr bwMode="auto">
                    <a:xfrm>
                      <a:off x="6886586" y="1132340"/>
                      <a:ext cx="649288" cy="5318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17" name="AutoShape 15"/>
                    <p:cNvSpPr>
                      <a:spLocks noChangeArrowheads="1"/>
                    </p:cNvSpPr>
                    <p:nvPr/>
                  </p:nvSpPr>
                  <p:spPr bwMode="auto">
                    <a:xfrm>
                      <a:off x="6253173" y="18514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18" name="AutoShape 16"/>
                    <p:cNvSpPr>
                      <a:spLocks noChangeArrowheads="1"/>
                    </p:cNvSpPr>
                    <p:nvPr/>
                  </p:nvSpPr>
                  <p:spPr bwMode="auto">
                    <a:xfrm>
                      <a:off x="6667511" y="2434092"/>
                      <a:ext cx="868364" cy="250825"/>
                    </a:xfrm>
                    <a:prstGeom prst="plus">
                      <a:avLst>
                        <a:gd name="adj" fmla="val 25000"/>
                      </a:avLst>
                    </a:prstGeom>
                    <a:solidFill>
                      <a:srgbClr val="0000FF"/>
                    </a:solidFill>
                    <a:ln w="28575" cap="rnd">
                      <a:noFill/>
                      <a:prstDash val="sysDot"/>
                      <a:miter lim="800000"/>
                      <a:headEnd/>
                      <a:tailEnd/>
                    </a:ln>
                  </p:spPr>
                  <p:txBody>
                    <a:bodyPr wrap="none" anchor="ctr"/>
                    <a:lstStyle/>
                    <a:p>
                      <a:endParaRPr lang="en-US"/>
                    </a:p>
                  </p:txBody>
                </p:sp>
                <p:sp>
                  <p:nvSpPr>
                    <p:cNvPr id="219" name="AutoShape 17"/>
                    <p:cNvSpPr>
                      <a:spLocks noChangeArrowheads="1"/>
                    </p:cNvSpPr>
                    <p:nvPr/>
                  </p:nvSpPr>
                  <p:spPr bwMode="auto">
                    <a:xfrm>
                      <a:off x="3622682" y="1394278"/>
                      <a:ext cx="706438" cy="3921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220" name="AutoShape 18"/>
                    <p:cNvSpPr>
                      <a:spLocks noChangeArrowheads="1"/>
                    </p:cNvSpPr>
                    <p:nvPr/>
                  </p:nvSpPr>
                  <p:spPr bwMode="auto">
                    <a:xfrm>
                      <a:off x="3775083" y="1648278"/>
                      <a:ext cx="522288" cy="290513"/>
                    </a:xfrm>
                    <a:prstGeom prst="plus">
                      <a:avLst>
                        <a:gd name="adj" fmla="val 25000"/>
                      </a:avLst>
                    </a:prstGeom>
                    <a:noFill/>
                    <a:ln w="28575">
                      <a:noFill/>
                      <a:miter lim="800000"/>
                      <a:headEnd/>
                      <a:tailEnd/>
                    </a:ln>
                  </p:spPr>
                  <p:txBody>
                    <a:bodyPr wrap="none" anchor="ctr"/>
                    <a:lstStyle/>
                    <a:p>
                      <a:endParaRPr lang="en-US"/>
                    </a:p>
                  </p:txBody>
                </p:sp>
                <p:sp>
                  <p:nvSpPr>
                    <p:cNvPr id="221" name="AutoShape 19"/>
                    <p:cNvSpPr>
                      <a:spLocks noChangeArrowheads="1"/>
                    </p:cNvSpPr>
                    <p:nvPr/>
                  </p:nvSpPr>
                  <p:spPr bwMode="auto">
                    <a:xfrm>
                      <a:off x="4060833" y="1686378"/>
                      <a:ext cx="522288" cy="290513"/>
                    </a:xfrm>
                    <a:prstGeom prst="plus">
                      <a:avLst>
                        <a:gd name="adj" fmla="val 25000"/>
                      </a:avLst>
                    </a:prstGeom>
                    <a:solidFill>
                      <a:srgbClr val="5255E0"/>
                    </a:solidFill>
                    <a:ln w="28575">
                      <a:noFill/>
                      <a:miter lim="800000"/>
                      <a:headEnd/>
                      <a:tailEnd/>
                    </a:ln>
                  </p:spPr>
                  <p:txBody>
                    <a:bodyPr wrap="none" anchor="ctr"/>
                    <a:lstStyle/>
                    <a:p>
                      <a:endParaRPr lang="en-US"/>
                    </a:p>
                  </p:txBody>
                </p:sp>
                <p:sp>
                  <p:nvSpPr>
                    <p:cNvPr id="222" name="AutoShape 20"/>
                    <p:cNvSpPr>
                      <a:spLocks noChangeArrowheads="1"/>
                    </p:cNvSpPr>
                    <p:nvPr/>
                  </p:nvSpPr>
                  <p:spPr bwMode="auto">
                    <a:xfrm>
                      <a:off x="2917832" y="1337128"/>
                      <a:ext cx="922339" cy="392113"/>
                    </a:xfrm>
                    <a:prstGeom prst="plus">
                      <a:avLst>
                        <a:gd name="adj" fmla="val 25000"/>
                      </a:avLst>
                    </a:prstGeom>
                    <a:solidFill>
                      <a:srgbClr val="5255E0"/>
                    </a:solidFill>
                    <a:ln w="28575" cap="rnd">
                      <a:noFill/>
                      <a:prstDash val="sysDot"/>
                      <a:miter lim="800000"/>
                      <a:headEnd/>
                      <a:tailEnd/>
                    </a:ln>
                  </p:spPr>
                  <p:txBody>
                    <a:bodyPr wrap="none" anchor="ctr"/>
                    <a:lstStyle/>
                    <a:p>
                      <a:endParaRPr lang="en-US"/>
                    </a:p>
                  </p:txBody>
                </p:sp>
                <p:sp>
                  <p:nvSpPr>
                    <p:cNvPr id="223" name="AutoShape 21"/>
                    <p:cNvSpPr>
                      <a:spLocks noChangeArrowheads="1"/>
                    </p:cNvSpPr>
                    <p:nvPr/>
                  </p:nvSpPr>
                  <p:spPr bwMode="auto">
                    <a:xfrm>
                      <a:off x="3382970" y="1676853"/>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24" name="AutoShape 22"/>
                    <p:cNvSpPr>
                      <a:spLocks noChangeArrowheads="1"/>
                    </p:cNvSpPr>
                    <p:nvPr/>
                  </p:nvSpPr>
                  <p:spPr bwMode="auto">
                    <a:xfrm>
                      <a:off x="3636970" y="1838779"/>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25" name="AutoShape 23"/>
                    <p:cNvSpPr>
                      <a:spLocks noChangeArrowheads="1"/>
                    </p:cNvSpPr>
                    <p:nvPr/>
                  </p:nvSpPr>
                  <p:spPr bwMode="auto">
                    <a:xfrm>
                      <a:off x="2954344" y="2165804"/>
                      <a:ext cx="661988" cy="33496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26" name="AutoShape 24"/>
                    <p:cNvSpPr>
                      <a:spLocks noChangeArrowheads="1"/>
                    </p:cNvSpPr>
                    <p:nvPr/>
                  </p:nvSpPr>
                  <p:spPr bwMode="auto">
                    <a:xfrm>
                      <a:off x="3408370" y="2310267"/>
                      <a:ext cx="522288" cy="290513"/>
                    </a:xfrm>
                    <a:prstGeom prst="plus">
                      <a:avLst>
                        <a:gd name="adj" fmla="val 25000"/>
                      </a:avLst>
                    </a:prstGeom>
                    <a:solidFill>
                      <a:schemeClr val="accent2"/>
                    </a:solidFill>
                    <a:ln w="28575">
                      <a:noFill/>
                      <a:miter lim="800000"/>
                      <a:headEnd/>
                      <a:tailEnd/>
                    </a:ln>
                  </p:spPr>
                  <p:txBody>
                    <a:bodyPr wrap="none" anchor="ctr"/>
                    <a:lstStyle/>
                    <a:p>
                      <a:endParaRPr lang="en-US"/>
                    </a:p>
                  </p:txBody>
                </p:sp>
                <p:sp>
                  <p:nvSpPr>
                    <p:cNvPr id="227" name="AutoShape 26"/>
                    <p:cNvSpPr>
                      <a:spLocks noChangeArrowheads="1"/>
                    </p:cNvSpPr>
                    <p:nvPr/>
                  </p:nvSpPr>
                  <p:spPr bwMode="auto">
                    <a:xfrm>
                      <a:off x="3990983" y="2095954"/>
                      <a:ext cx="763588" cy="46196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28" name="AutoShape 28"/>
                    <p:cNvSpPr>
                      <a:spLocks noChangeArrowheads="1"/>
                    </p:cNvSpPr>
                    <p:nvPr/>
                  </p:nvSpPr>
                  <p:spPr bwMode="auto">
                    <a:xfrm>
                      <a:off x="3341695" y="2172154"/>
                      <a:ext cx="522288" cy="290513"/>
                    </a:xfrm>
                    <a:prstGeom prst="plus">
                      <a:avLst>
                        <a:gd name="adj" fmla="val 25000"/>
                      </a:avLst>
                    </a:prstGeom>
                    <a:noFill/>
                    <a:ln w="28575">
                      <a:noFill/>
                      <a:miter lim="800000"/>
                      <a:headEnd/>
                      <a:tailEnd/>
                    </a:ln>
                  </p:spPr>
                  <p:txBody>
                    <a:bodyPr wrap="none" anchor="ctr"/>
                    <a:lstStyle/>
                    <a:p>
                      <a:endParaRPr lang="en-US"/>
                    </a:p>
                  </p:txBody>
                </p:sp>
                <p:sp>
                  <p:nvSpPr>
                    <p:cNvPr id="229" name="AutoShape 29"/>
                    <p:cNvSpPr>
                      <a:spLocks noChangeArrowheads="1"/>
                    </p:cNvSpPr>
                    <p:nvPr/>
                  </p:nvSpPr>
                  <p:spPr bwMode="auto">
                    <a:xfrm>
                      <a:off x="2946407" y="179115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30" name="AutoShape 30"/>
                    <p:cNvSpPr>
                      <a:spLocks noChangeArrowheads="1"/>
                    </p:cNvSpPr>
                    <p:nvPr/>
                  </p:nvSpPr>
                  <p:spPr bwMode="auto">
                    <a:xfrm>
                      <a:off x="3770320" y="2157867"/>
                      <a:ext cx="300038" cy="258763"/>
                    </a:xfrm>
                    <a:prstGeom prst="plus">
                      <a:avLst>
                        <a:gd name="adj" fmla="val 25000"/>
                      </a:avLst>
                    </a:prstGeom>
                    <a:solidFill>
                      <a:srgbClr val="AAACF0"/>
                    </a:solidFill>
                    <a:ln w="28575" cap="rnd">
                      <a:noFill/>
                      <a:prstDash val="sysDot"/>
                      <a:miter lim="800000"/>
                      <a:headEnd/>
                      <a:tailEnd/>
                    </a:ln>
                  </p:spPr>
                  <p:txBody>
                    <a:bodyPr wrap="none" anchor="ctr"/>
                    <a:lstStyle/>
                    <a:p>
                      <a:endParaRPr lang="en-US"/>
                    </a:p>
                  </p:txBody>
                </p:sp>
                <p:sp>
                  <p:nvSpPr>
                    <p:cNvPr id="231" name="AutoShape 31"/>
                    <p:cNvSpPr>
                      <a:spLocks noChangeArrowheads="1"/>
                    </p:cNvSpPr>
                    <p:nvPr/>
                  </p:nvSpPr>
                  <p:spPr bwMode="auto">
                    <a:xfrm>
                      <a:off x="2855919" y="1600653"/>
                      <a:ext cx="522288" cy="290513"/>
                    </a:xfrm>
                    <a:prstGeom prst="plus">
                      <a:avLst>
                        <a:gd name="adj" fmla="val 25000"/>
                      </a:avLst>
                    </a:prstGeom>
                    <a:solidFill>
                      <a:srgbClr val="D4344B"/>
                    </a:solidFill>
                    <a:ln w="28575">
                      <a:noFill/>
                      <a:miter lim="800000"/>
                      <a:headEnd/>
                      <a:tailEnd/>
                    </a:ln>
                  </p:spPr>
                  <p:txBody>
                    <a:bodyPr wrap="none" anchor="ctr"/>
                    <a:lstStyle/>
                    <a:p>
                      <a:endParaRPr lang="en-US"/>
                    </a:p>
                  </p:txBody>
                </p:sp>
                <p:sp>
                  <p:nvSpPr>
                    <p:cNvPr id="232" name="AutoShape 32"/>
                    <p:cNvSpPr>
                      <a:spLocks noChangeArrowheads="1"/>
                    </p:cNvSpPr>
                    <p:nvPr/>
                  </p:nvSpPr>
                  <p:spPr bwMode="auto">
                    <a:xfrm>
                      <a:off x="6462723" y="198482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33" name="AutoShape 33"/>
                    <p:cNvSpPr>
                      <a:spLocks noChangeArrowheads="1"/>
                    </p:cNvSpPr>
                    <p:nvPr/>
                  </p:nvSpPr>
                  <p:spPr bwMode="auto">
                    <a:xfrm>
                      <a:off x="6767524" y="2108654"/>
                      <a:ext cx="5984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234" name="AutoShape 34"/>
                    <p:cNvSpPr>
                      <a:spLocks noChangeArrowheads="1"/>
                    </p:cNvSpPr>
                    <p:nvPr/>
                  </p:nvSpPr>
                  <p:spPr bwMode="auto">
                    <a:xfrm>
                      <a:off x="6381761" y="23086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35" name="AutoShape 35"/>
                    <p:cNvSpPr>
                      <a:spLocks noChangeArrowheads="1"/>
                    </p:cNvSpPr>
                    <p:nvPr/>
                  </p:nvSpPr>
                  <p:spPr bwMode="auto">
                    <a:xfrm>
                      <a:off x="6659574" y="151810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36" name="AutoShape 36"/>
                    <p:cNvSpPr>
                      <a:spLocks noChangeArrowheads="1"/>
                    </p:cNvSpPr>
                    <p:nvPr/>
                  </p:nvSpPr>
                  <p:spPr bwMode="auto">
                    <a:xfrm>
                      <a:off x="5826135" y="15704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37" name="AutoShape 37"/>
                    <p:cNvSpPr>
                      <a:spLocks noChangeArrowheads="1"/>
                    </p:cNvSpPr>
                    <p:nvPr/>
                  </p:nvSpPr>
                  <p:spPr bwMode="auto">
                    <a:xfrm>
                      <a:off x="5316547" y="1646691"/>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38" name="AutoShape 38"/>
                    <p:cNvSpPr>
                      <a:spLocks noChangeArrowheads="1"/>
                    </p:cNvSpPr>
                    <p:nvPr/>
                  </p:nvSpPr>
                  <p:spPr bwMode="auto">
                    <a:xfrm>
                      <a:off x="4849821" y="1565728"/>
                      <a:ext cx="522288" cy="290513"/>
                    </a:xfrm>
                    <a:prstGeom prst="plus">
                      <a:avLst>
                        <a:gd name="adj" fmla="val 25000"/>
                      </a:avLst>
                    </a:prstGeom>
                    <a:solidFill>
                      <a:srgbClr val="AAACF0"/>
                    </a:solidFill>
                    <a:ln w="28575">
                      <a:noFill/>
                      <a:prstDash val="lgDash"/>
                      <a:miter lim="800000"/>
                      <a:headEnd/>
                      <a:tailEnd/>
                    </a:ln>
                  </p:spPr>
                  <p:txBody>
                    <a:bodyPr wrap="none" anchor="ctr"/>
                    <a:lstStyle/>
                    <a:p>
                      <a:endParaRPr lang="en-US"/>
                    </a:p>
                  </p:txBody>
                </p:sp>
                <p:sp>
                  <p:nvSpPr>
                    <p:cNvPr id="239" name="AutoShape 39"/>
                    <p:cNvSpPr>
                      <a:spLocks noChangeArrowheads="1"/>
                    </p:cNvSpPr>
                    <p:nvPr/>
                  </p:nvSpPr>
                  <p:spPr bwMode="auto">
                    <a:xfrm>
                      <a:off x="4445008" y="1829254"/>
                      <a:ext cx="769938" cy="28416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40" name="AutoShape 40"/>
                    <p:cNvSpPr>
                      <a:spLocks noChangeArrowheads="1"/>
                    </p:cNvSpPr>
                    <p:nvPr/>
                  </p:nvSpPr>
                  <p:spPr bwMode="auto">
                    <a:xfrm>
                      <a:off x="5616585" y="1908629"/>
                      <a:ext cx="522288" cy="290513"/>
                    </a:xfrm>
                    <a:prstGeom prst="plus">
                      <a:avLst>
                        <a:gd name="adj" fmla="val 25000"/>
                      </a:avLst>
                    </a:prstGeom>
                    <a:solidFill>
                      <a:srgbClr val="F16179"/>
                    </a:solidFill>
                    <a:ln w="28575">
                      <a:noFill/>
                      <a:miter lim="800000"/>
                      <a:headEnd/>
                      <a:tailEnd/>
                    </a:ln>
                  </p:spPr>
                  <p:txBody>
                    <a:bodyPr wrap="none" anchor="ctr"/>
                    <a:lstStyle/>
                    <a:p>
                      <a:endParaRPr lang="en-US"/>
                    </a:p>
                  </p:txBody>
                </p:sp>
                <p:sp>
                  <p:nvSpPr>
                    <p:cNvPr id="241" name="AutoShape 41"/>
                    <p:cNvSpPr>
                      <a:spLocks noChangeArrowheads="1"/>
                    </p:cNvSpPr>
                    <p:nvPr/>
                  </p:nvSpPr>
                  <p:spPr bwMode="auto">
                    <a:xfrm>
                      <a:off x="6030923" y="1734003"/>
                      <a:ext cx="522288" cy="290513"/>
                    </a:xfrm>
                    <a:prstGeom prst="plus">
                      <a:avLst>
                        <a:gd name="adj" fmla="val 25000"/>
                      </a:avLst>
                    </a:prstGeom>
                    <a:solidFill>
                      <a:schemeClr val="accent2"/>
                    </a:solidFill>
                    <a:ln w="28575">
                      <a:noFill/>
                      <a:miter lim="800000"/>
                      <a:headEnd/>
                      <a:tailEnd/>
                    </a:ln>
                  </p:spPr>
                  <p:txBody>
                    <a:bodyPr wrap="none" anchor="ctr"/>
                    <a:lstStyle/>
                    <a:p>
                      <a:pPr algn="ctr"/>
                      <a:endParaRPr lang="en-US"/>
                    </a:p>
                  </p:txBody>
                </p:sp>
                <p:sp>
                  <p:nvSpPr>
                    <p:cNvPr id="242" name="AutoShape 42"/>
                    <p:cNvSpPr>
                      <a:spLocks noChangeArrowheads="1"/>
                    </p:cNvSpPr>
                    <p:nvPr/>
                  </p:nvSpPr>
                  <p:spPr bwMode="auto">
                    <a:xfrm>
                      <a:off x="4411671" y="15133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43" name="AutoShape 43"/>
                    <p:cNvSpPr>
                      <a:spLocks noChangeArrowheads="1"/>
                    </p:cNvSpPr>
                    <p:nvPr/>
                  </p:nvSpPr>
                  <p:spPr bwMode="auto">
                    <a:xfrm>
                      <a:off x="5654685" y="1741941"/>
                      <a:ext cx="522288" cy="290513"/>
                    </a:xfrm>
                    <a:prstGeom prst="plus">
                      <a:avLst>
                        <a:gd name="adj" fmla="val 25000"/>
                      </a:avLst>
                    </a:prstGeom>
                    <a:solidFill>
                      <a:srgbClr val="AAACF0"/>
                    </a:solidFill>
                    <a:ln w="28575">
                      <a:noFill/>
                      <a:prstDash val="dashDot"/>
                      <a:miter lim="800000"/>
                      <a:headEnd/>
                      <a:tailEnd/>
                    </a:ln>
                  </p:spPr>
                  <p:txBody>
                    <a:bodyPr wrap="none" anchor="ctr"/>
                    <a:lstStyle/>
                    <a:p>
                      <a:endParaRPr lang="en-US"/>
                    </a:p>
                  </p:txBody>
                </p:sp>
                <p:sp>
                  <p:nvSpPr>
                    <p:cNvPr id="244" name="AutoShape 44"/>
                    <p:cNvSpPr>
                      <a:spLocks noChangeArrowheads="1"/>
                    </p:cNvSpPr>
                    <p:nvPr/>
                  </p:nvSpPr>
                  <p:spPr bwMode="auto">
                    <a:xfrm>
                      <a:off x="4344996" y="1975304"/>
                      <a:ext cx="5222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245" name="AutoShape 45"/>
                    <p:cNvSpPr>
                      <a:spLocks noChangeArrowheads="1"/>
                    </p:cNvSpPr>
                    <p:nvPr/>
                  </p:nvSpPr>
                  <p:spPr bwMode="auto">
                    <a:xfrm>
                      <a:off x="6145223" y="1975304"/>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46" name="AutoShape 46"/>
                    <p:cNvSpPr>
                      <a:spLocks noChangeArrowheads="1"/>
                    </p:cNvSpPr>
                    <p:nvPr/>
                  </p:nvSpPr>
                  <p:spPr bwMode="auto">
                    <a:xfrm>
                      <a:off x="7277112" y="1332365"/>
                      <a:ext cx="534988" cy="522288"/>
                    </a:xfrm>
                    <a:prstGeom prst="plus">
                      <a:avLst>
                        <a:gd name="adj" fmla="val 25000"/>
                      </a:avLst>
                    </a:prstGeom>
                    <a:solidFill>
                      <a:srgbClr val="D4344B"/>
                    </a:solidFill>
                    <a:ln w="28575">
                      <a:noFill/>
                      <a:prstDash val="sysDot"/>
                      <a:miter lim="800000"/>
                      <a:headEnd/>
                      <a:tailEnd/>
                    </a:ln>
                  </p:spPr>
                  <p:txBody>
                    <a:bodyPr wrap="none" anchor="ctr"/>
                    <a:lstStyle/>
                    <a:p>
                      <a:endParaRPr lang="en-US"/>
                    </a:p>
                  </p:txBody>
                </p:sp>
              </p:grpSp>
              <p:sp>
                <p:nvSpPr>
                  <p:cNvPr id="202" name="AutoShape 62"/>
                  <p:cNvSpPr>
                    <a:spLocks noChangeArrowheads="1"/>
                  </p:cNvSpPr>
                  <p:nvPr/>
                </p:nvSpPr>
                <p:spPr bwMode="auto">
                  <a:xfrm>
                    <a:off x="3677919" y="1176423"/>
                    <a:ext cx="4214876" cy="3603850"/>
                  </a:xfrm>
                  <a:prstGeom prst="triangle">
                    <a:avLst>
                      <a:gd name="adj" fmla="val 50000"/>
                    </a:avLst>
                  </a:prstGeom>
                  <a:solidFill>
                    <a:srgbClr val="30D840"/>
                  </a:solidFill>
                  <a:ln w="57150">
                    <a:noFill/>
                    <a:miter lim="800000"/>
                    <a:headEnd/>
                    <a:tailEnd/>
                  </a:ln>
                </p:spPr>
                <p:txBody>
                  <a:bodyPr wrap="none" anchor="ctr"/>
                  <a:lstStyle/>
                  <a:p>
                    <a:endParaRPr lang="en-US"/>
                  </a:p>
                </p:txBody>
              </p:sp>
              <p:sp>
                <p:nvSpPr>
                  <p:cNvPr id="203" name="AutoShape 71"/>
                  <p:cNvSpPr>
                    <a:spLocks noChangeArrowheads="1"/>
                  </p:cNvSpPr>
                  <p:nvPr/>
                </p:nvSpPr>
                <p:spPr bwMode="auto">
                  <a:xfrm>
                    <a:off x="4743976" y="5057213"/>
                    <a:ext cx="2000974" cy="801592"/>
                  </a:xfrm>
                  <a:prstGeom prst="triangle">
                    <a:avLst>
                      <a:gd name="adj" fmla="val 50000"/>
                    </a:avLst>
                  </a:prstGeom>
                  <a:solidFill>
                    <a:srgbClr val="FF00FF"/>
                  </a:solidFill>
                  <a:ln w="9525">
                    <a:noFill/>
                    <a:miter lim="800000"/>
                    <a:headEnd/>
                    <a:tailEnd/>
                  </a:ln>
                </p:spPr>
                <p:txBody>
                  <a:bodyPr wrap="none" anchor="ctr"/>
                  <a:lstStyle/>
                  <a:p>
                    <a:endParaRPr lang="en-US"/>
                  </a:p>
                </p:txBody>
              </p:sp>
              <p:sp>
                <p:nvSpPr>
                  <p:cNvPr id="204" name="AutoShape 91"/>
                  <p:cNvSpPr>
                    <a:spLocks noChangeArrowheads="1"/>
                  </p:cNvSpPr>
                  <p:nvPr/>
                </p:nvSpPr>
                <p:spPr bwMode="auto">
                  <a:xfrm>
                    <a:off x="2676320" y="803782"/>
                    <a:ext cx="664170" cy="5626047"/>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sp>
                <p:nvSpPr>
                  <p:cNvPr id="205" name="AutoShape 92"/>
                  <p:cNvSpPr>
                    <a:spLocks noChangeArrowheads="1"/>
                  </p:cNvSpPr>
                  <p:nvPr/>
                </p:nvSpPr>
                <p:spPr bwMode="auto">
                  <a:xfrm flipH="1">
                    <a:off x="8021724" y="769003"/>
                    <a:ext cx="664170" cy="5626046"/>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grpSp>
          </p:grpSp>
          <p:sp>
            <p:nvSpPr>
              <p:cNvPr id="197" name="AutoShape 86"/>
              <p:cNvSpPr>
                <a:spLocks noChangeArrowheads="1"/>
              </p:cNvSpPr>
              <p:nvPr/>
            </p:nvSpPr>
            <p:spPr bwMode="auto">
              <a:xfrm>
                <a:off x="2962277" y="3876671"/>
                <a:ext cx="295274" cy="133352"/>
              </a:xfrm>
              <a:prstGeom prst="triangle">
                <a:avLst>
                  <a:gd name="adj" fmla="val 50000"/>
                </a:avLst>
              </a:prstGeom>
              <a:solidFill>
                <a:schemeClr val="tx1"/>
              </a:solidFill>
              <a:ln w="57150">
                <a:solidFill>
                  <a:schemeClr val="tx1"/>
                </a:solidFill>
                <a:miter lim="800000"/>
                <a:headEnd/>
                <a:tailEnd/>
              </a:ln>
            </p:spPr>
            <p:txBody>
              <a:bodyPr wrap="none" anchor="ctr"/>
              <a:lstStyle/>
              <a:p>
                <a:endParaRPr lang="en-US"/>
              </a:p>
            </p:txBody>
          </p:sp>
        </p:grpSp>
        <p:grpSp>
          <p:nvGrpSpPr>
            <p:cNvPr id="29" name="Group 471"/>
            <p:cNvGrpSpPr>
              <a:grpSpLocks/>
            </p:cNvGrpSpPr>
            <p:nvPr/>
          </p:nvGrpSpPr>
          <p:grpSpPr bwMode="auto">
            <a:xfrm>
              <a:off x="3972687" y="3612359"/>
              <a:ext cx="1100089" cy="1892370"/>
              <a:chOff x="5181592" y="3788228"/>
              <a:chExt cx="1712694" cy="2206170"/>
            </a:xfrm>
          </p:grpSpPr>
          <p:grpSp>
            <p:nvGrpSpPr>
              <p:cNvPr id="143" name="Group 816"/>
              <p:cNvGrpSpPr>
                <a:grpSpLocks/>
              </p:cNvGrpSpPr>
              <p:nvPr/>
            </p:nvGrpSpPr>
            <p:grpSpPr bwMode="auto">
              <a:xfrm>
                <a:off x="5181592" y="3788228"/>
                <a:ext cx="1712694" cy="2206170"/>
                <a:chOff x="1524000" y="0"/>
                <a:chExt cx="7576457" cy="6858000"/>
              </a:xfrm>
            </p:grpSpPr>
            <p:sp>
              <p:nvSpPr>
                <p:cNvPr id="145" name="Rectangle 144"/>
                <p:cNvSpPr/>
                <p:nvPr/>
              </p:nvSpPr>
              <p:spPr>
                <a:xfrm>
                  <a:off x="1524000" y="0"/>
                  <a:ext cx="7576457" cy="6858000"/>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46" name="Group 59"/>
                <p:cNvGrpSpPr>
                  <a:grpSpLocks/>
                </p:cNvGrpSpPr>
                <p:nvPr/>
              </p:nvGrpSpPr>
              <p:grpSpPr bwMode="auto">
                <a:xfrm>
                  <a:off x="1698170" y="643667"/>
                  <a:ext cx="7132864" cy="6054679"/>
                  <a:chOff x="2162629" y="769003"/>
                  <a:chExt cx="6523265" cy="5660826"/>
                </a:xfrm>
              </p:grpSpPr>
              <p:grpSp>
                <p:nvGrpSpPr>
                  <p:cNvPr id="147" name="Group 71"/>
                  <p:cNvGrpSpPr>
                    <a:grpSpLocks/>
                  </p:cNvGrpSpPr>
                  <p:nvPr/>
                </p:nvGrpSpPr>
                <p:grpSpPr bwMode="auto">
                  <a:xfrm>
                    <a:off x="2162629" y="4379009"/>
                    <a:ext cx="5969106" cy="1192451"/>
                    <a:chOff x="1147729" y="4214812"/>
                    <a:chExt cx="6905650" cy="1100138"/>
                  </a:xfrm>
                </p:grpSpPr>
                <p:sp>
                  <p:nvSpPr>
                    <p:cNvPr id="194" name="Parallelogram 193"/>
                    <p:cNvSpPr/>
                    <p:nvPr/>
                  </p:nvSpPr>
                  <p:spPr>
                    <a:xfrm>
                      <a:off x="1951536" y="4244370"/>
                      <a:ext cx="6522819" cy="1017130"/>
                    </a:xfrm>
                    <a:prstGeom prst="parallelogram">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 name="Isosceles Triangle 194"/>
                    <p:cNvSpPr/>
                    <p:nvPr/>
                  </p:nvSpPr>
                  <p:spPr>
                    <a:xfrm flipV="1">
                      <a:off x="1149184" y="4214581"/>
                      <a:ext cx="1664136" cy="110224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48" name="Group 56"/>
                  <p:cNvGrpSpPr>
                    <a:grpSpLocks/>
                  </p:cNvGrpSpPr>
                  <p:nvPr/>
                </p:nvGrpSpPr>
                <p:grpSpPr bwMode="auto">
                  <a:xfrm>
                    <a:off x="3507307" y="1163166"/>
                    <a:ext cx="4402428" cy="1619751"/>
                    <a:chOff x="2855919" y="1132340"/>
                    <a:chExt cx="4956181" cy="1552577"/>
                  </a:xfrm>
                </p:grpSpPr>
                <p:sp>
                  <p:nvSpPr>
                    <p:cNvPr id="153" name="AutoShape 4"/>
                    <p:cNvSpPr>
                      <a:spLocks noChangeArrowheads="1"/>
                    </p:cNvSpPr>
                    <p:nvPr/>
                  </p:nvSpPr>
                  <p:spPr bwMode="auto">
                    <a:xfrm>
                      <a:off x="6811974" y="16847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54" name="Line 5"/>
                    <p:cNvSpPr>
                      <a:spLocks noChangeShapeType="1"/>
                    </p:cNvSpPr>
                    <p:nvPr/>
                  </p:nvSpPr>
                  <p:spPr bwMode="auto">
                    <a:xfrm flipV="1">
                      <a:off x="3976695" y="1575253"/>
                      <a:ext cx="0" cy="465138"/>
                    </a:xfrm>
                    <a:prstGeom prst="line">
                      <a:avLst/>
                    </a:prstGeom>
                    <a:noFill/>
                    <a:ln w="9525">
                      <a:noFill/>
                      <a:round/>
                      <a:headEnd/>
                      <a:tailEnd type="triangle" w="med" len="med"/>
                    </a:ln>
                  </p:spPr>
                  <p:txBody>
                    <a:bodyPr/>
                    <a:lstStyle/>
                    <a:p>
                      <a:endParaRPr lang="en-US"/>
                    </a:p>
                  </p:txBody>
                </p:sp>
                <p:sp>
                  <p:nvSpPr>
                    <p:cNvPr id="155" name="AutoShape 6"/>
                    <p:cNvSpPr>
                      <a:spLocks noChangeArrowheads="1"/>
                    </p:cNvSpPr>
                    <p:nvPr/>
                  </p:nvSpPr>
                  <p:spPr bwMode="auto">
                    <a:xfrm>
                      <a:off x="6964374" y="1837191"/>
                      <a:ext cx="522288" cy="290513"/>
                    </a:xfrm>
                    <a:prstGeom prst="plus">
                      <a:avLst>
                        <a:gd name="adj" fmla="val 25000"/>
                      </a:avLst>
                    </a:prstGeom>
                    <a:solidFill>
                      <a:schemeClr val="accent2"/>
                    </a:solidFill>
                    <a:ln w="28575">
                      <a:noFill/>
                      <a:prstDash val="sysDot"/>
                      <a:miter lim="800000"/>
                      <a:headEnd/>
                      <a:tailEnd/>
                    </a:ln>
                  </p:spPr>
                  <p:txBody>
                    <a:bodyPr wrap="none" anchor="ctr"/>
                    <a:lstStyle/>
                    <a:p>
                      <a:endParaRPr lang="en-US"/>
                    </a:p>
                  </p:txBody>
                </p:sp>
                <p:sp>
                  <p:nvSpPr>
                    <p:cNvPr id="156" name="AutoShape 7"/>
                    <p:cNvSpPr>
                      <a:spLocks noChangeArrowheads="1"/>
                    </p:cNvSpPr>
                    <p:nvPr/>
                  </p:nvSpPr>
                  <p:spPr bwMode="auto">
                    <a:xfrm>
                      <a:off x="7116774" y="19895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57" name="AutoShape 8"/>
                    <p:cNvSpPr>
                      <a:spLocks noChangeArrowheads="1"/>
                    </p:cNvSpPr>
                    <p:nvPr/>
                  </p:nvSpPr>
                  <p:spPr bwMode="auto">
                    <a:xfrm>
                      <a:off x="7269174" y="2141992"/>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58" name="AutoShape 9"/>
                    <p:cNvSpPr>
                      <a:spLocks noChangeArrowheads="1"/>
                    </p:cNvSpPr>
                    <p:nvPr/>
                  </p:nvSpPr>
                  <p:spPr bwMode="auto">
                    <a:xfrm>
                      <a:off x="6942149" y="2222954"/>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59" name="AutoShape 10"/>
                    <p:cNvSpPr>
                      <a:spLocks noChangeArrowheads="1"/>
                    </p:cNvSpPr>
                    <p:nvPr/>
                  </p:nvSpPr>
                  <p:spPr bwMode="auto">
                    <a:xfrm>
                      <a:off x="7108837" y="19959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60" name="AutoShape 11"/>
                    <p:cNvSpPr>
                      <a:spLocks noChangeArrowheads="1"/>
                    </p:cNvSpPr>
                    <p:nvPr/>
                  </p:nvSpPr>
                  <p:spPr bwMode="auto">
                    <a:xfrm>
                      <a:off x="6323023" y="1276803"/>
                      <a:ext cx="706438" cy="3794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161" name="AutoShape 12"/>
                    <p:cNvSpPr>
                      <a:spLocks noChangeArrowheads="1"/>
                    </p:cNvSpPr>
                    <p:nvPr/>
                  </p:nvSpPr>
                  <p:spPr bwMode="auto">
                    <a:xfrm>
                      <a:off x="3470282" y="1343478"/>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62" name="AutoShape 13"/>
                    <p:cNvSpPr>
                      <a:spLocks noChangeArrowheads="1"/>
                    </p:cNvSpPr>
                    <p:nvPr/>
                  </p:nvSpPr>
                  <p:spPr bwMode="auto">
                    <a:xfrm>
                      <a:off x="3560770" y="1195840"/>
                      <a:ext cx="522288" cy="290513"/>
                    </a:xfrm>
                    <a:prstGeom prst="plus">
                      <a:avLst>
                        <a:gd name="adj" fmla="val 25000"/>
                      </a:avLst>
                    </a:prstGeom>
                    <a:solidFill>
                      <a:srgbClr val="CC0000"/>
                    </a:solidFill>
                    <a:ln w="28575">
                      <a:noFill/>
                      <a:miter lim="800000"/>
                      <a:headEnd/>
                      <a:tailEnd/>
                    </a:ln>
                  </p:spPr>
                  <p:txBody>
                    <a:bodyPr wrap="none" anchor="ctr"/>
                    <a:lstStyle/>
                    <a:p>
                      <a:endParaRPr lang="en-US"/>
                    </a:p>
                  </p:txBody>
                </p:sp>
                <p:sp>
                  <p:nvSpPr>
                    <p:cNvPr id="163" name="AutoShape 14"/>
                    <p:cNvSpPr>
                      <a:spLocks noChangeArrowheads="1"/>
                    </p:cNvSpPr>
                    <p:nvPr/>
                  </p:nvSpPr>
                  <p:spPr bwMode="auto">
                    <a:xfrm>
                      <a:off x="6886586" y="1132340"/>
                      <a:ext cx="649288" cy="5318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64" name="AutoShape 15"/>
                    <p:cNvSpPr>
                      <a:spLocks noChangeArrowheads="1"/>
                    </p:cNvSpPr>
                    <p:nvPr/>
                  </p:nvSpPr>
                  <p:spPr bwMode="auto">
                    <a:xfrm>
                      <a:off x="6253173" y="18514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65" name="AutoShape 16"/>
                    <p:cNvSpPr>
                      <a:spLocks noChangeArrowheads="1"/>
                    </p:cNvSpPr>
                    <p:nvPr/>
                  </p:nvSpPr>
                  <p:spPr bwMode="auto">
                    <a:xfrm>
                      <a:off x="6667511" y="2434092"/>
                      <a:ext cx="868364" cy="250825"/>
                    </a:xfrm>
                    <a:prstGeom prst="plus">
                      <a:avLst>
                        <a:gd name="adj" fmla="val 25000"/>
                      </a:avLst>
                    </a:prstGeom>
                    <a:solidFill>
                      <a:srgbClr val="0000FF"/>
                    </a:solidFill>
                    <a:ln w="28575" cap="rnd">
                      <a:noFill/>
                      <a:prstDash val="sysDot"/>
                      <a:miter lim="800000"/>
                      <a:headEnd/>
                      <a:tailEnd/>
                    </a:ln>
                  </p:spPr>
                  <p:txBody>
                    <a:bodyPr wrap="none" anchor="ctr"/>
                    <a:lstStyle/>
                    <a:p>
                      <a:endParaRPr lang="en-US"/>
                    </a:p>
                  </p:txBody>
                </p:sp>
                <p:sp>
                  <p:nvSpPr>
                    <p:cNvPr id="166" name="AutoShape 17"/>
                    <p:cNvSpPr>
                      <a:spLocks noChangeArrowheads="1"/>
                    </p:cNvSpPr>
                    <p:nvPr/>
                  </p:nvSpPr>
                  <p:spPr bwMode="auto">
                    <a:xfrm>
                      <a:off x="3622682" y="1394278"/>
                      <a:ext cx="706438" cy="3921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167" name="AutoShape 18"/>
                    <p:cNvSpPr>
                      <a:spLocks noChangeArrowheads="1"/>
                    </p:cNvSpPr>
                    <p:nvPr/>
                  </p:nvSpPr>
                  <p:spPr bwMode="auto">
                    <a:xfrm>
                      <a:off x="3775083" y="1648278"/>
                      <a:ext cx="522288" cy="290513"/>
                    </a:xfrm>
                    <a:prstGeom prst="plus">
                      <a:avLst>
                        <a:gd name="adj" fmla="val 25000"/>
                      </a:avLst>
                    </a:prstGeom>
                    <a:noFill/>
                    <a:ln w="28575">
                      <a:noFill/>
                      <a:miter lim="800000"/>
                      <a:headEnd/>
                      <a:tailEnd/>
                    </a:ln>
                  </p:spPr>
                  <p:txBody>
                    <a:bodyPr wrap="none" anchor="ctr"/>
                    <a:lstStyle/>
                    <a:p>
                      <a:endParaRPr lang="en-US"/>
                    </a:p>
                  </p:txBody>
                </p:sp>
                <p:sp>
                  <p:nvSpPr>
                    <p:cNvPr id="168" name="AutoShape 19"/>
                    <p:cNvSpPr>
                      <a:spLocks noChangeArrowheads="1"/>
                    </p:cNvSpPr>
                    <p:nvPr/>
                  </p:nvSpPr>
                  <p:spPr bwMode="auto">
                    <a:xfrm>
                      <a:off x="4060833" y="1686378"/>
                      <a:ext cx="522288" cy="290513"/>
                    </a:xfrm>
                    <a:prstGeom prst="plus">
                      <a:avLst>
                        <a:gd name="adj" fmla="val 25000"/>
                      </a:avLst>
                    </a:prstGeom>
                    <a:solidFill>
                      <a:srgbClr val="5255E0"/>
                    </a:solidFill>
                    <a:ln w="28575">
                      <a:noFill/>
                      <a:miter lim="800000"/>
                      <a:headEnd/>
                      <a:tailEnd/>
                    </a:ln>
                  </p:spPr>
                  <p:txBody>
                    <a:bodyPr wrap="none" anchor="ctr"/>
                    <a:lstStyle/>
                    <a:p>
                      <a:endParaRPr lang="en-US"/>
                    </a:p>
                  </p:txBody>
                </p:sp>
                <p:sp>
                  <p:nvSpPr>
                    <p:cNvPr id="169" name="AutoShape 20"/>
                    <p:cNvSpPr>
                      <a:spLocks noChangeArrowheads="1"/>
                    </p:cNvSpPr>
                    <p:nvPr/>
                  </p:nvSpPr>
                  <p:spPr bwMode="auto">
                    <a:xfrm>
                      <a:off x="2917832" y="1337128"/>
                      <a:ext cx="922339" cy="392113"/>
                    </a:xfrm>
                    <a:prstGeom prst="plus">
                      <a:avLst>
                        <a:gd name="adj" fmla="val 25000"/>
                      </a:avLst>
                    </a:prstGeom>
                    <a:solidFill>
                      <a:srgbClr val="5255E0"/>
                    </a:solidFill>
                    <a:ln w="28575" cap="rnd">
                      <a:noFill/>
                      <a:prstDash val="sysDot"/>
                      <a:miter lim="800000"/>
                      <a:headEnd/>
                      <a:tailEnd/>
                    </a:ln>
                  </p:spPr>
                  <p:txBody>
                    <a:bodyPr wrap="none" anchor="ctr"/>
                    <a:lstStyle/>
                    <a:p>
                      <a:endParaRPr lang="en-US"/>
                    </a:p>
                  </p:txBody>
                </p:sp>
                <p:sp>
                  <p:nvSpPr>
                    <p:cNvPr id="170" name="AutoShape 21"/>
                    <p:cNvSpPr>
                      <a:spLocks noChangeArrowheads="1"/>
                    </p:cNvSpPr>
                    <p:nvPr/>
                  </p:nvSpPr>
                  <p:spPr bwMode="auto">
                    <a:xfrm>
                      <a:off x="3382970" y="1676853"/>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71" name="AutoShape 22"/>
                    <p:cNvSpPr>
                      <a:spLocks noChangeArrowheads="1"/>
                    </p:cNvSpPr>
                    <p:nvPr/>
                  </p:nvSpPr>
                  <p:spPr bwMode="auto">
                    <a:xfrm>
                      <a:off x="3636970" y="1838779"/>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72" name="AutoShape 23"/>
                    <p:cNvSpPr>
                      <a:spLocks noChangeArrowheads="1"/>
                    </p:cNvSpPr>
                    <p:nvPr/>
                  </p:nvSpPr>
                  <p:spPr bwMode="auto">
                    <a:xfrm>
                      <a:off x="2954344" y="2165804"/>
                      <a:ext cx="661988" cy="33496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73" name="AutoShape 24"/>
                    <p:cNvSpPr>
                      <a:spLocks noChangeArrowheads="1"/>
                    </p:cNvSpPr>
                    <p:nvPr/>
                  </p:nvSpPr>
                  <p:spPr bwMode="auto">
                    <a:xfrm>
                      <a:off x="3408370" y="2310267"/>
                      <a:ext cx="522288" cy="290513"/>
                    </a:xfrm>
                    <a:prstGeom prst="plus">
                      <a:avLst>
                        <a:gd name="adj" fmla="val 25000"/>
                      </a:avLst>
                    </a:prstGeom>
                    <a:solidFill>
                      <a:schemeClr val="accent2"/>
                    </a:solidFill>
                    <a:ln w="28575">
                      <a:noFill/>
                      <a:miter lim="800000"/>
                      <a:headEnd/>
                      <a:tailEnd/>
                    </a:ln>
                  </p:spPr>
                  <p:txBody>
                    <a:bodyPr wrap="none" anchor="ctr"/>
                    <a:lstStyle/>
                    <a:p>
                      <a:endParaRPr lang="en-US"/>
                    </a:p>
                  </p:txBody>
                </p:sp>
                <p:sp>
                  <p:nvSpPr>
                    <p:cNvPr id="174" name="AutoShape 26"/>
                    <p:cNvSpPr>
                      <a:spLocks noChangeArrowheads="1"/>
                    </p:cNvSpPr>
                    <p:nvPr/>
                  </p:nvSpPr>
                  <p:spPr bwMode="auto">
                    <a:xfrm>
                      <a:off x="3990983" y="2095954"/>
                      <a:ext cx="763588" cy="46196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75" name="AutoShape 28"/>
                    <p:cNvSpPr>
                      <a:spLocks noChangeArrowheads="1"/>
                    </p:cNvSpPr>
                    <p:nvPr/>
                  </p:nvSpPr>
                  <p:spPr bwMode="auto">
                    <a:xfrm>
                      <a:off x="3341695" y="2172154"/>
                      <a:ext cx="522288" cy="290513"/>
                    </a:xfrm>
                    <a:prstGeom prst="plus">
                      <a:avLst>
                        <a:gd name="adj" fmla="val 25000"/>
                      </a:avLst>
                    </a:prstGeom>
                    <a:noFill/>
                    <a:ln w="28575">
                      <a:noFill/>
                      <a:miter lim="800000"/>
                      <a:headEnd/>
                      <a:tailEnd/>
                    </a:ln>
                  </p:spPr>
                  <p:txBody>
                    <a:bodyPr wrap="none" anchor="ctr"/>
                    <a:lstStyle/>
                    <a:p>
                      <a:endParaRPr lang="en-US"/>
                    </a:p>
                  </p:txBody>
                </p:sp>
                <p:sp>
                  <p:nvSpPr>
                    <p:cNvPr id="176" name="AutoShape 29"/>
                    <p:cNvSpPr>
                      <a:spLocks noChangeArrowheads="1"/>
                    </p:cNvSpPr>
                    <p:nvPr/>
                  </p:nvSpPr>
                  <p:spPr bwMode="auto">
                    <a:xfrm>
                      <a:off x="2946407" y="179115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77" name="AutoShape 30"/>
                    <p:cNvSpPr>
                      <a:spLocks noChangeArrowheads="1"/>
                    </p:cNvSpPr>
                    <p:nvPr/>
                  </p:nvSpPr>
                  <p:spPr bwMode="auto">
                    <a:xfrm>
                      <a:off x="3770320" y="2157867"/>
                      <a:ext cx="300038" cy="258763"/>
                    </a:xfrm>
                    <a:prstGeom prst="plus">
                      <a:avLst>
                        <a:gd name="adj" fmla="val 25000"/>
                      </a:avLst>
                    </a:prstGeom>
                    <a:solidFill>
                      <a:srgbClr val="AAACF0"/>
                    </a:solidFill>
                    <a:ln w="28575" cap="rnd">
                      <a:noFill/>
                      <a:prstDash val="sysDot"/>
                      <a:miter lim="800000"/>
                      <a:headEnd/>
                      <a:tailEnd/>
                    </a:ln>
                  </p:spPr>
                  <p:txBody>
                    <a:bodyPr wrap="none" anchor="ctr"/>
                    <a:lstStyle/>
                    <a:p>
                      <a:endParaRPr lang="en-US"/>
                    </a:p>
                  </p:txBody>
                </p:sp>
                <p:sp>
                  <p:nvSpPr>
                    <p:cNvPr id="178" name="AutoShape 31"/>
                    <p:cNvSpPr>
                      <a:spLocks noChangeArrowheads="1"/>
                    </p:cNvSpPr>
                    <p:nvPr/>
                  </p:nvSpPr>
                  <p:spPr bwMode="auto">
                    <a:xfrm>
                      <a:off x="2855919" y="1600653"/>
                      <a:ext cx="522288" cy="290513"/>
                    </a:xfrm>
                    <a:prstGeom prst="plus">
                      <a:avLst>
                        <a:gd name="adj" fmla="val 25000"/>
                      </a:avLst>
                    </a:prstGeom>
                    <a:solidFill>
                      <a:srgbClr val="D4344B"/>
                    </a:solidFill>
                    <a:ln w="28575">
                      <a:noFill/>
                      <a:miter lim="800000"/>
                      <a:headEnd/>
                      <a:tailEnd/>
                    </a:ln>
                  </p:spPr>
                  <p:txBody>
                    <a:bodyPr wrap="none" anchor="ctr"/>
                    <a:lstStyle/>
                    <a:p>
                      <a:endParaRPr lang="en-US"/>
                    </a:p>
                  </p:txBody>
                </p:sp>
                <p:sp>
                  <p:nvSpPr>
                    <p:cNvPr id="179" name="AutoShape 32"/>
                    <p:cNvSpPr>
                      <a:spLocks noChangeArrowheads="1"/>
                    </p:cNvSpPr>
                    <p:nvPr/>
                  </p:nvSpPr>
                  <p:spPr bwMode="auto">
                    <a:xfrm>
                      <a:off x="6462723" y="198482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80" name="AutoShape 33"/>
                    <p:cNvSpPr>
                      <a:spLocks noChangeArrowheads="1"/>
                    </p:cNvSpPr>
                    <p:nvPr/>
                  </p:nvSpPr>
                  <p:spPr bwMode="auto">
                    <a:xfrm>
                      <a:off x="6767524" y="2108654"/>
                      <a:ext cx="5984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181" name="AutoShape 34"/>
                    <p:cNvSpPr>
                      <a:spLocks noChangeArrowheads="1"/>
                    </p:cNvSpPr>
                    <p:nvPr/>
                  </p:nvSpPr>
                  <p:spPr bwMode="auto">
                    <a:xfrm>
                      <a:off x="6381761" y="23086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82" name="AutoShape 35"/>
                    <p:cNvSpPr>
                      <a:spLocks noChangeArrowheads="1"/>
                    </p:cNvSpPr>
                    <p:nvPr/>
                  </p:nvSpPr>
                  <p:spPr bwMode="auto">
                    <a:xfrm>
                      <a:off x="6659574" y="151810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83" name="AutoShape 36"/>
                    <p:cNvSpPr>
                      <a:spLocks noChangeArrowheads="1"/>
                    </p:cNvSpPr>
                    <p:nvPr/>
                  </p:nvSpPr>
                  <p:spPr bwMode="auto">
                    <a:xfrm>
                      <a:off x="5826135" y="15704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84" name="AutoShape 37"/>
                    <p:cNvSpPr>
                      <a:spLocks noChangeArrowheads="1"/>
                    </p:cNvSpPr>
                    <p:nvPr/>
                  </p:nvSpPr>
                  <p:spPr bwMode="auto">
                    <a:xfrm>
                      <a:off x="5316547" y="1646691"/>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85" name="AutoShape 38"/>
                    <p:cNvSpPr>
                      <a:spLocks noChangeArrowheads="1"/>
                    </p:cNvSpPr>
                    <p:nvPr/>
                  </p:nvSpPr>
                  <p:spPr bwMode="auto">
                    <a:xfrm>
                      <a:off x="4849821" y="1565728"/>
                      <a:ext cx="522288" cy="290513"/>
                    </a:xfrm>
                    <a:prstGeom prst="plus">
                      <a:avLst>
                        <a:gd name="adj" fmla="val 25000"/>
                      </a:avLst>
                    </a:prstGeom>
                    <a:solidFill>
                      <a:srgbClr val="AAACF0"/>
                    </a:solidFill>
                    <a:ln w="28575">
                      <a:noFill/>
                      <a:prstDash val="lgDash"/>
                      <a:miter lim="800000"/>
                      <a:headEnd/>
                      <a:tailEnd/>
                    </a:ln>
                  </p:spPr>
                  <p:txBody>
                    <a:bodyPr wrap="none" anchor="ctr"/>
                    <a:lstStyle/>
                    <a:p>
                      <a:endParaRPr lang="en-US"/>
                    </a:p>
                  </p:txBody>
                </p:sp>
                <p:sp>
                  <p:nvSpPr>
                    <p:cNvPr id="186" name="AutoShape 39"/>
                    <p:cNvSpPr>
                      <a:spLocks noChangeArrowheads="1"/>
                    </p:cNvSpPr>
                    <p:nvPr/>
                  </p:nvSpPr>
                  <p:spPr bwMode="auto">
                    <a:xfrm>
                      <a:off x="4445008" y="1829254"/>
                      <a:ext cx="769938" cy="28416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87" name="AutoShape 40"/>
                    <p:cNvSpPr>
                      <a:spLocks noChangeArrowheads="1"/>
                    </p:cNvSpPr>
                    <p:nvPr/>
                  </p:nvSpPr>
                  <p:spPr bwMode="auto">
                    <a:xfrm>
                      <a:off x="5616585" y="1908629"/>
                      <a:ext cx="522288" cy="290513"/>
                    </a:xfrm>
                    <a:prstGeom prst="plus">
                      <a:avLst>
                        <a:gd name="adj" fmla="val 25000"/>
                      </a:avLst>
                    </a:prstGeom>
                    <a:solidFill>
                      <a:srgbClr val="F16179"/>
                    </a:solidFill>
                    <a:ln w="28575">
                      <a:noFill/>
                      <a:miter lim="800000"/>
                      <a:headEnd/>
                      <a:tailEnd/>
                    </a:ln>
                  </p:spPr>
                  <p:txBody>
                    <a:bodyPr wrap="none" anchor="ctr"/>
                    <a:lstStyle/>
                    <a:p>
                      <a:endParaRPr lang="en-US"/>
                    </a:p>
                  </p:txBody>
                </p:sp>
                <p:sp>
                  <p:nvSpPr>
                    <p:cNvPr id="188" name="AutoShape 41"/>
                    <p:cNvSpPr>
                      <a:spLocks noChangeArrowheads="1"/>
                    </p:cNvSpPr>
                    <p:nvPr/>
                  </p:nvSpPr>
                  <p:spPr bwMode="auto">
                    <a:xfrm>
                      <a:off x="6030923" y="1734003"/>
                      <a:ext cx="522288" cy="290513"/>
                    </a:xfrm>
                    <a:prstGeom prst="plus">
                      <a:avLst>
                        <a:gd name="adj" fmla="val 25000"/>
                      </a:avLst>
                    </a:prstGeom>
                    <a:solidFill>
                      <a:schemeClr val="accent2"/>
                    </a:solidFill>
                    <a:ln w="28575">
                      <a:noFill/>
                      <a:miter lim="800000"/>
                      <a:headEnd/>
                      <a:tailEnd/>
                    </a:ln>
                  </p:spPr>
                  <p:txBody>
                    <a:bodyPr wrap="none" anchor="ctr"/>
                    <a:lstStyle/>
                    <a:p>
                      <a:pPr algn="ctr"/>
                      <a:endParaRPr lang="en-US"/>
                    </a:p>
                  </p:txBody>
                </p:sp>
                <p:sp>
                  <p:nvSpPr>
                    <p:cNvPr id="189" name="AutoShape 42"/>
                    <p:cNvSpPr>
                      <a:spLocks noChangeArrowheads="1"/>
                    </p:cNvSpPr>
                    <p:nvPr/>
                  </p:nvSpPr>
                  <p:spPr bwMode="auto">
                    <a:xfrm>
                      <a:off x="4411671" y="15133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90" name="AutoShape 43"/>
                    <p:cNvSpPr>
                      <a:spLocks noChangeArrowheads="1"/>
                    </p:cNvSpPr>
                    <p:nvPr/>
                  </p:nvSpPr>
                  <p:spPr bwMode="auto">
                    <a:xfrm>
                      <a:off x="5654685" y="1741941"/>
                      <a:ext cx="522288" cy="290513"/>
                    </a:xfrm>
                    <a:prstGeom prst="plus">
                      <a:avLst>
                        <a:gd name="adj" fmla="val 25000"/>
                      </a:avLst>
                    </a:prstGeom>
                    <a:solidFill>
                      <a:srgbClr val="AAACF0"/>
                    </a:solidFill>
                    <a:ln w="28575">
                      <a:noFill/>
                      <a:prstDash val="dashDot"/>
                      <a:miter lim="800000"/>
                      <a:headEnd/>
                      <a:tailEnd/>
                    </a:ln>
                  </p:spPr>
                  <p:txBody>
                    <a:bodyPr wrap="none" anchor="ctr"/>
                    <a:lstStyle/>
                    <a:p>
                      <a:endParaRPr lang="en-US"/>
                    </a:p>
                  </p:txBody>
                </p:sp>
                <p:sp>
                  <p:nvSpPr>
                    <p:cNvPr id="191" name="AutoShape 44"/>
                    <p:cNvSpPr>
                      <a:spLocks noChangeArrowheads="1"/>
                    </p:cNvSpPr>
                    <p:nvPr/>
                  </p:nvSpPr>
                  <p:spPr bwMode="auto">
                    <a:xfrm>
                      <a:off x="4344996" y="1975304"/>
                      <a:ext cx="5222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192" name="AutoShape 45"/>
                    <p:cNvSpPr>
                      <a:spLocks noChangeArrowheads="1"/>
                    </p:cNvSpPr>
                    <p:nvPr/>
                  </p:nvSpPr>
                  <p:spPr bwMode="auto">
                    <a:xfrm>
                      <a:off x="6145223" y="1975304"/>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93" name="AutoShape 46"/>
                    <p:cNvSpPr>
                      <a:spLocks noChangeArrowheads="1"/>
                    </p:cNvSpPr>
                    <p:nvPr/>
                  </p:nvSpPr>
                  <p:spPr bwMode="auto">
                    <a:xfrm>
                      <a:off x="7277112" y="1332365"/>
                      <a:ext cx="534988" cy="522288"/>
                    </a:xfrm>
                    <a:prstGeom prst="plus">
                      <a:avLst>
                        <a:gd name="adj" fmla="val 25000"/>
                      </a:avLst>
                    </a:prstGeom>
                    <a:solidFill>
                      <a:srgbClr val="D4344B"/>
                    </a:solidFill>
                    <a:ln w="28575">
                      <a:noFill/>
                      <a:prstDash val="sysDot"/>
                      <a:miter lim="800000"/>
                      <a:headEnd/>
                      <a:tailEnd/>
                    </a:ln>
                  </p:spPr>
                  <p:txBody>
                    <a:bodyPr wrap="none" anchor="ctr"/>
                    <a:lstStyle/>
                    <a:p>
                      <a:endParaRPr lang="en-US"/>
                    </a:p>
                  </p:txBody>
                </p:sp>
              </p:grpSp>
              <p:sp>
                <p:nvSpPr>
                  <p:cNvPr id="149" name="AutoShape 62"/>
                  <p:cNvSpPr>
                    <a:spLocks noChangeArrowheads="1"/>
                  </p:cNvSpPr>
                  <p:nvPr/>
                </p:nvSpPr>
                <p:spPr bwMode="auto">
                  <a:xfrm>
                    <a:off x="3677919" y="1176423"/>
                    <a:ext cx="4214876" cy="3603850"/>
                  </a:xfrm>
                  <a:prstGeom prst="triangle">
                    <a:avLst>
                      <a:gd name="adj" fmla="val 50000"/>
                    </a:avLst>
                  </a:prstGeom>
                  <a:solidFill>
                    <a:srgbClr val="30D840"/>
                  </a:solidFill>
                  <a:ln w="57150">
                    <a:noFill/>
                    <a:miter lim="800000"/>
                    <a:headEnd/>
                    <a:tailEnd/>
                  </a:ln>
                </p:spPr>
                <p:txBody>
                  <a:bodyPr wrap="none" anchor="ctr"/>
                  <a:lstStyle/>
                  <a:p>
                    <a:endParaRPr lang="en-US"/>
                  </a:p>
                </p:txBody>
              </p:sp>
              <p:sp>
                <p:nvSpPr>
                  <p:cNvPr id="150" name="AutoShape 71"/>
                  <p:cNvSpPr>
                    <a:spLocks noChangeArrowheads="1"/>
                  </p:cNvSpPr>
                  <p:nvPr/>
                </p:nvSpPr>
                <p:spPr bwMode="auto">
                  <a:xfrm>
                    <a:off x="4743976" y="5057213"/>
                    <a:ext cx="2000974" cy="801592"/>
                  </a:xfrm>
                  <a:prstGeom prst="triangle">
                    <a:avLst>
                      <a:gd name="adj" fmla="val 50000"/>
                    </a:avLst>
                  </a:prstGeom>
                  <a:solidFill>
                    <a:srgbClr val="FF00FF"/>
                  </a:solidFill>
                  <a:ln w="9525">
                    <a:noFill/>
                    <a:miter lim="800000"/>
                    <a:headEnd/>
                    <a:tailEnd/>
                  </a:ln>
                </p:spPr>
                <p:txBody>
                  <a:bodyPr wrap="none" anchor="ctr"/>
                  <a:lstStyle/>
                  <a:p>
                    <a:endParaRPr lang="en-US"/>
                  </a:p>
                </p:txBody>
              </p:sp>
              <p:sp>
                <p:nvSpPr>
                  <p:cNvPr id="151" name="AutoShape 91"/>
                  <p:cNvSpPr>
                    <a:spLocks noChangeArrowheads="1"/>
                  </p:cNvSpPr>
                  <p:nvPr/>
                </p:nvSpPr>
                <p:spPr bwMode="auto">
                  <a:xfrm>
                    <a:off x="2676320" y="803782"/>
                    <a:ext cx="664170" cy="5626047"/>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sp>
                <p:nvSpPr>
                  <p:cNvPr id="152" name="AutoShape 92"/>
                  <p:cNvSpPr>
                    <a:spLocks noChangeArrowheads="1"/>
                  </p:cNvSpPr>
                  <p:nvPr/>
                </p:nvSpPr>
                <p:spPr bwMode="auto">
                  <a:xfrm flipH="1">
                    <a:off x="8021724" y="769003"/>
                    <a:ext cx="664170" cy="5626046"/>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grpSp>
          </p:grpSp>
          <p:sp>
            <p:nvSpPr>
              <p:cNvPr id="144" name="AutoShape 86"/>
              <p:cNvSpPr>
                <a:spLocks noChangeArrowheads="1"/>
              </p:cNvSpPr>
              <p:nvPr/>
            </p:nvSpPr>
            <p:spPr bwMode="auto">
              <a:xfrm>
                <a:off x="5962651" y="3910009"/>
                <a:ext cx="295274" cy="133352"/>
              </a:xfrm>
              <a:prstGeom prst="triangle">
                <a:avLst>
                  <a:gd name="adj" fmla="val 50000"/>
                </a:avLst>
              </a:prstGeom>
              <a:solidFill>
                <a:schemeClr val="tx1"/>
              </a:solidFill>
              <a:ln w="57150">
                <a:solidFill>
                  <a:schemeClr val="tx1"/>
                </a:solidFill>
                <a:miter lim="800000"/>
                <a:headEnd/>
                <a:tailEnd/>
              </a:ln>
            </p:spPr>
            <p:txBody>
              <a:bodyPr wrap="none" anchor="ctr"/>
              <a:lstStyle/>
              <a:p>
                <a:endParaRPr lang="en-US"/>
              </a:p>
            </p:txBody>
          </p:sp>
        </p:grpSp>
        <p:grpSp>
          <p:nvGrpSpPr>
            <p:cNvPr id="30" name="Group 475"/>
            <p:cNvGrpSpPr>
              <a:grpSpLocks/>
            </p:cNvGrpSpPr>
            <p:nvPr/>
          </p:nvGrpSpPr>
          <p:grpSpPr bwMode="auto">
            <a:xfrm>
              <a:off x="2010064" y="1155001"/>
              <a:ext cx="1100088" cy="1891008"/>
              <a:chOff x="2126335" y="921657"/>
              <a:chExt cx="1712694" cy="2206170"/>
            </a:xfrm>
          </p:grpSpPr>
          <p:grpSp>
            <p:nvGrpSpPr>
              <p:cNvPr id="90" name="Group 707"/>
              <p:cNvGrpSpPr>
                <a:grpSpLocks/>
              </p:cNvGrpSpPr>
              <p:nvPr/>
            </p:nvGrpSpPr>
            <p:grpSpPr bwMode="auto">
              <a:xfrm>
                <a:off x="2126335" y="921657"/>
                <a:ext cx="1712694" cy="2206170"/>
                <a:chOff x="1524000" y="0"/>
                <a:chExt cx="7576457" cy="6858000"/>
              </a:xfrm>
            </p:grpSpPr>
            <p:sp>
              <p:nvSpPr>
                <p:cNvPr id="92" name="Rectangle 91"/>
                <p:cNvSpPr/>
                <p:nvPr/>
              </p:nvSpPr>
              <p:spPr>
                <a:xfrm>
                  <a:off x="1524000" y="0"/>
                  <a:ext cx="7576457" cy="6858000"/>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93" name="Group 59"/>
                <p:cNvGrpSpPr>
                  <a:grpSpLocks/>
                </p:cNvGrpSpPr>
                <p:nvPr/>
              </p:nvGrpSpPr>
              <p:grpSpPr bwMode="auto">
                <a:xfrm>
                  <a:off x="1698170" y="643666"/>
                  <a:ext cx="7132864" cy="6054678"/>
                  <a:chOff x="2162629" y="769003"/>
                  <a:chExt cx="6523265" cy="5660826"/>
                </a:xfrm>
              </p:grpSpPr>
              <p:grpSp>
                <p:nvGrpSpPr>
                  <p:cNvPr id="94" name="Group 71"/>
                  <p:cNvGrpSpPr>
                    <a:grpSpLocks/>
                  </p:cNvGrpSpPr>
                  <p:nvPr/>
                </p:nvGrpSpPr>
                <p:grpSpPr bwMode="auto">
                  <a:xfrm>
                    <a:off x="2162629" y="4379009"/>
                    <a:ext cx="5969106" cy="1192451"/>
                    <a:chOff x="1147729" y="4214812"/>
                    <a:chExt cx="6905650" cy="1100138"/>
                  </a:xfrm>
                </p:grpSpPr>
                <p:sp>
                  <p:nvSpPr>
                    <p:cNvPr id="141" name="Parallelogram 140"/>
                    <p:cNvSpPr/>
                    <p:nvPr/>
                  </p:nvSpPr>
                  <p:spPr>
                    <a:xfrm>
                      <a:off x="1951532" y="4242932"/>
                      <a:ext cx="6522824" cy="1017861"/>
                    </a:xfrm>
                    <a:prstGeom prst="parallelogram">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2" name="Isosceles Triangle 141"/>
                    <p:cNvSpPr/>
                    <p:nvPr/>
                  </p:nvSpPr>
                  <p:spPr>
                    <a:xfrm flipV="1">
                      <a:off x="1149180" y="4213122"/>
                      <a:ext cx="1664137" cy="11030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95" name="Group 56"/>
                  <p:cNvGrpSpPr>
                    <a:grpSpLocks/>
                  </p:cNvGrpSpPr>
                  <p:nvPr/>
                </p:nvGrpSpPr>
                <p:grpSpPr bwMode="auto">
                  <a:xfrm>
                    <a:off x="3507305" y="1163170"/>
                    <a:ext cx="4402428" cy="1619751"/>
                    <a:chOff x="2855919" y="1132340"/>
                    <a:chExt cx="4956181" cy="1552577"/>
                  </a:xfrm>
                </p:grpSpPr>
                <p:sp>
                  <p:nvSpPr>
                    <p:cNvPr id="100" name="AutoShape 4"/>
                    <p:cNvSpPr>
                      <a:spLocks noChangeArrowheads="1"/>
                    </p:cNvSpPr>
                    <p:nvPr/>
                  </p:nvSpPr>
                  <p:spPr bwMode="auto">
                    <a:xfrm>
                      <a:off x="6811974" y="16847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01" name="Line 5"/>
                    <p:cNvSpPr>
                      <a:spLocks noChangeShapeType="1"/>
                    </p:cNvSpPr>
                    <p:nvPr/>
                  </p:nvSpPr>
                  <p:spPr bwMode="auto">
                    <a:xfrm flipV="1">
                      <a:off x="3976695" y="1575253"/>
                      <a:ext cx="0" cy="465138"/>
                    </a:xfrm>
                    <a:prstGeom prst="line">
                      <a:avLst/>
                    </a:prstGeom>
                    <a:noFill/>
                    <a:ln w="9525">
                      <a:noFill/>
                      <a:round/>
                      <a:headEnd/>
                      <a:tailEnd type="triangle" w="med" len="med"/>
                    </a:ln>
                  </p:spPr>
                  <p:txBody>
                    <a:bodyPr/>
                    <a:lstStyle/>
                    <a:p>
                      <a:endParaRPr lang="en-US"/>
                    </a:p>
                  </p:txBody>
                </p:sp>
                <p:sp>
                  <p:nvSpPr>
                    <p:cNvPr id="102" name="AutoShape 6"/>
                    <p:cNvSpPr>
                      <a:spLocks noChangeArrowheads="1"/>
                    </p:cNvSpPr>
                    <p:nvPr/>
                  </p:nvSpPr>
                  <p:spPr bwMode="auto">
                    <a:xfrm>
                      <a:off x="6964374" y="1837191"/>
                      <a:ext cx="522288" cy="290513"/>
                    </a:xfrm>
                    <a:prstGeom prst="plus">
                      <a:avLst>
                        <a:gd name="adj" fmla="val 25000"/>
                      </a:avLst>
                    </a:prstGeom>
                    <a:solidFill>
                      <a:schemeClr val="accent2"/>
                    </a:solidFill>
                    <a:ln w="28575">
                      <a:noFill/>
                      <a:prstDash val="sysDot"/>
                      <a:miter lim="800000"/>
                      <a:headEnd/>
                      <a:tailEnd/>
                    </a:ln>
                  </p:spPr>
                  <p:txBody>
                    <a:bodyPr wrap="none" anchor="ctr"/>
                    <a:lstStyle/>
                    <a:p>
                      <a:endParaRPr lang="en-US"/>
                    </a:p>
                  </p:txBody>
                </p:sp>
                <p:sp>
                  <p:nvSpPr>
                    <p:cNvPr id="103" name="AutoShape 7"/>
                    <p:cNvSpPr>
                      <a:spLocks noChangeArrowheads="1"/>
                    </p:cNvSpPr>
                    <p:nvPr/>
                  </p:nvSpPr>
                  <p:spPr bwMode="auto">
                    <a:xfrm>
                      <a:off x="7116774" y="19895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04" name="AutoShape 8"/>
                    <p:cNvSpPr>
                      <a:spLocks noChangeArrowheads="1"/>
                    </p:cNvSpPr>
                    <p:nvPr/>
                  </p:nvSpPr>
                  <p:spPr bwMode="auto">
                    <a:xfrm>
                      <a:off x="7269174" y="2141992"/>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05" name="AutoShape 9"/>
                    <p:cNvSpPr>
                      <a:spLocks noChangeArrowheads="1"/>
                    </p:cNvSpPr>
                    <p:nvPr/>
                  </p:nvSpPr>
                  <p:spPr bwMode="auto">
                    <a:xfrm>
                      <a:off x="6942149" y="2222954"/>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06" name="AutoShape 10"/>
                    <p:cNvSpPr>
                      <a:spLocks noChangeArrowheads="1"/>
                    </p:cNvSpPr>
                    <p:nvPr/>
                  </p:nvSpPr>
                  <p:spPr bwMode="auto">
                    <a:xfrm>
                      <a:off x="7108837" y="19959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07" name="AutoShape 11"/>
                    <p:cNvSpPr>
                      <a:spLocks noChangeArrowheads="1"/>
                    </p:cNvSpPr>
                    <p:nvPr/>
                  </p:nvSpPr>
                  <p:spPr bwMode="auto">
                    <a:xfrm>
                      <a:off x="6323023" y="1276803"/>
                      <a:ext cx="706438" cy="3794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108" name="AutoShape 12"/>
                    <p:cNvSpPr>
                      <a:spLocks noChangeArrowheads="1"/>
                    </p:cNvSpPr>
                    <p:nvPr/>
                  </p:nvSpPr>
                  <p:spPr bwMode="auto">
                    <a:xfrm>
                      <a:off x="3470282" y="1343478"/>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09" name="AutoShape 13"/>
                    <p:cNvSpPr>
                      <a:spLocks noChangeArrowheads="1"/>
                    </p:cNvSpPr>
                    <p:nvPr/>
                  </p:nvSpPr>
                  <p:spPr bwMode="auto">
                    <a:xfrm>
                      <a:off x="3560770" y="1195840"/>
                      <a:ext cx="522288" cy="290513"/>
                    </a:xfrm>
                    <a:prstGeom prst="plus">
                      <a:avLst>
                        <a:gd name="adj" fmla="val 25000"/>
                      </a:avLst>
                    </a:prstGeom>
                    <a:solidFill>
                      <a:srgbClr val="CC0000"/>
                    </a:solidFill>
                    <a:ln w="28575">
                      <a:noFill/>
                      <a:miter lim="800000"/>
                      <a:headEnd/>
                      <a:tailEnd/>
                    </a:ln>
                  </p:spPr>
                  <p:txBody>
                    <a:bodyPr wrap="none" anchor="ctr"/>
                    <a:lstStyle/>
                    <a:p>
                      <a:endParaRPr lang="en-US"/>
                    </a:p>
                  </p:txBody>
                </p:sp>
                <p:sp>
                  <p:nvSpPr>
                    <p:cNvPr id="110" name="AutoShape 14"/>
                    <p:cNvSpPr>
                      <a:spLocks noChangeArrowheads="1"/>
                    </p:cNvSpPr>
                    <p:nvPr/>
                  </p:nvSpPr>
                  <p:spPr bwMode="auto">
                    <a:xfrm>
                      <a:off x="6886586" y="1132340"/>
                      <a:ext cx="649288" cy="5318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11" name="AutoShape 15"/>
                    <p:cNvSpPr>
                      <a:spLocks noChangeArrowheads="1"/>
                    </p:cNvSpPr>
                    <p:nvPr/>
                  </p:nvSpPr>
                  <p:spPr bwMode="auto">
                    <a:xfrm>
                      <a:off x="6253173" y="18514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12" name="AutoShape 16"/>
                    <p:cNvSpPr>
                      <a:spLocks noChangeArrowheads="1"/>
                    </p:cNvSpPr>
                    <p:nvPr/>
                  </p:nvSpPr>
                  <p:spPr bwMode="auto">
                    <a:xfrm>
                      <a:off x="6667511" y="2434092"/>
                      <a:ext cx="868364" cy="250825"/>
                    </a:xfrm>
                    <a:prstGeom prst="plus">
                      <a:avLst>
                        <a:gd name="adj" fmla="val 25000"/>
                      </a:avLst>
                    </a:prstGeom>
                    <a:solidFill>
                      <a:srgbClr val="0000FF"/>
                    </a:solidFill>
                    <a:ln w="28575" cap="rnd">
                      <a:noFill/>
                      <a:prstDash val="sysDot"/>
                      <a:miter lim="800000"/>
                      <a:headEnd/>
                      <a:tailEnd/>
                    </a:ln>
                  </p:spPr>
                  <p:txBody>
                    <a:bodyPr wrap="none" anchor="ctr"/>
                    <a:lstStyle/>
                    <a:p>
                      <a:endParaRPr lang="en-US"/>
                    </a:p>
                  </p:txBody>
                </p:sp>
                <p:sp>
                  <p:nvSpPr>
                    <p:cNvPr id="113" name="AutoShape 17"/>
                    <p:cNvSpPr>
                      <a:spLocks noChangeArrowheads="1"/>
                    </p:cNvSpPr>
                    <p:nvPr/>
                  </p:nvSpPr>
                  <p:spPr bwMode="auto">
                    <a:xfrm>
                      <a:off x="3622682" y="1394278"/>
                      <a:ext cx="706438" cy="3921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114" name="AutoShape 18"/>
                    <p:cNvSpPr>
                      <a:spLocks noChangeArrowheads="1"/>
                    </p:cNvSpPr>
                    <p:nvPr/>
                  </p:nvSpPr>
                  <p:spPr bwMode="auto">
                    <a:xfrm>
                      <a:off x="3775083" y="1648278"/>
                      <a:ext cx="522288" cy="290513"/>
                    </a:xfrm>
                    <a:prstGeom prst="plus">
                      <a:avLst>
                        <a:gd name="adj" fmla="val 25000"/>
                      </a:avLst>
                    </a:prstGeom>
                    <a:noFill/>
                    <a:ln w="28575">
                      <a:noFill/>
                      <a:miter lim="800000"/>
                      <a:headEnd/>
                      <a:tailEnd/>
                    </a:ln>
                  </p:spPr>
                  <p:txBody>
                    <a:bodyPr wrap="none" anchor="ctr"/>
                    <a:lstStyle/>
                    <a:p>
                      <a:endParaRPr lang="en-US"/>
                    </a:p>
                  </p:txBody>
                </p:sp>
                <p:sp>
                  <p:nvSpPr>
                    <p:cNvPr id="115" name="AutoShape 19"/>
                    <p:cNvSpPr>
                      <a:spLocks noChangeArrowheads="1"/>
                    </p:cNvSpPr>
                    <p:nvPr/>
                  </p:nvSpPr>
                  <p:spPr bwMode="auto">
                    <a:xfrm>
                      <a:off x="4060833" y="1686378"/>
                      <a:ext cx="522288" cy="290513"/>
                    </a:xfrm>
                    <a:prstGeom prst="plus">
                      <a:avLst>
                        <a:gd name="adj" fmla="val 25000"/>
                      </a:avLst>
                    </a:prstGeom>
                    <a:solidFill>
                      <a:srgbClr val="5255E0"/>
                    </a:solidFill>
                    <a:ln w="28575">
                      <a:noFill/>
                      <a:miter lim="800000"/>
                      <a:headEnd/>
                      <a:tailEnd/>
                    </a:ln>
                  </p:spPr>
                  <p:txBody>
                    <a:bodyPr wrap="none" anchor="ctr"/>
                    <a:lstStyle/>
                    <a:p>
                      <a:endParaRPr lang="en-US"/>
                    </a:p>
                  </p:txBody>
                </p:sp>
                <p:sp>
                  <p:nvSpPr>
                    <p:cNvPr id="116" name="AutoShape 20"/>
                    <p:cNvSpPr>
                      <a:spLocks noChangeArrowheads="1"/>
                    </p:cNvSpPr>
                    <p:nvPr/>
                  </p:nvSpPr>
                  <p:spPr bwMode="auto">
                    <a:xfrm>
                      <a:off x="2917832" y="1337128"/>
                      <a:ext cx="922339" cy="392113"/>
                    </a:xfrm>
                    <a:prstGeom prst="plus">
                      <a:avLst>
                        <a:gd name="adj" fmla="val 25000"/>
                      </a:avLst>
                    </a:prstGeom>
                    <a:solidFill>
                      <a:srgbClr val="5255E0"/>
                    </a:solidFill>
                    <a:ln w="28575" cap="rnd">
                      <a:noFill/>
                      <a:prstDash val="sysDot"/>
                      <a:miter lim="800000"/>
                      <a:headEnd/>
                      <a:tailEnd/>
                    </a:ln>
                  </p:spPr>
                  <p:txBody>
                    <a:bodyPr wrap="none" anchor="ctr"/>
                    <a:lstStyle/>
                    <a:p>
                      <a:endParaRPr lang="en-US"/>
                    </a:p>
                  </p:txBody>
                </p:sp>
                <p:sp>
                  <p:nvSpPr>
                    <p:cNvPr id="117" name="AutoShape 21"/>
                    <p:cNvSpPr>
                      <a:spLocks noChangeArrowheads="1"/>
                    </p:cNvSpPr>
                    <p:nvPr/>
                  </p:nvSpPr>
                  <p:spPr bwMode="auto">
                    <a:xfrm>
                      <a:off x="3382970" y="1676853"/>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18" name="AutoShape 22"/>
                    <p:cNvSpPr>
                      <a:spLocks noChangeArrowheads="1"/>
                    </p:cNvSpPr>
                    <p:nvPr/>
                  </p:nvSpPr>
                  <p:spPr bwMode="auto">
                    <a:xfrm>
                      <a:off x="3636970" y="1838779"/>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19" name="AutoShape 23"/>
                    <p:cNvSpPr>
                      <a:spLocks noChangeArrowheads="1"/>
                    </p:cNvSpPr>
                    <p:nvPr/>
                  </p:nvSpPr>
                  <p:spPr bwMode="auto">
                    <a:xfrm>
                      <a:off x="2954344" y="2165804"/>
                      <a:ext cx="661988" cy="33496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20" name="AutoShape 24"/>
                    <p:cNvSpPr>
                      <a:spLocks noChangeArrowheads="1"/>
                    </p:cNvSpPr>
                    <p:nvPr/>
                  </p:nvSpPr>
                  <p:spPr bwMode="auto">
                    <a:xfrm>
                      <a:off x="3408370" y="2310267"/>
                      <a:ext cx="522288" cy="290513"/>
                    </a:xfrm>
                    <a:prstGeom prst="plus">
                      <a:avLst>
                        <a:gd name="adj" fmla="val 25000"/>
                      </a:avLst>
                    </a:prstGeom>
                    <a:solidFill>
                      <a:schemeClr val="accent2"/>
                    </a:solidFill>
                    <a:ln w="28575">
                      <a:noFill/>
                      <a:miter lim="800000"/>
                      <a:headEnd/>
                      <a:tailEnd/>
                    </a:ln>
                  </p:spPr>
                  <p:txBody>
                    <a:bodyPr wrap="none" anchor="ctr"/>
                    <a:lstStyle/>
                    <a:p>
                      <a:endParaRPr lang="en-US"/>
                    </a:p>
                  </p:txBody>
                </p:sp>
                <p:sp>
                  <p:nvSpPr>
                    <p:cNvPr id="121" name="AutoShape 26"/>
                    <p:cNvSpPr>
                      <a:spLocks noChangeArrowheads="1"/>
                    </p:cNvSpPr>
                    <p:nvPr/>
                  </p:nvSpPr>
                  <p:spPr bwMode="auto">
                    <a:xfrm>
                      <a:off x="3990983" y="2095954"/>
                      <a:ext cx="763588" cy="46196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22" name="AutoShape 28"/>
                    <p:cNvSpPr>
                      <a:spLocks noChangeArrowheads="1"/>
                    </p:cNvSpPr>
                    <p:nvPr/>
                  </p:nvSpPr>
                  <p:spPr bwMode="auto">
                    <a:xfrm>
                      <a:off x="3341695" y="2172154"/>
                      <a:ext cx="522288" cy="290513"/>
                    </a:xfrm>
                    <a:prstGeom prst="plus">
                      <a:avLst>
                        <a:gd name="adj" fmla="val 25000"/>
                      </a:avLst>
                    </a:prstGeom>
                    <a:noFill/>
                    <a:ln w="28575">
                      <a:noFill/>
                      <a:miter lim="800000"/>
                      <a:headEnd/>
                      <a:tailEnd/>
                    </a:ln>
                  </p:spPr>
                  <p:txBody>
                    <a:bodyPr wrap="none" anchor="ctr"/>
                    <a:lstStyle/>
                    <a:p>
                      <a:endParaRPr lang="en-US"/>
                    </a:p>
                  </p:txBody>
                </p:sp>
                <p:sp>
                  <p:nvSpPr>
                    <p:cNvPr id="123" name="AutoShape 29"/>
                    <p:cNvSpPr>
                      <a:spLocks noChangeArrowheads="1"/>
                    </p:cNvSpPr>
                    <p:nvPr/>
                  </p:nvSpPr>
                  <p:spPr bwMode="auto">
                    <a:xfrm>
                      <a:off x="2946407" y="179115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24" name="AutoShape 30"/>
                    <p:cNvSpPr>
                      <a:spLocks noChangeArrowheads="1"/>
                    </p:cNvSpPr>
                    <p:nvPr/>
                  </p:nvSpPr>
                  <p:spPr bwMode="auto">
                    <a:xfrm>
                      <a:off x="3770320" y="2157867"/>
                      <a:ext cx="300038" cy="258763"/>
                    </a:xfrm>
                    <a:prstGeom prst="plus">
                      <a:avLst>
                        <a:gd name="adj" fmla="val 25000"/>
                      </a:avLst>
                    </a:prstGeom>
                    <a:solidFill>
                      <a:srgbClr val="AAACF0"/>
                    </a:solidFill>
                    <a:ln w="28575" cap="rnd">
                      <a:noFill/>
                      <a:prstDash val="sysDot"/>
                      <a:miter lim="800000"/>
                      <a:headEnd/>
                      <a:tailEnd/>
                    </a:ln>
                  </p:spPr>
                  <p:txBody>
                    <a:bodyPr wrap="none" anchor="ctr"/>
                    <a:lstStyle/>
                    <a:p>
                      <a:endParaRPr lang="en-US"/>
                    </a:p>
                  </p:txBody>
                </p:sp>
                <p:sp>
                  <p:nvSpPr>
                    <p:cNvPr id="125" name="AutoShape 31"/>
                    <p:cNvSpPr>
                      <a:spLocks noChangeArrowheads="1"/>
                    </p:cNvSpPr>
                    <p:nvPr/>
                  </p:nvSpPr>
                  <p:spPr bwMode="auto">
                    <a:xfrm>
                      <a:off x="2855919" y="1600653"/>
                      <a:ext cx="522288" cy="290513"/>
                    </a:xfrm>
                    <a:prstGeom prst="plus">
                      <a:avLst>
                        <a:gd name="adj" fmla="val 25000"/>
                      </a:avLst>
                    </a:prstGeom>
                    <a:solidFill>
                      <a:srgbClr val="D4344B"/>
                    </a:solidFill>
                    <a:ln w="28575">
                      <a:noFill/>
                      <a:miter lim="800000"/>
                      <a:headEnd/>
                      <a:tailEnd/>
                    </a:ln>
                  </p:spPr>
                  <p:txBody>
                    <a:bodyPr wrap="none" anchor="ctr"/>
                    <a:lstStyle/>
                    <a:p>
                      <a:endParaRPr lang="en-US"/>
                    </a:p>
                  </p:txBody>
                </p:sp>
                <p:sp>
                  <p:nvSpPr>
                    <p:cNvPr id="126" name="AutoShape 32"/>
                    <p:cNvSpPr>
                      <a:spLocks noChangeArrowheads="1"/>
                    </p:cNvSpPr>
                    <p:nvPr/>
                  </p:nvSpPr>
                  <p:spPr bwMode="auto">
                    <a:xfrm>
                      <a:off x="6462723" y="198482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27" name="AutoShape 33"/>
                    <p:cNvSpPr>
                      <a:spLocks noChangeArrowheads="1"/>
                    </p:cNvSpPr>
                    <p:nvPr/>
                  </p:nvSpPr>
                  <p:spPr bwMode="auto">
                    <a:xfrm>
                      <a:off x="6767524" y="2108654"/>
                      <a:ext cx="5984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128" name="AutoShape 34"/>
                    <p:cNvSpPr>
                      <a:spLocks noChangeArrowheads="1"/>
                    </p:cNvSpPr>
                    <p:nvPr/>
                  </p:nvSpPr>
                  <p:spPr bwMode="auto">
                    <a:xfrm>
                      <a:off x="6381761" y="23086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29" name="AutoShape 35"/>
                    <p:cNvSpPr>
                      <a:spLocks noChangeArrowheads="1"/>
                    </p:cNvSpPr>
                    <p:nvPr/>
                  </p:nvSpPr>
                  <p:spPr bwMode="auto">
                    <a:xfrm>
                      <a:off x="6659574" y="151810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30" name="AutoShape 36"/>
                    <p:cNvSpPr>
                      <a:spLocks noChangeArrowheads="1"/>
                    </p:cNvSpPr>
                    <p:nvPr/>
                  </p:nvSpPr>
                  <p:spPr bwMode="auto">
                    <a:xfrm>
                      <a:off x="5826135" y="15704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31" name="AutoShape 37"/>
                    <p:cNvSpPr>
                      <a:spLocks noChangeArrowheads="1"/>
                    </p:cNvSpPr>
                    <p:nvPr/>
                  </p:nvSpPr>
                  <p:spPr bwMode="auto">
                    <a:xfrm>
                      <a:off x="5316547" y="1646691"/>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32" name="AutoShape 38"/>
                    <p:cNvSpPr>
                      <a:spLocks noChangeArrowheads="1"/>
                    </p:cNvSpPr>
                    <p:nvPr/>
                  </p:nvSpPr>
                  <p:spPr bwMode="auto">
                    <a:xfrm>
                      <a:off x="4849821" y="1565728"/>
                      <a:ext cx="522288" cy="290513"/>
                    </a:xfrm>
                    <a:prstGeom prst="plus">
                      <a:avLst>
                        <a:gd name="adj" fmla="val 25000"/>
                      </a:avLst>
                    </a:prstGeom>
                    <a:solidFill>
                      <a:srgbClr val="AAACF0"/>
                    </a:solidFill>
                    <a:ln w="28575">
                      <a:noFill/>
                      <a:prstDash val="lgDash"/>
                      <a:miter lim="800000"/>
                      <a:headEnd/>
                      <a:tailEnd/>
                    </a:ln>
                  </p:spPr>
                  <p:txBody>
                    <a:bodyPr wrap="none" anchor="ctr"/>
                    <a:lstStyle/>
                    <a:p>
                      <a:endParaRPr lang="en-US"/>
                    </a:p>
                  </p:txBody>
                </p:sp>
                <p:sp>
                  <p:nvSpPr>
                    <p:cNvPr id="133" name="AutoShape 39"/>
                    <p:cNvSpPr>
                      <a:spLocks noChangeArrowheads="1"/>
                    </p:cNvSpPr>
                    <p:nvPr/>
                  </p:nvSpPr>
                  <p:spPr bwMode="auto">
                    <a:xfrm>
                      <a:off x="4445008" y="1829254"/>
                      <a:ext cx="769938" cy="28416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34" name="AutoShape 40"/>
                    <p:cNvSpPr>
                      <a:spLocks noChangeArrowheads="1"/>
                    </p:cNvSpPr>
                    <p:nvPr/>
                  </p:nvSpPr>
                  <p:spPr bwMode="auto">
                    <a:xfrm>
                      <a:off x="5616585" y="1908629"/>
                      <a:ext cx="522288" cy="290513"/>
                    </a:xfrm>
                    <a:prstGeom prst="plus">
                      <a:avLst>
                        <a:gd name="adj" fmla="val 25000"/>
                      </a:avLst>
                    </a:prstGeom>
                    <a:solidFill>
                      <a:srgbClr val="F16179"/>
                    </a:solidFill>
                    <a:ln w="28575">
                      <a:noFill/>
                      <a:miter lim="800000"/>
                      <a:headEnd/>
                      <a:tailEnd/>
                    </a:ln>
                  </p:spPr>
                  <p:txBody>
                    <a:bodyPr wrap="none" anchor="ctr"/>
                    <a:lstStyle/>
                    <a:p>
                      <a:endParaRPr lang="en-US"/>
                    </a:p>
                  </p:txBody>
                </p:sp>
                <p:sp>
                  <p:nvSpPr>
                    <p:cNvPr id="135" name="AutoShape 41"/>
                    <p:cNvSpPr>
                      <a:spLocks noChangeArrowheads="1"/>
                    </p:cNvSpPr>
                    <p:nvPr/>
                  </p:nvSpPr>
                  <p:spPr bwMode="auto">
                    <a:xfrm>
                      <a:off x="6030923" y="1734003"/>
                      <a:ext cx="522288" cy="290513"/>
                    </a:xfrm>
                    <a:prstGeom prst="plus">
                      <a:avLst>
                        <a:gd name="adj" fmla="val 25000"/>
                      </a:avLst>
                    </a:prstGeom>
                    <a:solidFill>
                      <a:schemeClr val="accent2"/>
                    </a:solidFill>
                    <a:ln w="28575">
                      <a:noFill/>
                      <a:miter lim="800000"/>
                      <a:headEnd/>
                      <a:tailEnd/>
                    </a:ln>
                  </p:spPr>
                  <p:txBody>
                    <a:bodyPr wrap="none" anchor="ctr"/>
                    <a:lstStyle/>
                    <a:p>
                      <a:pPr algn="ctr"/>
                      <a:endParaRPr lang="en-US"/>
                    </a:p>
                  </p:txBody>
                </p:sp>
                <p:sp>
                  <p:nvSpPr>
                    <p:cNvPr id="136" name="AutoShape 42"/>
                    <p:cNvSpPr>
                      <a:spLocks noChangeArrowheads="1"/>
                    </p:cNvSpPr>
                    <p:nvPr/>
                  </p:nvSpPr>
                  <p:spPr bwMode="auto">
                    <a:xfrm>
                      <a:off x="4411671" y="15133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37" name="AutoShape 43"/>
                    <p:cNvSpPr>
                      <a:spLocks noChangeArrowheads="1"/>
                    </p:cNvSpPr>
                    <p:nvPr/>
                  </p:nvSpPr>
                  <p:spPr bwMode="auto">
                    <a:xfrm>
                      <a:off x="5654685" y="1741941"/>
                      <a:ext cx="522288" cy="290513"/>
                    </a:xfrm>
                    <a:prstGeom prst="plus">
                      <a:avLst>
                        <a:gd name="adj" fmla="val 25000"/>
                      </a:avLst>
                    </a:prstGeom>
                    <a:solidFill>
                      <a:srgbClr val="AAACF0"/>
                    </a:solidFill>
                    <a:ln w="28575">
                      <a:noFill/>
                      <a:prstDash val="dashDot"/>
                      <a:miter lim="800000"/>
                      <a:headEnd/>
                      <a:tailEnd/>
                    </a:ln>
                  </p:spPr>
                  <p:txBody>
                    <a:bodyPr wrap="none" anchor="ctr"/>
                    <a:lstStyle/>
                    <a:p>
                      <a:endParaRPr lang="en-US"/>
                    </a:p>
                  </p:txBody>
                </p:sp>
                <p:sp>
                  <p:nvSpPr>
                    <p:cNvPr id="138" name="AutoShape 44"/>
                    <p:cNvSpPr>
                      <a:spLocks noChangeArrowheads="1"/>
                    </p:cNvSpPr>
                    <p:nvPr/>
                  </p:nvSpPr>
                  <p:spPr bwMode="auto">
                    <a:xfrm>
                      <a:off x="4344996" y="1975304"/>
                      <a:ext cx="5222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139" name="AutoShape 45"/>
                    <p:cNvSpPr>
                      <a:spLocks noChangeArrowheads="1"/>
                    </p:cNvSpPr>
                    <p:nvPr/>
                  </p:nvSpPr>
                  <p:spPr bwMode="auto">
                    <a:xfrm>
                      <a:off x="6145223" y="1975304"/>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40" name="AutoShape 46"/>
                    <p:cNvSpPr>
                      <a:spLocks noChangeArrowheads="1"/>
                    </p:cNvSpPr>
                    <p:nvPr/>
                  </p:nvSpPr>
                  <p:spPr bwMode="auto">
                    <a:xfrm>
                      <a:off x="7277112" y="1332365"/>
                      <a:ext cx="534988" cy="522288"/>
                    </a:xfrm>
                    <a:prstGeom prst="plus">
                      <a:avLst>
                        <a:gd name="adj" fmla="val 25000"/>
                      </a:avLst>
                    </a:prstGeom>
                    <a:solidFill>
                      <a:srgbClr val="D4344B"/>
                    </a:solidFill>
                    <a:ln w="28575">
                      <a:noFill/>
                      <a:prstDash val="sysDot"/>
                      <a:miter lim="800000"/>
                      <a:headEnd/>
                      <a:tailEnd/>
                    </a:ln>
                  </p:spPr>
                  <p:txBody>
                    <a:bodyPr wrap="none" anchor="ctr"/>
                    <a:lstStyle/>
                    <a:p>
                      <a:endParaRPr lang="en-US"/>
                    </a:p>
                  </p:txBody>
                </p:sp>
              </p:grpSp>
              <p:sp>
                <p:nvSpPr>
                  <p:cNvPr id="96" name="AutoShape 62"/>
                  <p:cNvSpPr>
                    <a:spLocks noChangeArrowheads="1"/>
                  </p:cNvSpPr>
                  <p:nvPr/>
                </p:nvSpPr>
                <p:spPr bwMode="auto">
                  <a:xfrm>
                    <a:off x="3677919" y="1176423"/>
                    <a:ext cx="4214876" cy="3603850"/>
                  </a:xfrm>
                  <a:prstGeom prst="triangle">
                    <a:avLst>
                      <a:gd name="adj" fmla="val 50000"/>
                    </a:avLst>
                  </a:prstGeom>
                  <a:solidFill>
                    <a:srgbClr val="30D840"/>
                  </a:solidFill>
                  <a:ln w="57150">
                    <a:noFill/>
                    <a:miter lim="800000"/>
                    <a:headEnd/>
                    <a:tailEnd/>
                  </a:ln>
                </p:spPr>
                <p:txBody>
                  <a:bodyPr wrap="none" anchor="ctr"/>
                  <a:lstStyle/>
                  <a:p>
                    <a:endParaRPr lang="en-US"/>
                  </a:p>
                </p:txBody>
              </p:sp>
              <p:sp>
                <p:nvSpPr>
                  <p:cNvPr id="97" name="AutoShape 71"/>
                  <p:cNvSpPr>
                    <a:spLocks noChangeArrowheads="1"/>
                  </p:cNvSpPr>
                  <p:nvPr/>
                </p:nvSpPr>
                <p:spPr bwMode="auto">
                  <a:xfrm>
                    <a:off x="4743976" y="5057213"/>
                    <a:ext cx="2000974" cy="801592"/>
                  </a:xfrm>
                  <a:prstGeom prst="triangle">
                    <a:avLst>
                      <a:gd name="adj" fmla="val 50000"/>
                    </a:avLst>
                  </a:prstGeom>
                  <a:solidFill>
                    <a:srgbClr val="FF00FF"/>
                  </a:solidFill>
                  <a:ln w="9525">
                    <a:noFill/>
                    <a:miter lim="800000"/>
                    <a:headEnd/>
                    <a:tailEnd/>
                  </a:ln>
                </p:spPr>
                <p:txBody>
                  <a:bodyPr wrap="none" anchor="ctr"/>
                  <a:lstStyle/>
                  <a:p>
                    <a:endParaRPr lang="en-US"/>
                  </a:p>
                </p:txBody>
              </p:sp>
              <p:sp>
                <p:nvSpPr>
                  <p:cNvPr id="98" name="AutoShape 91"/>
                  <p:cNvSpPr>
                    <a:spLocks noChangeArrowheads="1"/>
                  </p:cNvSpPr>
                  <p:nvPr/>
                </p:nvSpPr>
                <p:spPr bwMode="auto">
                  <a:xfrm>
                    <a:off x="2676320" y="803782"/>
                    <a:ext cx="664170" cy="5626047"/>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sp>
                <p:nvSpPr>
                  <p:cNvPr id="99" name="AutoShape 92"/>
                  <p:cNvSpPr>
                    <a:spLocks noChangeArrowheads="1"/>
                  </p:cNvSpPr>
                  <p:nvPr/>
                </p:nvSpPr>
                <p:spPr bwMode="auto">
                  <a:xfrm flipH="1">
                    <a:off x="8021724" y="769003"/>
                    <a:ext cx="664170" cy="5626046"/>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grpSp>
          </p:grpSp>
          <p:sp>
            <p:nvSpPr>
              <p:cNvPr id="91" name="AutoShape 86"/>
              <p:cNvSpPr>
                <a:spLocks noChangeArrowheads="1"/>
              </p:cNvSpPr>
              <p:nvPr/>
            </p:nvSpPr>
            <p:spPr bwMode="auto">
              <a:xfrm>
                <a:off x="2905125" y="1042984"/>
                <a:ext cx="295274" cy="133352"/>
              </a:xfrm>
              <a:prstGeom prst="triangle">
                <a:avLst>
                  <a:gd name="adj" fmla="val 50000"/>
                </a:avLst>
              </a:prstGeom>
              <a:solidFill>
                <a:schemeClr val="tx1"/>
              </a:solidFill>
              <a:ln w="57150">
                <a:solidFill>
                  <a:schemeClr val="tx1"/>
                </a:solidFill>
                <a:miter lim="800000"/>
                <a:headEnd/>
                <a:tailEnd/>
              </a:ln>
            </p:spPr>
            <p:txBody>
              <a:bodyPr wrap="none" anchor="ctr"/>
              <a:lstStyle/>
              <a:p>
                <a:endParaRPr lang="en-US"/>
              </a:p>
            </p:txBody>
          </p:sp>
        </p:grpSp>
        <p:grpSp>
          <p:nvGrpSpPr>
            <p:cNvPr id="31" name="Group 474"/>
            <p:cNvGrpSpPr>
              <a:grpSpLocks/>
            </p:cNvGrpSpPr>
            <p:nvPr/>
          </p:nvGrpSpPr>
          <p:grpSpPr bwMode="auto">
            <a:xfrm>
              <a:off x="4000215" y="1172699"/>
              <a:ext cx="1100088" cy="1892370"/>
              <a:chOff x="5225152" y="943429"/>
              <a:chExt cx="1712694" cy="2206170"/>
            </a:xfrm>
          </p:grpSpPr>
          <p:grpSp>
            <p:nvGrpSpPr>
              <p:cNvPr id="37" name="Group 654"/>
              <p:cNvGrpSpPr>
                <a:grpSpLocks/>
              </p:cNvGrpSpPr>
              <p:nvPr/>
            </p:nvGrpSpPr>
            <p:grpSpPr bwMode="auto">
              <a:xfrm>
                <a:off x="5225152" y="943429"/>
                <a:ext cx="1712694" cy="2206170"/>
                <a:chOff x="1524000" y="0"/>
                <a:chExt cx="7576457" cy="6858000"/>
              </a:xfrm>
            </p:grpSpPr>
            <p:sp>
              <p:nvSpPr>
                <p:cNvPr id="39" name="Rectangle 38"/>
                <p:cNvSpPr/>
                <p:nvPr/>
              </p:nvSpPr>
              <p:spPr>
                <a:xfrm>
                  <a:off x="1524000" y="0"/>
                  <a:ext cx="7576457" cy="6858000"/>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0" name="Group 59"/>
                <p:cNvGrpSpPr>
                  <a:grpSpLocks/>
                </p:cNvGrpSpPr>
                <p:nvPr/>
              </p:nvGrpSpPr>
              <p:grpSpPr bwMode="auto">
                <a:xfrm>
                  <a:off x="1698170" y="643665"/>
                  <a:ext cx="7132864" cy="6054678"/>
                  <a:chOff x="2162629" y="769003"/>
                  <a:chExt cx="6523265" cy="5660826"/>
                </a:xfrm>
              </p:grpSpPr>
              <p:grpSp>
                <p:nvGrpSpPr>
                  <p:cNvPr id="41" name="Group 71"/>
                  <p:cNvGrpSpPr>
                    <a:grpSpLocks/>
                  </p:cNvGrpSpPr>
                  <p:nvPr/>
                </p:nvGrpSpPr>
                <p:grpSpPr bwMode="auto">
                  <a:xfrm>
                    <a:off x="2162629" y="4379009"/>
                    <a:ext cx="5969106" cy="1192451"/>
                    <a:chOff x="1147729" y="4214812"/>
                    <a:chExt cx="6905650" cy="1100138"/>
                  </a:xfrm>
                </p:grpSpPr>
                <p:sp>
                  <p:nvSpPr>
                    <p:cNvPr id="88" name="Parallelogram 87"/>
                    <p:cNvSpPr/>
                    <p:nvPr/>
                  </p:nvSpPr>
                  <p:spPr>
                    <a:xfrm>
                      <a:off x="1951532" y="4244373"/>
                      <a:ext cx="6522824" cy="1017130"/>
                    </a:xfrm>
                    <a:prstGeom prst="parallelogram">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9" name="Isosceles Triangle 88"/>
                    <p:cNvSpPr/>
                    <p:nvPr/>
                  </p:nvSpPr>
                  <p:spPr>
                    <a:xfrm flipV="1">
                      <a:off x="1149180" y="4214584"/>
                      <a:ext cx="1664137" cy="110224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2" name="Group 56"/>
                  <p:cNvGrpSpPr>
                    <a:grpSpLocks/>
                  </p:cNvGrpSpPr>
                  <p:nvPr/>
                </p:nvGrpSpPr>
                <p:grpSpPr bwMode="auto">
                  <a:xfrm>
                    <a:off x="3507303" y="1163174"/>
                    <a:ext cx="4402428" cy="1619751"/>
                    <a:chOff x="2855919" y="1132340"/>
                    <a:chExt cx="4956181" cy="1552577"/>
                  </a:xfrm>
                </p:grpSpPr>
                <p:sp>
                  <p:nvSpPr>
                    <p:cNvPr id="47" name="AutoShape 4"/>
                    <p:cNvSpPr>
                      <a:spLocks noChangeArrowheads="1"/>
                    </p:cNvSpPr>
                    <p:nvPr/>
                  </p:nvSpPr>
                  <p:spPr bwMode="auto">
                    <a:xfrm>
                      <a:off x="6811974" y="16847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48" name="Line 5"/>
                    <p:cNvSpPr>
                      <a:spLocks noChangeShapeType="1"/>
                    </p:cNvSpPr>
                    <p:nvPr/>
                  </p:nvSpPr>
                  <p:spPr bwMode="auto">
                    <a:xfrm flipV="1">
                      <a:off x="3976695" y="1575253"/>
                      <a:ext cx="0" cy="465138"/>
                    </a:xfrm>
                    <a:prstGeom prst="line">
                      <a:avLst/>
                    </a:prstGeom>
                    <a:noFill/>
                    <a:ln w="9525">
                      <a:noFill/>
                      <a:round/>
                      <a:headEnd/>
                      <a:tailEnd type="triangle" w="med" len="med"/>
                    </a:ln>
                  </p:spPr>
                  <p:txBody>
                    <a:bodyPr/>
                    <a:lstStyle/>
                    <a:p>
                      <a:endParaRPr lang="en-US"/>
                    </a:p>
                  </p:txBody>
                </p:sp>
                <p:sp>
                  <p:nvSpPr>
                    <p:cNvPr id="49" name="AutoShape 6"/>
                    <p:cNvSpPr>
                      <a:spLocks noChangeArrowheads="1"/>
                    </p:cNvSpPr>
                    <p:nvPr/>
                  </p:nvSpPr>
                  <p:spPr bwMode="auto">
                    <a:xfrm>
                      <a:off x="6964374" y="1837191"/>
                      <a:ext cx="522288" cy="290513"/>
                    </a:xfrm>
                    <a:prstGeom prst="plus">
                      <a:avLst>
                        <a:gd name="adj" fmla="val 25000"/>
                      </a:avLst>
                    </a:prstGeom>
                    <a:solidFill>
                      <a:schemeClr val="accent2"/>
                    </a:solidFill>
                    <a:ln w="28575">
                      <a:noFill/>
                      <a:prstDash val="sysDot"/>
                      <a:miter lim="800000"/>
                      <a:headEnd/>
                      <a:tailEnd/>
                    </a:ln>
                  </p:spPr>
                  <p:txBody>
                    <a:bodyPr wrap="none" anchor="ctr"/>
                    <a:lstStyle/>
                    <a:p>
                      <a:endParaRPr lang="en-US"/>
                    </a:p>
                  </p:txBody>
                </p:sp>
                <p:sp>
                  <p:nvSpPr>
                    <p:cNvPr id="50" name="AutoShape 7"/>
                    <p:cNvSpPr>
                      <a:spLocks noChangeArrowheads="1"/>
                    </p:cNvSpPr>
                    <p:nvPr/>
                  </p:nvSpPr>
                  <p:spPr bwMode="auto">
                    <a:xfrm>
                      <a:off x="7116774" y="19895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51" name="AutoShape 8"/>
                    <p:cNvSpPr>
                      <a:spLocks noChangeArrowheads="1"/>
                    </p:cNvSpPr>
                    <p:nvPr/>
                  </p:nvSpPr>
                  <p:spPr bwMode="auto">
                    <a:xfrm>
                      <a:off x="7269174" y="2141992"/>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52" name="AutoShape 9"/>
                    <p:cNvSpPr>
                      <a:spLocks noChangeArrowheads="1"/>
                    </p:cNvSpPr>
                    <p:nvPr/>
                  </p:nvSpPr>
                  <p:spPr bwMode="auto">
                    <a:xfrm>
                      <a:off x="6942149" y="2222954"/>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53" name="AutoShape 10"/>
                    <p:cNvSpPr>
                      <a:spLocks noChangeArrowheads="1"/>
                    </p:cNvSpPr>
                    <p:nvPr/>
                  </p:nvSpPr>
                  <p:spPr bwMode="auto">
                    <a:xfrm>
                      <a:off x="7108837" y="19959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54" name="AutoShape 11"/>
                    <p:cNvSpPr>
                      <a:spLocks noChangeArrowheads="1"/>
                    </p:cNvSpPr>
                    <p:nvPr/>
                  </p:nvSpPr>
                  <p:spPr bwMode="auto">
                    <a:xfrm>
                      <a:off x="6323023" y="1276803"/>
                      <a:ext cx="706438" cy="3794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55" name="AutoShape 12"/>
                    <p:cNvSpPr>
                      <a:spLocks noChangeArrowheads="1"/>
                    </p:cNvSpPr>
                    <p:nvPr/>
                  </p:nvSpPr>
                  <p:spPr bwMode="auto">
                    <a:xfrm>
                      <a:off x="3470282" y="1343478"/>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56" name="AutoShape 13"/>
                    <p:cNvSpPr>
                      <a:spLocks noChangeArrowheads="1"/>
                    </p:cNvSpPr>
                    <p:nvPr/>
                  </p:nvSpPr>
                  <p:spPr bwMode="auto">
                    <a:xfrm>
                      <a:off x="3560770" y="1195840"/>
                      <a:ext cx="522288" cy="290513"/>
                    </a:xfrm>
                    <a:prstGeom prst="plus">
                      <a:avLst>
                        <a:gd name="adj" fmla="val 25000"/>
                      </a:avLst>
                    </a:prstGeom>
                    <a:solidFill>
                      <a:srgbClr val="CC0000"/>
                    </a:solidFill>
                    <a:ln w="28575">
                      <a:noFill/>
                      <a:miter lim="800000"/>
                      <a:headEnd/>
                      <a:tailEnd/>
                    </a:ln>
                  </p:spPr>
                  <p:txBody>
                    <a:bodyPr wrap="none" anchor="ctr"/>
                    <a:lstStyle/>
                    <a:p>
                      <a:endParaRPr lang="en-US"/>
                    </a:p>
                  </p:txBody>
                </p:sp>
                <p:sp>
                  <p:nvSpPr>
                    <p:cNvPr id="57" name="AutoShape 14"/>
                    <p:cNvSpPr>
                      <a:spLocks noChangeArrowheads="1"/>
                    </p:cNvSpPr>
                    <p:nvPr/>
                  </p:nvSpPr>
                  <p:spPr bwMode="auto">
                    <a:xfrm>
                      <a:off x="6886586" y="1132340"/>
                      <a:ext cx="649288" cy="5318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58" name="AutoShape 15"/>
                    <p:cNvSpPr>
                      <a:spLocks noChangeArrowheads="1"/>
                    </p:cNvSpPr>
                    <p:nvPr/>
                  </p:nvSpPr>
                  <p:spPr bwMode="auto">
                    <a:xfrm>
                      <a:off x="6253173" y="18514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59" name="AutoShape 16"/>
                    <p:cNvSpPr>
                      <a:spLocks noChangeArrowheads="1"/>
                    </p:cNvSpPr>
                    <p:nvPr/>
                  </p:nvSpPr>
                  <p:spPr bwMode="auto">
                    <a:xfrm>
                      <a:off x="6667511" y="2434092"/>
                      <a:ext cx="868364" cy="250825"/>
                    </a:xfrm>
                    <a:prstGeom prst="plus">
                      <a:avLst>
                        <a:gd name="adj" fmla="val 25000"/>
                      </a:avLst>
                    </a:prstGeom>
                    <a:solidFill>
                      <a:srgbClr val="0000FF"/>
                    </a:solidFill>
                    <a:ln w="28575" cap="rnd">
                      <a:noFill/>
                      <a:prstDash val="sysDot"/>
                      <a:miter lim="800000"/>
                      <a:headEnd/>
                      <a:tailEnd/>
                    </a:ln>
                  </p:spPr>
                  <p:txBody>
                    <a:bodyPr wrap="none" anchor="ctr"/>
                    <a:lstStyle/>
                    <a:p>
                      <a:endParaRPr lang="en-US"/>
                    </a:p>
                  </p:txBody>
                </p:sp>
                <p:sp>
                  <p:nvSpPr>
                    <p:cNvPr id="60" name="AutoShape 17"/>
                    <p:cNvSpPr>
                      <a:spLocks noChangeArrowheads="1"/>
                    </p:cNvSpPr>
                    <p:nvPr/>
                  </p:nvSpPr>
                  <p:spPr bwMode="auto">
                    <a:xfrm>
                      <a:off x="3622682" y="1394278"/>
                      <a:ext cx="706438" cy="3921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61" name="AutoShape 18"/>
                    <p:cNvSpPr>
                      <a:spLocks noChangeArrowheads="1"/>
                    </p:cNvSpPr>
                    <p:nvPr/>
                  </p:nvSpPr>
                  <p:spPr bwMode="auto">
                    <a:xfrm>
                      <a:off x="3775083" y="1648278"/>
                      <a:ext cx="522288" cy="290513"/>
                    </a:xfrm>
                    <a:prstGeom prst="plus">
                      <a:avLst>
                        <a:gd name="adj" fmla="val 25000"/>
                      </a:avLst>
                    </a:prstGeom>
                    <a:noFill/>
                    <a:ln w="28575">
                      <a:noFill/>
                      <a:miter lim="800000"/>
                      <a:headEnd/>
                      <a:tailEnd/>
                    </a:ln>
                  </p:spPr>
                  <p:txBody>
                    <a:bodyPr wrap="none" anchor="ctr"/>
                    <a:lstStyle/>
                    <a:p>
                      <a:endParaRPr lang="en-US"/>
                    </a:p>
                  </p:txBody>
                </p:sp>
                <p:sp>
                  <p:nvSpPr>
                    <p:cNvPr id="62" name="AutoShape 19"/>
                    <p:cNvSpPr>
                      <a:spLocks noChangeArrowheads="1"/>
                    </p:cNvSpPr>
                    <p:nvPr/>
                  </p:nvSpPr>
                  <p:spPr bwMode="auto">
                    <a:xfrm>
                      <a:off x="4060833" y="1686378"/>
                      <a:ext cx="522288" cy="290513"/>
                    </a:xfrm>
                    <a:prstGeom prst="plus">
                      <a:avLst>
                        <a:gd name="adj" fmla="val 25000"/>
                      </a:avLst>
                    </a:prstGeom>
                    <a:solidFill>
                      <a:srgbClr val="5255E0"/>
                    </a:solidFill>
                    <a:ln w="28575">
                      <a:noFill/>
                      <a:miter lim="800000"/>
                      <a:headEnd/>
                      <a:tailEnd/>
                    </a:ln>
                  </p:spPr>
                  <p:txBody>
                    <a:bodyPr wrap="none" anchor="ctr"/>
                    <a:lstStyle/>
                    <a:p>
                      <a:endParaRPr lang="en-US"/>
                    </a:p>
                  </p:txBody>
                </p:sp>
                <p:sp>
                  <p:nvSpPr>
                    <p:cNvPr id="63" name="AutoShape 20"/>
                    <p:cNvSpPr>
                      <a:spLocks noChangeArrowheads="1"/>
                    </p:cNvSpPr>
                    <p:nvPr/>
                  </p:nvSpPr>
                  <p:spPr bwMode="auto">
                    <a:xfrm>
                      <a:off x="2917832" y="1337128"/>
                      <a:ext cx="922339" cy="392113"/>
                    </a:xfrm>
                    <a:prstGeom prst="plus">
                      <a:avLst>
                        <a:gd name="adj" fmla="val 25000"/>
                      </a:avLst>
                    </a:prstGeom>
                    <a:solidFill>
                      <a:srgbClr val="5255E0"/>
                    </a:solidFill>
                    <a:ln w="28575" cap="rnd">
                      <a:noFill/>
                      <a:prstDash val="sysDot"/>
                      <a:miter lim="800000"/>
                      <a:headEnd/>
                      <a:tailEnd/>
                    </a:ln>
                  </p:spPr>
                  <p:txBody>
                    <a:bodyPr wrap="none" anchor="ctr"/>
                    <a:lstStyle/>
                    <a:p>
                      <a:endParaRPr lang="en-US"/>
                    </a:p>
                  </p:txBody>
                </p:sp>
                <p:sp>
                  <p:nvSpPr>
                    <p:cNvPr id="64" name="AutoShape 21"/>
                    <p:cNvSpPr>
                      <a:spLocks noChangeArrowheads="1"/>
                    </p:cNvSpPr>
                    <p:nvPr/>
                  </p:nvSpPr>
                  <p:spPr bwMode="auto">
                    <a:xfrm>
                      <a:off x="3382970" y="1676853"/>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65" name="AutoShape 22"/>
                    <p:cNvSpPr>
                      <a:spLocks noChangeArrowheads="1"/>
                    </p:cNvSpPr>
                    <p:nvPr/>
                  </p:nvSpPr>
                  <p:spPr bwMode="auto">
                    <a:xfrm>
                      <a:off x="3636970" y="1838779"/>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66" name="AutoShape 23"/>
                    <p:cNvSpPr>
                      <a:spLocks noChangeArrowheads="1"/>
                    </p:cNvSpPr>
                    <p:nvPr/>
                  </p:nvSpPr>
                  <p:spPr bwMode="auto">
                    <a:xfrm>
                      <a:off x="2954344" y="2165804"/>
                      <a:ext cx="661988" cy="33496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67" name="AutoShape 24"/>
                    <p:cNvSpPr>
                      <a:spLocks noChangeArrowheads="1"/>
                    </p:cNvSpPr>
                    <p:nvPr/>
                  </p:nvSpPr>
                  <p:spPr bwMode="auto">
                    <a:xfrm>
                      <a:off x="3408370" y="2310267"/>
                      <a:ext cx="522288" cy="290513"/>
                    </a:xfrm>
                    <a:prstGeom prst="plus">
                      <a:avLst>
                        <a:gd name="adj" fmla="val 25000"/>
                      </a:avLst>
                    </a:prstGeom>
                    <a:solidFill>
                      <a:schemeClr val="accent2"/>
                    </a:solidFill>
                    <a:ln w="28575">
                      <a:noFill/>
                      <a:miter lim="800000"/>
                      <a:headEnd/>
                      <a:tailEnd/>
                    </a:ln>
                  </p:spPr>
                  <p:txBody>
                    <a:bodyPr wrap="none" anchor="ctr"/>
                    <a:lstStyle/>
                    <a:p>
                      <a:endParaRPr lang="en-US"/>
                    </a:p>
                  </p:txBody>
                </p:sp>
                <p:sp>
                  <p:nvSpPr>
                    <p:cNvPr id="68" name="AutoShape 26"/>
                    <p:cNvSpPr>
                      <a:spLocks noChangeArrowheads="1"/>
                    </p:cNvSpPr>
                    <p:nvPr/>
                  </p:nvSpPr>
                  <p:spPr bwMode="auto">
                    <a:xfrm>
                      <a:off x="3990983" y="2095954"/>
                      <a:ext cx="763588" cy="46196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69" name="AutoShape 28"/>
                    <p:cNvSpPr>
                      <a:spLocks noChangeArrowheads="1"/>
                    </p:cNvSpPr>
                    <p:nvPr/>
                  </p:nvSpPr>
                  <p:spPr bwMode="auto">
                    <a:xfrm>
                      <a:off x="3341695" y="2172154"/>
                      <a:ext cx="522288" cy="290513"/>
                    </a:xfrm>
                    <a:prstGeom prst="plus">
                      <a:avLst>
                        <a:gd name="adj" fmla="val 25000"/>
                      </a:avLst>
                    </a:prstGeom>
                    <a:noFill/>
                    <a:ln w="28575">
                      <a:noFill/>
                      <a:miter lim="800000"/>
                      <a:headEnd/>
                      <a:tailEnd/>
                    </a:ln>
                  </p:spPr>
                  <p:txBody>
                    <a:bodyPr wrap="none" anchor="ctr"/>
                    <a:lstStyle/>
                    <a:p>
                      <a:endParaRPr lang="en-US"/>
                    </a:p>
                  </p:txBody>
                </p:sp>
                <p:sp>
                  <p:nvSpPr>
                    <p:cNvPr id="70" name="AutoShape 29"/>
                    <p:cNvSpPr>
                      <a:spLocks noChangeArrowheads="1"/>
                    </p:cNvSpPr>
                    <p:nvPr/>
                  </p:nvSpPr>
                  <p:spPr bwMode="auto">
                    <a:xfrm>
                      <a:off x="2946407" y="179115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71" name="AutoShape 30"/>
                    <p:cNvSpPr>
                      <a:spLocks noChangeArrowheads="1"/>
                    </p:cNvSpPr>
                    <p:nvPr/>
                  </p:nvSpPr>
                  <p:spPr bwMode="auto">
                    <a:xfrm>
                      <a:off x="3770320" y="2157867"/>
                      <a:ext cx="300038" cy="258763"/>
                    </a:xfrm>
                    <a:prstGeom prst="plus">
                      <a:avLst>
                        <a:gd name="adj" fmla="val 25000"/>
                      </a:avLst>
                    </a:prstGeom>
                    <a:solidFill>
                      <a:srgbClr val="AAACF0"/>
                    </a:solidFill>
                    <a:ln w="28575" cap="rnd">
                      <a:noFill/>
                      <a:prstDash val="sysDot"/>
                      <a:miter lim="800000"/>
                      <a:headEnd/>
                      <a:tailEnd/>
                    </a:ln>
                  </p:spPr>
                  <p:txBody>
                    <a:bodyPr wrap="none" anchor="ctr"/>
                    <a:lstStyle/>
                    <a:p>
                      <a:endParaRPr lang="en-US"/>
                    </a:p>
                  </p:txBody>
                </p:sp>
                <p:sp>
                  <p:nvSpPr>
                    <p:cNvPr id="72" name="AutoShape 31"/>
                    <p:cNvSpPr>
                      <a:spLocks noChangeArrowheads="1"/>
                    </p:cNvSpPr>
                    <p:nvPr/>
                  </p:nvSpPr>
                  <p:spPr bwMode="auto">
                    <a:xfrm>
                      <a:off x="2855919" y="1600653"/>
                      <a:ext cx="522288" cy="290513"/>
                    </a:xfrm>
                    <a:prstGeom prst="plus">
                      <a:avLst>
                        <a:gd name="adj" fmla="val 25000"/>
                      </a:avLst>
                    </a:prstGeom>
                    <a:solidFill>
                      <a:srgbClr val="D4344B"/>
                    </a:solidFill>
                    <a:ln w="28575">
                      <a:noFill/>
                      <a:miter lim="800000"/>
                      <a:headEnd/>
                      <a:tailEnd/>
                    </a:ln>
                  </p:spPr>
                  <p:txBody>
                    <a:bodyPr wrap="none" anchor="ctr"/>
                    <a:lstStyle/>
                    <a:p>
                      <a:endParaRPr lang="en-US"/>
                    </a:p>
                  </p:txBody>
                </p:sp>
                <p:sp>
                  <p:nvSpPr>
                    <p:cNvPr id="73" name="AutoShape 32"/>
                    <p:cNvSpPr>
                      <a:spLocks noChangeArrowheads="1"/>
                    </p:cNvSpPr>
                    <p:nvPr/>
                  </p:nvSpPr>
                  <p:spPr bwMode="auto">
                    <a:xfrm>
                      <a:off x="6462723" y="198482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74" name="AutoShape 33"/>
                    <p:cNvSpPr>
                      <a:spLocks noChangeArrowheads="1"/>
                    </p:cNvSpPr>
                    <p:nvPr/>
                  </p:nvSpPr>
                  <p:spPr bwMode="auto">
                    <a:xfrm>
                      <a:off x="6767524" y="2108654"/>
                      <a:ext cx="5984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75" name="AutoShape 34"/>
                    <p:cNvSpPr>
                      <a:spLocks noChangeArrowheads="1"/>
                    </p:cNvSpPr>
                    <p:nvPr/>
                  </p:nvSpPr>
                  <p:spPr bwMode="auto">
                    <a:xfrm>
                      <a:off x="6381761" y="23086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76" name="AutoShape 35"/>
                    <p:cNvSpPr>
                      <a:spLocks noChangeArrowheads="1"/>
                    </p:cNvSpPr>
                    <p:nvPr/>
                  </p:nvSpPr>
                  <p:spPr bwMode="auto">
                    <a:xfrm>
                      <a:off x="6659574" y="151810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77" name="AutoShape 36"/>
                    <p:cNvSpPr>
                      <a:spLocks noChangeArrowheads="1"/>
                    </p:cNvSpPr>
                    <p:nvPr/>
                  </p:nvSpPr>
                  <p:spPr bwMode="auto">
                    <a:xfrm>
                      <a:off x="5826135" y="15704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78" name="AutoShape 37"/>
                    <p:cNvSpPr>
                      <a:spLocks noChangeArrowheads="1"/>
                    </p:cNvSpPr>
                    <p:nvPr/>
                  </p:nvSpPr>
                  <p:spPr bwMode="auto">
                    <a:xfrm>
                      <a:off x="5316547" y="1646691"/>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79" name="AutoShape 38"/>
                    <p:cNvSpPr>
                      <a:spLocks noChangeArrowheads="1"/>
                    </p:cNvSpPr>
                    <p:nvPr/>
                  </p:nvSpPr>
                  <p:spPr bwMode="auto">
                    <a:xfrm>
                      <a:off x="4849821" y="1565728"/>
                      <a:ext cx="522288" cy="290513"/>
                    </a:xfrm>
                    <a:prstGeom prst="plus">
                      <a:avLst>
                        <a:gd name="adj" fmla="val 25000"/>
                      </a:avLst>
                    </a:prstGeom>
                    <a:solidFill>
                      <a:srgbClr val="AAACF0"/>
                    </a:solidFill>
                    <a:ln w="28575">
                      <a:noFill/>
                      <a:prstDash val="lgDash"/>
                      <a:miter lim="800000"/>
                      <a:headEnd/>
                      <a:tailEnd/>
                    </a:ln>
                  </p:spPr>
                  <p:txBody>
                    <a:bodyPr wrap="none" anchor="ctr"/>
                    <a:lstStyle/>
                    <a:p>
                      <a:endParaRPr lang="en-US"/>
                    </a:p>
                  </p:txBody>
                </p:sp>
                <p:sp>
                  <p:nvSpPr>
                    <p:cNvPr id="80" name="AutoShape 39"/>
                    <p:cNvSpPr>
                      <a:spLocks noChangeArrowheads="1"/>
                    </p:cNvSpPr>
                    <p:nvPr/>
                  </p:nvSpPr>
                  <p:spPr bwMode="auto">
                    <a:xfrm>
                      <a:off x="4445008" y="1829254"/>
                      <a:ext cx="769938" cy="28416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81" name="AutoShape 40"/>
                    <p:cNvSpPr>
                      <a:spLocks noChangeArrowheads="1"/>
                    </p:cNvSpPr>
                    <p:nvPr/>
                  </p:nvSpPr>
                  <p:spPr bwMode="auto">
                    <a:xfrm>
                      <a:off x="5616585" y="1908629"/>
                      <a:ext cx="522288" cy="290513"/>
                    </a:xfrm>
                    <a:prstGeom prst="plus">
                      <a:avLst>
                        <a:gd name="adj" fmla="val 25000"/>
                      </a:avLst>
                    </a:prstGeom>
                    <a:solidFill>
                      <a:srgbClr val="F16179"/>
                    </a:solidFill>
                    <a:ln w="28575">
                      <a:noFill/>
                      <a:miter lim="800000"/>
                      <a:headEnd/>
                      <a:tailEnd/>
                    </a:ln>
                  </p:spPr>
                  <p:txBody>
                    <a:bodyPr wrap="none" anchor="ctr"/>
                    <a:lstStyle/>
                    <a:p>
                      <a:endParaRPr lang="en-US"/>
                    </a:p>
                  </p:txBody>
                </p:sp>
                <p:sp>
                  <p:nvSpPr>
                    <p:cNvPr id="82" name="AutoShape 41"/>
                    <p:cNvSpPr>
                      <a:spLocks noChangeArrowheads="1"/>
                    </p:cNvSpPr>
                    <p:nvPr/>
                  </p:nvSpPr>
                  <p:spPr bwMode="auto">
                    <a:xfrm>
                      <a:off x="6030923" y="1734003"/>
                      <a:ext cx="522288" cy="290513"/>
                    </a:xfrm>
                    <a:prstGeom prst="plus">
                      <a:avLst>
                        <a:gd name="adj" fmla="val 25000"/>
                      </a:avLst>
                    </a:prstGeom>
                    <a:solidFill>
                      <a:schemeClr val="accent2"/>
                    </a:solidFill>
                    <a:ln w="28575">
                      <a:noFill/>
                      <a:miter lim="800000"/>
                      <a:headEnd/>
                      <a:tailEnd/>
                    </a:ln>
                  </p:spPr>
                  <p:txBody>
                    <a:bodyPr wrap="none" anchor="ctr"/>
                    <a:lstStyle/>
                    <a:p>
                      <a:pPr algn="ctr"/>
                      <a:endParaRPr lang="en-US"/>
                    </a:p>
                  </p:txBody>
                </p:sp>
                <p:sp>
                  <p:nvSpPr>
                    <p:cNvPr id="83" name="AutoShape 42"/>
                    <p:cNvSpPr>
                      <a:spLocks noChangeArrowheads="1"/>
                    </p:cNvSpPr>
                    <p:nvPr/>
                  </p:nvSpPr>
                  <p:spPr bwMode="auto">
                    <a:xfrm>
                      <a:off x="4411671" y="15133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84" name="AutoShape 43"/>
                    <p:cNvSpPr>
                      <a:spLocks noChangeArrowheads="1"/>
                    </p:cNvSpPr>
                    <p:nvPr/>
                  </p:nvSpPr>
                  <p:spPr bwMode="auto">
                    <a:xfrm>
                      <a:off x="5654685" y="1741941"/>
                      <a:ext cx="522288" cy="290513"/>
                    </a:xfrm>
                    <a:prstGeom prst="plus">
                      <a:avLst>
                        <a:gd name="adj" fmla="val 25000"/>
                      </a:avLst>
                    </a:prstGeom>
                    <a:solidFill>
                      <a:srgbClr val="AAACF0"/>
                    </a:solidFill>
                    <a:ln w="28575">
                      <a:noFill/>
                      <a:prstDash val="dashDot"/>
                      <a:miter lim="800000"/>
                      <a:headEnd/>
                      <a:tailEnd/>
                    </a:ln>
                  </p:spPr>
                  <p:txBody>
                    <a:bodyPr wrap="none" anchor="ctr"/>
                    <a:lstStyle/>
                    <a:p>
                      <a:endParaRPr lang="en-US"/>
                    </a:p>
                  </p:txBody>
                </p:sp>
                <p:sp>
                  <p:nvSpPr>
                    <p:cNvPr id="85" name="AutoShape 44"/>
                    <p:cNvSpPr>
                      <a:spLocks noChangeArrowheads="1"/>
                    </p:cNvSpPr>
                    <p:nvPr/>
                  </p:nvSpPr>
                  <p:spPr bwMode="auto">
                    <a:xfrm>
                      <a:off x="4344996" y="1975304"/>
                      <a:ext cx="5222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86" name="AutoShape 45"/>
                    <p:cNvSpPr>
                      <a:spLocks noChangeArrowheads="1"/>
                    </p:cNvSpPr>
                    <p:nvPr/>
                  </p:nvSpPr>
                  <p:spPr bwMode="auto">
                    <a:xfrm>
                      <a:off x="6145223" y="1975304"/>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87" name="AutoShape 46"/>
                    <p:cNvSpPr>
                      <a:spLocks noChangeArrowheads="1"/>
                    </p:cNvSpPr>
                    <p:nvPr/>
                  </p:nvSpPr>
                  <p:spPr bwMode="auto">
                    <a:xfrm>
                      <a:off x="7277112" y="1332365"/>
                      <a:ext cx="534988" cy="522288"/>
                    </a:xfrm>
                    <a:prstGeom prst="plus">
                      <a:avLst>
                        <a:gd name="adj" fmla="val 25000"/>
                      </a:avLst>
                    </a:prstGeom>
                    <a:solidFill>
                      <a:srgbClr val="D4344B"/>
                    </a:solidFill>
                    <a:ln w="28575">
                      <a:noFill/>
                      <a:prstDash val="sysDot"/>
                      <a:miter lim="800000"/>
                      <a:headEnd/>
                      <a:tailEnd/>
                    </a:ln>
                  </p:spPr>
                  <p:txBody>
                    <a:bodyPr wrap="none" anchor="ctr"/>
                    <a:lstStyle/>
                    <a:p>
                      <a:endParaRPr lang="en-US"/>
                    </a:p>
                  </p:txBody>
                </p:sp>
              </p:grpSp>
              <p:sp>
                <p:nvSpPr>
                  <p:cNvPr id="43" name="AutoShape 62"/>
                  <p:cNvSpPr>
                    <a:spLocks noChangeArrowheads="1"/>
                  </p:cNvSpPr>
                  <p:nvPr/>
                </p:nvSpPr>
                <p:spPr bwMode="auto">
                  <a:xfrm>
                    <a:off x="3677919" y="1176423"/>
                    <a:ext cx="4214876" cy="3603850"/>
                  </a:xfrm>
                  <a:prstGeom prst="triangle">
                    <a:avLst>
                      <a:gd name="adj" fmla="val 50000"/>
                    </a:avLst>
                  </a:prstGeom>
                  <a:solidFill>
                    <a:srgbClr val="30D840"/>
                  </a:solidFill>
                  <a:ln w="57150">
                    <a:noFill/>
                    <a:miter lim="800000"/>
                    <a:headEnd/>
                    <a:tailEnd/>
                  </a:ln>
                </p:spPr>
                <p:txBody>
                  <a:bodyPr wrap="none" anchor="ctr"/>
                  <a:lstStyle/>
                  <a:p>
                    <a:endParaRPr lang="en-US"/>
                  </a:p>
                </p:txBody>
              </p:sp>
              <p:sp>
                <p:nvSpPr>
                  <p:cNvPr id="44" name="AutoShape 71"/>
                  <p:cNvSpPr>
                    <a:spLocks noChangeArrowheads="1"/>
                  </p:cNvSpPr>
                  <p:nvPr/>
                </p:nvSpPr>
                <p:spPr bwMode="auto">
                  <a:xfrm>
                    <a:off x="4743976" y="5057213"/>
                    <a:ext cx="2000974" cy="801592"/>
                  </a:xfrm>
                  <a:prstGeom prst="triangle">
                    <a:avLst>
                      <a:gd name="adj" fmla="val 50000"/>
                    </a:avLst>
                  </a:prstGeom>
                  <a:solidFill>
                    <a:srgbClr val="FF00FF"/>
                  </a:solidFill>
                  <a:ln w="9525">
                    <a:noFill/>
                    <a:miter lim="800000"/>
                    <a:headEnd/>
                    <a:tailEnd/>
                  </a:ln>
                </p:spPr>
                <p:txBody>
                  <a:bodyPr wrap="none" anchor="ctr"/>
                  <a:lstStyle/>
                  <a:p>
                    <a:endParaRPr lang="en-US"/>
                  </a:p>
                </p:txBody>
              </p:sp>
              <p:sp>
                <p:nvSpPr>
                  <p:cNvPr id="45" name="AutoShape 91"/>
                  <p:cNvSpPr>
                    <a:spLocks noChangeArrowheads="1"/>
                  </p:cNvSpPr>
                  <p:nvPr/>
                </p:nvSpPr>
                <p:spPr bwMode="auto">
                  <a:xfrm>
                    <a:off x="2676320" y="803782"/>
                    <a:ext cx="664170" cy="5626047"/>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sp>
                <p:nvSpPr>
                  <p:cNvPr id="46" name="AutoShape 92"/>
                  <p:cNvSpPr>
                    <a:spLocks noChangeArrowheads="1"/>
                  </p:cNvSpPr>
                  <p:nvPr/>
                </p:nvSpPr>
                <p:spPr bwMode="auto">
                  <a:xfrm flipH="1">
                    <a:off x="8021724" y="769003"/>
                    <a:ext cx="664170" cy="5626046"/>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grpSp>
          </p:grpSp>
          <p:sp>
            <p:nvSpPr>
              <p:cNvPr id="38" name="AutoShape 86"/>
              <p:cNvSpPr>
                <a:spLocks noChangeArrowheads="1"/>
              </p:cNvSpPr>
              <p:nvPr/>
            </p:nvSpPr>
            <p:spPr bwMode="auto">
              <a:xfrm>
                <a:off x="6000750" y="1057273"/>
                <a:ext cx="295274" cy="133352"/>
              </a:xfrm>
              <a:prstGeom prst="triangle">
                <a:avLst>
                  <a:gd name="adj" fmla="val 50000"/>
                </a:avLst>
              </a:prstGeom>
              <a:solidFill>
                <a:schemeClr val="tx1"/>
              </a:solidFill>
              <a:ln w="57150">
                <a:solidFill>
                  <a:schemeClr val="tx1"/>
                </a:solidFill>
                <a:miter lim="800000"/>
                <a:headEnd/>
                <a:tailEnd/>
              </a:ln>
            </p:spPr>
            <p:txBody>
              <a:bodyPr wrap="none" anchor="ctr"/>
              <a:lstStyle/>
              <a:p>
                <a:endParaRPr lang="en-US"/>
              </a:p>
            </p:txBody>
          </p:sp>
        </p:grpSp>
        <p:grpSp>
          <p:nvGrpSpPr>
            <p:cNvPr id="32" name="Group 477"/>
            <p:cNvGrpSpPr>
              <a:grpSpLocks/>
            </p:cNvGrpSpPr>
            <p:nvPr/>
          </p:nvGrpSpPr>
          <p:grpSpPr bwMode="auto">
            <a:xfrm>
              <a:off x="2559599" y="2095740"/>
              <a:ext cx="2003405" cy="2495478"/>
              <a:chOff x="2981325" y="2019300"/>
              <a:chExt cx="3119437" cy="2909887"/>
            </a:xfrm>
          </p:grpSpPr>
          <p:cxnSp>
            <p:nvCxnSpPr>
              <p:cNvPr id="33" name="Straight Connector 32"/>
              <p:cNvCxnSpPr/>
              <p:nvPr/>
            </p:nvCxnSpPr>
            <p:spPr>
              <a:xfrm rot="16200000" flipV="1">
                <a:off x="2667794" y="2340769"/>
                <a:ext cx="2211387" cy="1568449"/>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4225131" y="2382044"/>
                <a:ext cx="2155824" cy="1519238"/>
              </a:xfrm>
              <a:prstGeom prst="line">
                <a:avLst/>
              </a:prstGeom>
              <a:ln w="381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4548187" y="4214812"/>
                <a:ext cx="1552575" cy="714375"/>
              </a:xfrm>
              <a:prstGeom prst="line">
                <a:avLst/>
              </a:prstGeom>
              <a:ln w="381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flipV="1">
                <a:off x="2981325" y="4210049"/>
                <a:ext cx="1557338" cy="695325"/>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7342171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2"/>
          <p:cNvSpPr>
            <a:spLocks noGrp="1" noChangeArrowheads="1"/>
          </p:cNvSpPr>
          <p:nvPr>
            <p:ph idx="1"/>
          </p:nvPr>
        </p:nvSpPr>
        <p:spPr>
          <a:xfrm>
            <a:off x="381000" y="1295400"/>
            <a:ext cx="8272463" cy="3887788"/>
          </a:xfrm>
        </p:spPr>
        <p:txBody>
          <a:bodyPr/>
          <a:lstStyle/>
          <a:p>
            <a:pPr eaLnBrk="1" hangingPunct="1">
              <a:buNone/>
            </a:pPr>
            <a:r>
              <a:rPr lang="en-US" sz="4400" dirty="0"/>
              <a:t>Indirect Informal:</a:t>
            </a:r>
          </a:p>
          <a:p>
            <a:pPr lvl="1" indent="-395288" eaLnBrk="1" hangingPunct="1">
              <a:buFont typeface="Wingdings" pitchFamily="2" charset="2"/>
              <a:buChar char="§"/>
            </a:pPr>
            <a:r>
              <a:rPr lang="en-US" sz="4800" dirty="0">
                <a:solidFill>
                  <a:srgbClr val="FF9900"/>
                </a:solidFill>
              </a:rPr>
              <a:t>Interviews</a:t>
            </a:r>
          </a:p>
          <a:p>
            <a:pPr lvl="1" indent="-395288" eaLnBrk="1" hangingPunct="1">
              <a:buFont typeface="Wingdings" pitchFamily="2" charset="2"/>
              <a:buChar char="§"/>
            </a:pPr>
            <a:r>
              <a:rPr lang="en-US" sz="4800" dirty="0"/>
              <a:t>Records Reviews</a:t>
            </a:r>
          </a:p>
          <a:p>
            <a:pPr lvl="1" indent="-395288" eaLnBrk="1" hangingPunct="1">
              <a:buFont typeface="Wingdings" pitchFamily="2" charset="2"/>
              <a:buChar char="§"/>
            </a:pPr>
            <a:r>
              <a:rPr lang="en-US" sz="4800" dirty="0">
                <a:solidFill>
                  <a:srgbClr val="FF9900"/>
                </a:solidFill>
              </a:rPr>
              <a:t>Process-oriented analysis of rating scale items</a:t>
            </a:r>
          </a:p>
          <a:p>
            <a:pPr lvl="1" eaLnBrk="1" hangingPunct="1"/>
            <a:endParaRPr lang="en-US" sz="4400" dirty="0"/>
          </a:p>
        </p:txBody>
      </p:sp>
      <p:sp>
        <p:nvSpPr>
          <p:cNvPr id="6" name="Slide Number Placeholder 5"/>
          <p:cNvSpPr>
            <a:spLocks noGrp="1"/>
          </p:cNvSpPr>
          <p:nvPr>
            <p:ph type="sldNum" sz="quarter" idx="12"/>
          </p:nvPr>
        </p:nvSpPr>
        <p:spPr/>
        <p:txBody>
          <a:bodyPr/>
          <a:lstStyle/>
          <a:p>
            <a:pPr>
              <a:defRPr/>
            </a:pPr>
            <a:fld id="{7AD317BC-BF67-44AE-960E-393B66A01945}" type="slidenum">
              <a:rPr lang="en-US"/>
              <a:pPr>
                <a:defRPr/>
              </a:pPr>
              <a:t>61</a:t>
            </a:fld>
            <a:endParaRPr lang="en-US"/>
          </a:p>
        </p:txBody>
      </p:sp>
      <p:sp>
        <p:nvSpPr>
          <p:cNvPr id="11" name="Rectangle 10"/>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12" name="Straight Connector 11"/>
          <p:cNvCxnSpPr/>
          <p:nvPr/>
        </p:nvCxnSpPr>
        <p:spPr>
          <a:xfrm>
            <a:off x="1539198" y="1089250"/>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84994" name="Rectangle 3"/>
          <p:cNvSpPr>
            <a:spLocks noGrp="1" noChangeArrowheads="1"/>
          </p:cNvSpPr>
          <p:nvPr>
            <p:ph type="title"/>
          </p:nvPr>
        </p:nvSpPr>
        <p:spPr>
          <a:xfrm>
            <a:off x="195943" y="105522"/>
            <a:ext cx="7424057" cy="874486"/>
          </a:xfrm>
          <a:noFill/>
        </p:spPr>
        <p:txBody>
          <a:bodyPr/>
          <a:lstStyle/>
          <a:p>
            <a:pPr algn="l" eaLnBrk="1" hangingPunct="1"/>
            <a:r>
              <a:rPr lang="en-US" sz="4000" b="1" dirty="0"/>
              <a:t>EF Assessment</a:t>
            </a:r>
          </a:p>
        </p:txBody>
      </p:sp>
    </p:spTree>
    <p:extLst>
      <p:ext uri="{BB962C8B-B14F-4D97-AF65-F5344CB8AC3E}">
        <p14:creationId xmlns:p14="http://schemas.microsoft.com/office/powerpoint/2010/main" val="384389259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body" idx="1"/>
          </p:nvPr>
        </p:nvSpPr>
        <p:spPr>
          <a:xfrm>
            <a:off x="282575" y="1354162"/>
            <a:ext cx="8570913" cy="5218112"/>
          </a:xfrm>
        </p:spPr>
        <p:txBody>
          <a:bodyPr/>
          <a:lstStyle/>
          <a:p>
            <a:pPr eaLnBrk="1" hangingPunct="1">
              <a:buNone/>
            </a:pPr>
            <a:r>
              <a:rPr lang="en-US" dirty="0"/>
              <a:t>Conducting a thorough records review:</a:t>
            </a:r>
          </a:p>
          <a:p>
            <a:pPr lvl="1" eaLnBrk="1" hangingPunct="1">
              <a:buFont typeface="Wingdings" pitchFamily="2" charset="2"/>
              <a:buChar char="§"/>
            </a:pPr>
            <a:r>
              <a:rPr lang="en-US" sz="3200" dirty="0"/>
              <a:t>Identify previously assigned diagnoses or classifications indicative of EF capacity difficulties (most DSM-V diagnoses apply)</a:t>
            </a:r>
          </a:p>
          <a:p>
            <a:pPr lvl="1" eaLnBrk="1" hangingPunct="1">
              <a:buFont typeface="Wingdings" pitchFamily="2" charset="2"/>
              <a:buChar char="§"/>
            </a:pPr>
            <a:r>
              <a:rPr lang="en-US" sz="3200" dirty="0"/>
              <a:t>Identify anecdotal reports of behavior indicative of executive capacity difficulties</a:t>
            </a:r>
          </a:p>
          <a:p>
            <a:pPr lvl="1" eaLnBrk="1" hangingPunct="1">
              <a:buFont typeface="Wingdings" pitchFamily="2" charset="2"/>
              <a:buChar char="§"/>
            </a:pPr>
            <a:r>
              <a:rPr lang="en-US" sz="3200" dirty="0"/>
              <a:t>Identify previous test results         indicative of executive capacity      difficulties</a:t>
            </a:r>
          </a:p>
        </p:txBody>
      </p:sp>
      <p:sp>
        <p:nvSpPr>
          <p:cNvPr id="9" name="Rectangle 8"/>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10" name="Straight Connector 9"/>
          <p:cNvCxnSpPr/>
          <p:nvPr/>
        </p:nvCxnSpPr>
        <p:spPr>
          <a:xfrm>
            <a:off x="1582740" y="1263418"/>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80899" name="Rectangle 3"/>
          <p:cNvSpPr>
            <a:spLocks noGrp="1" noChangeArrowheads="1"/>
          </p:cNvSpPr>
          <p:nvPr>
            <p:ph type="title"/>
          </p:nvPr>
        </p:nvSpPr>
        <p:spPr>
          <a:xfrm>
            <a:off x="282575" y="113727"/>
            <a:ext cx="8494302" cy="913161"/>
          </a:xfrm>
        </p:spPr>
        <p:txBody>
          <a:bodyPr/>
          <a:lstStyle/>
          <a:p>
            <a:pPr algn="l" eaLnBrk="1" hangingPunct="1"/>
            <a:r>
              <a:rPr lang="en-US" sz="3200" dirty="0"/>
              <a:t>The Multidimensional Nature of </a:t>
            </a:r>
            <a:br>
              <a:rPr lang="en-US" sz="3200" dirty="0"/>
            </a:br>
            <a:r>
              <a:rPr lang="en-US" sz="3200" dirty="0"/>
              <a:t>					EF Assessment</a:t>
            </a:r>
          </a:p>
        </p:txBody>
      </p:sp>
      <p:grpSp>
        <p:nvGrpSpPr>
          <p:cNvPr id="6" name="Group 5"/>
          <p:cNvGrpSpPr/>
          <p:nvPr/>
        </p:nvGrpSpPr>
        <p:grpSpPr>
          <a:xfrm>
            <a:off x="7100404" y="4843843"/>
            <a:ext cx="1830087" cy="1819174"/>
            <a:chOff x="644894" y="327259"/>
            <a:chExt cx="5891948" cy="5909912"/>
          </a:xfrm>
        </p:grpSpPr>
        <p:sp>
          <p:nvSpPr>
            <p:cNvPr id="7" name="Rectangle 6"/>
            <p:cNvSpPr/>
            <p:nvPr/>
          </p:nvSpPr>
          <p:spPr>
            <a:xfrm>
              <a:off x="644894" y="364018"/>
              <a:ext cx="5872576" cy="5873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644894" y="4389728"/>
              <a:ext cx="5891948" cy="179979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Isosceles Triangle 10"/>
            <p:cNvSpPr/>
            <p:nvPr/>
          </p:nvSpPr>
          <p:spPr>
            <a:xfrm>
              <a:off x="946679" y="327259"/>
              <a:ext cx="5180306" cy="4952836"/>
            </a:xfrm>
            <a:prstGeom prst="triangle">
              <a:avLst/>
            </a:prstGeom>
            <a:solidFill>
              <a:srgbClr val="0FA1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1018047" y="451148"/>
              <a:ext cx="5089566" cy="5731566"/>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3" name="Straight Arrow Connector 12"/>
            <p:cNvCxnSpPr/>
            <p:nvPr/>
          </p:nvCxnSpPr>
          <p:spPr>
            <a:xfrm rot="16200000" flipH="1">
              <a:off x="1379355" y="697829"/>
              <a:ext cx="390726" cy="28445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a:off x="5223477" y="821519"/>
              <a:ext cx="435653" cy="1682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flipV="1">
              <a:off x="6010403" y="1908047"/>
              <a:ext cx="328293" cy="21646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6008674" y="4296362"/>
              <a:ext cx="385431" cy="21532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21869" y="2051670"/>
              <a:ext cx="394564" cy="20965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738191" y="4293868"/>
              <a:ext cx="345626" cy="30631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1063418" y="5092322"/>
              <a:ext cx="383348" cy="36951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5667681" y="5092322"/>
              <a:ext cx="374602" cy="33159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a:off x="5308238" y="5654484"/>
              <a:ext cx="336450" cy="32946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53393" y="5601005"/>
              <a:ext cx="295721" cy="38294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1574719" y="882718"/>
              <a:ext cx="1971799" cy="2421961"/>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Oval 23"/>
            <p:cNvSpPr/>
            <p:nvPr/>
          </p:nvSpPr>
          <p:spPr>
            <a:xfrm>
              <a:off x="3582202" y="897693"/>
              <a:ext cx="1944271" cy="2431491"/>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5" name="Oval 24"/>
            <p:cNvSpPr/>
            <p:nvPr/>
          </p:nvSpPr>
          <p:spPr>
            <a:xfrm>
              <a:off x="3587299" y="3342798"/>
              <a:ext cx="1932037" cy="2420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 name="Oval 25"/>
            <p:cNvSpPr/>
            <p:nvPr/>
          </p:nvSpPr>
          <p:spPr>
            <a:xfrm>
              <a:off x="1617539" y="3330546"/>
              <a:ext cx="1925920" cy="244102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27" name="Group 476"/>
            <p:cNvGrpSpPr>
              <a:grpSpLocks/>
            </p:cNvGrpSpPr>
            <p:nvPr/>
          </p:nvGrpSpPr>
          <p:grpSpPr bwMode="auto">
            <a:xfrm>
              <a:off x="2919498" y="2169257"/>
              <a:ext cx="1295841" cy="1991754"/>
              <a:chOff x="3541713" y="2105025"/>
              <a:chExt cx="2017712" cy="2322513"/>
            </a:xfrm>
          </p:grpSpPr>
          <p:cxnSp>
            <p:nvCxnSpPr>
              <p:cNvPr id="249" name="Straight Connector 248"/>
              <p:cNvCxnSpPr/>
              <p:nvPr/>
            </p:nvCxnSpPr>
            <p:spPr bwMode="auto">
              <a:xfrm rot="5400000">
                <a:off x="4657725" y="4187826"/>
                <a:ext cx="180975" cy="127000"/>
              </a:xfrm>
              <a:prstGeom prst="line">
                <a:avLst/>
              </a:prstGeom>
              <a:ln w="31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bwMode="auto">
              <a:xfrm rot="16200000" flipH="1">
                <a:off x="4317207" y="4156869"/>
                <a:ext cx="190500" cy="198437"/>
              </a:xfrm>
              <a:prstGeom prst="line">
                <a:avLst/>
              </a:prstGeom>
              <a:ln w="3175">
                <a:solidFill>
                  <a:srgbClr val="00B050"/>
                </a:solidFill>
              </a:ln>
            </p:spPr>
            <p:style>
              <a:lnRef idx="1">
                <a:schemeClr val="accent1"/>
              </a:lnRef>
              <a:fillRef idx="0">
                <a:schemeClr val="accent1"/>
              </a:fillRef>
              <a:effectRef idx="0">
                <a:schemeClr val="accent1"/>
              </a:effectRef>
              <a:fontRef idx="minor">
                <a:schemeClr val="tx1"/>
              </a:fontRef>
            </p:style>
          </p:cxnSp>
          <p:sp>
            <p:nvSpPr>
              <p:cNvPr id="251" name="Line 79"/>
              <p:cNvSpPr>
                <a:spLocks noChangeShapeType="1"/>
              </p:cNvSpPr>
              <p:nvPr/>
            </p:nvSpPr>
            <p:spPr bwMode="auto">
              <a:xfrm flipH="1">
                <a:off x="5133975" y="3779838"/>
                <a:ext cx="328613" cy="293687"/>
              </a:xfrm>
              <a:prstGeom prst="line">
                <a:avLst/>
              </a:prstGeom>
              <a:noFill/>
              <a:ln w="3175">
                <a:solidFill>
                  <a:srgbClr val="CC9900"/>
                </a:solidFill>
                <a:round/>
                <a:headEnd/>
                <a:tailEnd/>
              </a:ln>
            </p:spPr>
            <p:txBody>
              <a:bodyPr/>
              <a:lstStyle/>
              <a:p>
                <a:pPr>
                  <a:defRPr/>
                </a:pPr>
                <a:endParaRPr lang="en-US" sz="1050" b="1"/>
              </a:p>
            </p:txBody>
          </p:sp>
          <p:sp>
            <p:nvSpPr>
              <p:cNvPr id="252" name="Line 72"/>
              <p:cNvSpPr>
                <a:spLocks noChangeShapeType="1"/>
              </p:cNvSpPr>
              <p:nvPr/>
            </p:nvSpPr>
            <p:spPr bwMode="auto">
              <a:xfrm>
                <a:off x="3671888" y="3775075"/>
                <a:ext cx="266700" cy="273050"/>
              </a:xfrm>
              <a:prstGeom prst="line">
                <a:avLst/>
              </a:prstGeom>
              <a:noFill/>
              <a:ln w="3175">
                <a:solidFill>
                  <a:srgbClr val="CC9900"/>
                </a:solidFill>
                <a:round/>
                <a:headEnd/>
                <a:tailEnd/>
              </a:ln>
            </p:spPr>
            <p:txBody>
              <a:bodyPr/>
              <a:lstStyle/>
              <a:p>
                <a:pPr>
                  <a:defRPr/>
                </a:pPr>
                <a:endParaRPr lang="en-US" sz="1050" b="1"/>
              </a:p>
            </p:txBody>
          </p:sp>
          <p:sp>
            <p:nvSpPr>
              <p:cNvPr id="253" name="Line 30"/>
              <p:cNvSpPr>
                <a:spLocks noChangeShapeType="1"/>
              </p:cNvSpPr>
              <p:nvPr/>
            </p:nvSpPr>
            <p:spPr bwMode="auto">
              <a:xfrm flipH="1">
                <a:off x="3652838" y="2921000"/>
                <a:ext cx="446087" cy="371475"/>
              </a:xfrm>
              <a:prstGeom prst="line">
                <a:avLst/>
              </a:prstGeom>
              <a:noFill/>
              <a:ln w="3175">
                <a:solidFill>
                  <a:srgbClr val="800080"/>
                </a:solidFill>
                <a:round/>
                <a:headEnd/>
                <a:tailEnd/>
              </a:ln>
            </p:spPr>
            <p:txBody>
              <a:bodyPr/>
              <a:lstStyle/>
              <a:p>
                <a:pPr>
                  <a:defRPr/>
                </a:pPr>
                <a:endParaRPr lang="en-US" sz="1050" b="1"/>
              </a:p>
            </p:txBody>
          </p:sp>
          <p:sp>
            <p:nvSpPr>
              <p:cNvPr id="254" name="Line 72"/>
              <p:cNvSpPr>
                <a:spLocks noChangeShapeType="1"/>
              </p:cNvSpPr>
              <p:nvPr/>
            </p:nvSpPr>
            <p:spPr bwMode="auto">
              <a:xfrm>
                <a:off x="3613150" y="3448050"/>
                <a:ext cx="411163" cy="608013"/>
              </a:xfrm>
              <a:prstGeom prst="line">
                <a:avLst/>
              </a:prstGeom>
              <a:noFill/>
              <a:ln w="3175">
                <a:solidFill>
                  <a:srgbClr val="CC9900"/>
                </a:solidFill>
                <a:round/>
                <a:headEnd/>
                <a:tailEnd/>
              </a:ln>
            </p:spPr>
            <p:txBody>
              <a:bodyPr/>
              <a:lstStyle/>
              <a:p>
                <a:pPr>
                  <a:defRPr/>
                </a:pPr>
                <a:endParaRPr lang="en-US" sz="1050" b="1"/>
              </a:p>
            </p:txBody>
          </p:sp>
          <p:sp>
            <p:nvSpPr>
              <p:cNvPr id="255" name="Line 73"/>
              <p:cNvSpPr>
                <a:spLocks noChangeShapeType="1"/>
              </p:cNvSpPr>
              <p:nvPr/>
            </p:nvSpPr>
            <p:spPr bwMode="auto">
              <a:xfrm>
                <a:off x="4100513" y="3359150"/>
                <a:ext cx="258762" cy="696913"/>
              </a:xfrm>
              <a:prstGeom prst="line">
                <a:avLst/>
              </a:prstGeom>
              <a:noFill/>
              <a:ln w="3175">
                <a:solidFill>
                  <a:srgbClr val="CC9900"/>
                </a:solidFill>
                <a:round/>
                <a:headEnd/>
                <a:tailEnd/>
              </a:ln>
            </p:spPr>
            <p:txBody>
              <a:bodyPr/>
              <a:lstStyle/>
              <a:p>
                <a:pPr>
                  <a:defRPr/>
                </a:pPr>
                <a:endParaRPr lang="en-US" sz="1050" b="1"/>
              </a:p>
            </p:txBody>
          </p:sp>
          <p:sp>
            <p:nvSpPr>
              <p:cNvPr id="256" name="Line 74"/>
              <p:cNvSpPr>
                <a:spLocks noChangeShapeType="1"/>
              </p:cNvSpPr>
              <p:nvPr/>
            </p:nvSpPr>
            <p:spPr bwMode="auto">
              <a:xfrm flipH="1">
                <a:off x="4421188" y="3827463"/>
                <a:ext cx="180975" cy="234950"/>
              </a:xfrm>
              <a:prstGeom prst="line">
                <a:avLst/>
              </a:prstGeom>
              <a:noFill/>
              <a:ln w="3175">
                <a:solidFill>
                  <a:srgbClr val="CC9900"/>
                </a:solidFill>
                <a:round/>
                <a:headEnd/>
                <a:tailEnd/>
              </a:ln>
            </p:spPr>
            <p:txBody>
              <a:bodyPr/>
              <a:lstStyle/>
              <a:p>
                <a:pPr>
                  <a:defRPr/>
                </a:pPr>
                <a:endParaRPr lang="en-US" sz="1050" b="1"/>
              </a:p>
            </p:txBody>
          </p:sp>
          <p:sp>
            <p:nvSpPr>
              <p:cNvPr id="257" name="Line 76"/>
              <p:cNvSpPr>
                <a:spLocks noChangeShapeType="1"/>
              </p:cNvSpPr>
              <p:nvPr/>
            </p:nvSpPr>
            <p:spPr bwMode="auto">
              <a:xfrm>
                <a:off x="5024438" y="3384550"/>
                <a:ext cx="98425" cy="671513"/>
              </a:xfrm>
              <a:prstGeom prst="line">
                <a:avLst/>
              </a:prstGeom>
              <a:noFill/>
              <a:ln w="3175">
                <a:solidFill>
                  <a:srgbClr val="CC9900"/>
                </a:solidFill>
                <a:round/>
                <a:headEnd/>
                <a:tailEnd/>
              </a:ln>
            </p:spPr>
            <p:txBody>
              <a:bodyPr/>
              <a:lstStyle/>
              <a:p>
                <a:pPr>
                  <a:defRPr/>
                </a:pPr>
                <a:endParaRPr lang="en-US" sz="1050" b="1"/>
              </a:p>
            </p:txBody>
          </p:sp>
          <p:sp>
            <p:nvSpPr>
              <p:cNvPr id="258" name="Line 77"/>
              <p:cNvSpPr>
                <a:spLocks noChangeShapeType="1"/>
              </p:cNvSpPr>
              <p:nvPr/>
            </p:nvSpPr>
            <p:spPr bwMode="auto">
              <a:xfrm>
                <a:off x="4251325" y="3376613"/>
                <a:ext cx="463550" cy="679450"/>
              </a:xfrm>
              <a:prstGeom prst="line">
                <a:avLst/>
              </a:prstGeom>
              <a:noFill/>
              <a:ln w="3175">
                <a:solidFill>
                  <a:srgbClr val="CC9900"/>
                </a:solidFill>
                <a:round/>
                <a:headEnd/>
                <a:tailEnd/>
              </a:ln>
            </p:spPr>
            <p:txBody>
              <a:bodyPr/>
              <a:lstStyle/>
              <a:p>
                <a:pPr>
                  <a:defRPr/>
                </a:pPr>
                <a:endParaRPr lang="en-US" sz="1050" b="1"/>
              </a:p>
            </p:txBody>
          </p:sp>
          <p:sp>
            <p:nvSpPr>
              <p:cNvPr id="259" name="Line 78"/>
              <p:cNvSpPr>
                <a:spLocks noChangeShapeType="1"/>
              </p:cNvSpPr>
              <p:nvPr/>
            </p:nvSpPr>
            <p:spPr bwMode="auto">
              <a:xfrm flipH="1">
                <a:off x="4371975" y="3386138"/>
                <a:ext cx="79375" cy="669925"/>
              </a:xfrm>
              <a:prstGeom prst="line">
                <a:avLst/>
              </a:prstGeom>
              <a:noFill/>
              <a:ln w="3175">
                <a:solidFill>
                  <a:srgbClr val="CC9900"/>
                </a:solidFill>
                <a:round/>
                <a:headEnd/>
                <a:tailEnd/>
              </a:ln>
            </p:spPr>
            <p:txBody>
              <a:bodyPr/>
              <a:lstStyle/>
              <a:p>
                <a:pPr>
                  <a:defRPr/>
                </a:pPr>
                <a:endParaRPr lang="en-US" sz="1050" b="1"/>
              </a:p>
            </p:txBody>
          </p:sp>
          <p:sp>
            <p:nvSpPr>
              <p:cNvPr id="260" name="Line 79"/>
              <p:cNvSpPr>
                <a:spLocks noChangeShapeType="1"/>
              </p:cNvSpPr>
              <p:nvPr/>
            </p:nvSpPr>
            <p:spPr bwMode="auto">
              <a:xfrm flipH="1">
                <a:off x="5132388" y="3473450"/>
                <a:ext cx="338137" cy="582613"/>
              </a:xfrm>
              <a:prstGeom prst="line">
                <a:avLst/>
              </a:prstGeom>
              <a:noFill/>
              <a:ln w="3175">
                <a:solidFill>
                  <a:srgbClr val="CC9900"/>
                </a:solidFill>
                <a:round/>
                <a:headEnd/>
                <a:tailEnd/>
              </a:ln>
            </p:spPr>
            <p:txBody>
              <a:bodyPr/>
              <a:lstStyle/>
              <a:p>
                <a:pPr>
                  <a:defRPr/>
                </a:pPr>
                <a:endParaRPr lang="en-US" sz="1050" b="1"/>
              </a:p>
            </p:txBody>
          </p:sp>
          <p:sp>
            <p:nvSpPr>
              <p:cNvPr id="261" name="Line 80"/>
              <p:cNvSpPr>
                <a:spLocks noChangeShapeType="1"/>
              </p:cNvSpPr>
              <p:nvPr/>
            </p:nvSpPr>
            <p:spPr bwMode="auto">
              <a:xfrm flipH="1">
                <a:off x="4868863" y="3598863"/>
                <a:ext cx="404812" cy="463550"/>
              </a:xfrm>
              <a:prstGeom prst="line">
                <a:avLst/>
              </a:prstGeom>
              <a:noFill/>
              <a:ln w="3175">
                <a:solidFill>
                  <a:srgbClr val="CC9900"/>
                </a:solidFill>
                <a:round/>
                <a:headEnd/>
                <a:tailEnd/>
              </a:ln>
            </p:spPr>
            <p:txBody>
              <a:bodyPr/>
              <a:lstStyle/>
              <a:p>
                <a:pPr>
                  <a:defRPr/>
                </a:pPr>
                <a:endParaRPr lang="en-US" sz="1050" b="1"/>
              </a:p>
            </p:txBody>
          </p:sp>
          <p:sp>
            <p:nvSpPr>
              <p:cNvPr id="262" name="Line 81"/>
              <p:cNvSpPr>
                <a:spLocks noChangeShapeType="1"/>
              </p:cNvSpPr>
              <p:nvPr/>
            </p:nvSpPr>
            <p:spPr bwMode="auto">
              <a:xfrm flipH="1">
                <a:off x="4070350" y="3827463"/>
                <a:ext cx="17463" cy="223837"/>
              </a:xfrm>
              <a:prstGeom prst="line">
                <a:avLst/>
              </a:prstGeom>
              <a:noFill/>
              <a:ln w="3175">
                <a:solidFill>
                  <a:srgbClr val="CC9900"/>
                </a:solidFill>
                <a:round/>
                <a:headEnd/>
                <a:tailEnd/>
              </a:ln>
            </p:spPr>
            <p:txBody>
              <a:bodyPr/>
              <a:lstStyle/>
              <a:p>
                <a:pPr>
                  <a:defRPr/>
                </a:pPr>
                <a:endParaRPr lang="en-US" sz="1050" b="1"/>
              </a:p>
            </p:txBody>
          </p:sp>
          <p:sp>
            <p:nvSpPr>
              <p:cNvPr id="263" name="Line 82"/>
              <p:cNvSpPr>
                <a:spLocks noChangeShapeType="1"/>
              </p:cNvSpPr>
              <p:nvPr/>
            </p:nvSpPr>
            <p:spPr bwMode="auto">
              <a:xfrm flipH="1">
                <a:off x="4759325" y="3838575"/>
                <a:ext cx="53975" cy="222250"/>
              </a:xfrm>
              <a:prstGeom prst="line">
                <a:avLst/>
              </a:prstGeom>
              <a:noFill/>
              <a:ln w="3175">
                <a:solidFill>
                  <a:srgbClr val="CC9900"/>
                </a:solidFill>
                <a:round/>
                <a:headEnd/>
                <a:tailEnd/>
              </a:ln>
            </p:spPr>
            <p:txBody>
              <a:bodyPr/>
              <a:lstStyle/>
              <a:p>
                <a:pPr>
                  <a:defRPr/>
                </a:pPr>
                <a:endParaRPr lang="en-US" sz="1050" b="1"/>
              </a:p>
            </p:txBody>
          </p:sp>
          <p:sp>
            <p:nvSpPr>
              <p:cNvPr id="264" name="Line 75"/>
              <p:cNvSpPr>
                <a:spLocks noChangeShapeType="1"/>
              </p:cNvSpPr>
              <p:nvPr/>
            </p:nvSpPr>
            <p:spPr bwMode="auto">
              <a:xfrm flipH="1">
                <a:off x="4819650" y="3375025"/>
                <a:ext cx="303213" cy="682625"/>
              </a:xfrm>
              <a:prstGeom prst="line">
                <a:avLst/>
              </a:prstGeom>
              <a:noFill/>
              <a:ln w="3175">
                <a:solidFill>
                  <a:srgbClr val="CC9900"/>
                </a:solidFill>
                <a:round/>
                <a:headEnd/>
                <a:tailEnd/>
              </a:ln>
            </p:spPr>
            <p:txBody>
              <a:bodyPr/>
              <a:lstStyle/>
              <a:p>
                <a:pPr>
                  <a:defRPr/>
                </a:pPr>
                <a:endParaRPr lang="en-US" sz="1050" b="1"/>
              </a:p>
            </p:txBody>
          </p:sp>
          <p:sp>
            <p:nvSpPr>
              <p:cNvPr id="265" name="Line 149"/>
              <p:cNvSpPr>
                <a:spLocks noChangeShapeType="1"/>
              </p:cNvSpPr>
              <p:nvPr/>
            </p:nvSpPr>
            <p:spPr bwMode="auto">
              <a:xfrm>
                <a:off x="4932363" y="3754438"/>
                <a:ext cx="38100" cy="1587"/>
              </a:xfrm>
              <a:prstGeom prst="line">
                <a:avLst/>
              </a:prstGeom>
              <a:noFill/>
              <a:ln w="3175">
                <a:solidFill>
                  <a:srgbClr val="C00000"/>
                </a:solidFill>
                <a:round/>
                <a:headEnd/>
                <a:tailEnd/>
              </a:ln>
            </p:spPr>
            <p:txBody>
              <a:bodyPr/>
              <a:lstStyle/>
              <a:p>
                <a:pPr>
                  <a:defRPr/>
                </a:pPr>
                <a:endParaRPr lang="en-US" sz="1050" b="1"/>
              </a:p>
            </p:txBody>
          </p:sp>
          <p:sp>
            <p:nvSpPr>
              <p:cNvPr id="266" name="Line 199"/>
              <p:cNvSpPr>
                <a:spLocks noChangeShapeType="1"/>
              </p:cNvSpPr>
              <p:nvPr/>
            </p:nvSpPr>
            <p:spPr bwMode="auto">
              <a:xfrm flipV="1">
                <a:off x="5270500" y="3614738"/>
                <a:ext cx="26988" cy="68262"/>
              </a:xfrm>
              <a:prstGeom prst="line">
                <a:avLst/>
              </a:prstGeom>
              <a:noFill/>
              <a:ln w="3175">
                <a:solidFill>
                  <a:srgbClr val="C00000"/>
                </a:solidFill>
                <a:round/>
                <a:headEnd/>
                <a:tailEnd/>
              </a:ln>
            </p:spPr>
            <p:txBody>
              <a:bodyPr/>
              <a:lstStyle/>
              <a:p>
                <a:pPr>
                  <a:defRPr/>
                </a:pPr>
                <a:endParaRPr lang="en-US" sz="1050" b="1"/>
              </a:p>
            </p:txBody>
          </p:sp>
          <p:sp>
            <p:nvSpPr>
              <p:cNvPr id="267" name="Line 200"/>
              <p:cNvSpPr>
                <a:spLocks noChangeShapeType="1"/>
              </p:cNvSpPr>
              <p:nvPr/>
            </p:nvSpPr>
            <p:spPr bwMode="auto">
              <a:xfrm>
                <a:off x="5264150" y="3403600"/>
                <a:ext cx="39688" cy="47625"/>
              </a:xfrm>
              <a:prstGeom prst="line">
                <a:avLst/>
              </a:prstGeom>
              <a:noFill/>
              <a:ln w="3175">
                <a:solidFill>
                  <a:srgbClr val="C00000"/>
                </a:solidFill>
                <a:round/>
                <a:headEnd/>
                <a:tailEnd/>
              </a:ln>
            </p:spPr>
            <p:txBody>
              <a:bodyPr/>
              <a:lstStyle/>
              <a:p>
                <a:pPr>
                  <a:defRPr/>
                </a:pPr>
                <a:endParaRPr lang="en-US" sz="1050" b="1"/>
              </a:p>
            </p:txBody>
          </p:sp>
          <p:sp>
            <p:nvSpPr>
              <p:cNvPr id="268" name="Line 149"/>
              <p:cNvSpPr>
                <a:spLocks noChangeShapeType="1"/>
              </p:cNvSpPr>
              <p:nvPr/>
            </p:nvSpPr>
            <p:spPr bwMode="auto">
              <a:xfrm>
                <a:off x="5130800" y="3319463"/>
                <a:ext cx="39688" cy="3175"/>
              </a:xfrm>
              <a:prstGeom prst="line">
                <a:avLst/>
              </a:prstGeom>
              <a:noFill/>
              <a:ln w="3175">
                <a:solidFill>
                  <a:srgbClr val="C00000"/>
                </a:solidFill>
                <a:round/>
                <a:headEnd/>
                <a:tailEnd/>
              </a:ln>
            </p:spPr>
            <p:txBody>
              <a:bodyPr/>
              <a:lstStyle/>
              <a:p>
                <a:pPr>
                  <a:defRPr/>
                </a:pPr>
                <a:endParaRPr lang="en-US" sz="1050" b="1"/>
              </a:p>
            </p:txBody>
          </p:sp>
          <p:sp>
            <p:nvSpPr>
              <p:cNvPr id="269" name="Line 199"/>
              <p:cNvSpPr>
                <a:spLocks noChangeShapeType="1"/>
              </p:cNvSpPr>
              <p:nvPr/>
            </p:nvSpPr>
            <p:spPr bwMode="auto">
              <a:xfrm flipV="1">
                <a:off x="5346700" y="3732213"/>
                <a:ext cx="38100" cy="42862"/>
              </a:xfrm>
              <a:prstGeom prst="line">
                <a:avLst/>
              </a:prstGeom>
              <a:noFill/>
              <a:ln w="3175">
                <a:solidFill>
                  <a:srgbClr val="C00000"/>
                </a:solidFill>
                <a:round/>
                <a:headEnd/>
                <a:tailEnd/>
              </a:ln>
            </p:spPr>
            <p:txBody>
              <a:bodyPr/>
              <a:lstStyle/>
              <a:p>
                <a:pPr>
                  <a:defRPr/>
                </a:pPr>
                <a:endParaRPr lang="en-US" sz="1050" b="1"/>
              </a:p>
            </p:txBody>
          </p:sp>
          <p:sp>
            <p:nvSpPr>
              <p:cNvPr id="270" name="Line 200"/>
              <p:cNvSpPr>
                <a:spLocks noChangeShapeType="1"/>
              </p:cNvSpPr>
              <p:nvPr/>
            </p:nvSpPr>
            <p:spPr bwMode="auto">
              <a:xfrm>
                <a:off x="5343525" y="3343275"/>
                <a:ext cx="39688" cy="31750"/>
              </a:xfrm>
              <a:prstGeom prst="line">
                <a:avLst/>
              </a:prstGeom>
              <a:noFill/>
              <a:ln w="3175">
                <a:solidFill>
                  <a:srgbClr val="C00000"/>
                </a:solidFill>
                <a:round/>
                <a:headEnd/>
                <a:tailEnd/>
              </a:ln>
            </p:spPr>
            <p:txBody>
              <a:bodyPr/>
              <a:lstStyle/>
              <a:p>
                <a:pPr>
                  <a:defRPr/>
                </a:pPr>
                <a:endParaRPr lang="en-US" sz="1050" b="1"/>
              </a:p>
            </p:txBody>
          </p:sp>
          <p:sp>
            <p:nvSpPr>
              <p:cNvPr id="271" name="Line 199"/>
              <p:cNvSpPr>
                <a:spLocks noChangeShapeType="1"/>
              </p:cNvSpPr>
              <p:nvPr/>
            </p:nvSpPr>
            <p:spPr bwMode="auto">
              <a:xfrm flipV="1">
                <a:off x="5375275" y="3438525"/>
                <a:ext cx="39688" cy="42863"/>
              </a:xfrm>
              <a:prstGeom prst="line">
                <a:avLst/>
              </a:prstGeom>
              <a:noFill/>
              <a:ln w="3175">
                <a:solidFill>
                  <a:srgbClr val="C00000"/>
                </a:solidFill>
                <a:round/>
                <a:headEnd/>
                <a:tailEnd/>
              </a:ln>
            </p:spPr>
            <p:txBody>
              <a:bodyPr/>
              <a:lstStyle/>
              <a:p>
                <a:pPr>
                  <a:defRPr/>
                </a:pPr>
                <a:endParaRPr lang="en-US" sz="1050" b="1"/>
              </a:p>
            </p:txBody>
          </p:sp>
          <p:sp>
            <p:nvSpPr>
              <p:cNvPr id="272" name="Line 199"/>
              <p:cNvSpPr>
                <a:spLocks noChangeShapeType="1"/>
              </p:cNvSpPr>
              <p:nvPr/>
            </p:nvSpPr>
            <p:spPr bwMode="auto">
              <a:xfrm>
                <a:off x="5399088" y="3589338"/>
                <a:ext cx="34925" cy="42862"/>
              </a:xfrm>
              <a:prstGeom prst="line">
                <a:avLst/>
              </a:prstGeom>
              <a:noFill/>
              <a:ln w="3175">
                <a:solidFill>
                  <a:srgbClr val="C00000"/>
                </a:solidFill>
                <a:round/>
                <a:headEnd/>
                <a:tailEnd/>
              </a:ln>
            </p:spPr>
            <p:txBody>
              <a:bodyPr/>
              <a:lstStyle/>
              <a:p>
                <a:pPr>
                  <a:defRPr/>
                </a:pPr>
                <a:endParaRPr lang="en-US" sz="1050" b="1"/>
              </a:p>
            </p:txBody>
          </p:sp>
          <p:sp>
            <p:nvSpPr>
              <p:cNvPr id="273" name="Line 199"/>
              <p:cNvSpPr>
                <a:spLocks noChangeShapeType="1"/>
              </p:cNvSpPr>
              <p:nvPr/>
            </p:nvSpPr>
            <p:spPr bwMode="auto">
              <a:xfrm flipV="1">
                <a:off x="5476875" y="3457575"/>
                <a:ext cx="1588" cy="168275"/>
              </a:xfrm>
              <a:prstGeom prst="line">
                <a:avLst/>
              </a:prstGeom>
              <a:noFill/>
              <a:ln w="3175">
                <a:solidFill>
                  <a:srgbClr val="C00000"/>
                </a:solidFill>
                <a:round/>
                <a:headEnd/>
                <a:tailEnd/>
              </a:ln>
            </p:spPr>
            <p:txBody>
              <a:bodyPr/>
              <a:lstStyle/>
              <a:p>
                <a:pPr>
                  <a:defRPr/>
                </a:pPr>
                <a:endParaRPr lang="en-US" sz="1050" b="1"/>
              </a:p>
            </p:txBody>
          </p:sp>
          <p:sp>
            <p:nvSpPr>
              <p:cNvPr id="274" name="Line 149"/>
              <p:cNvSpPr>
                <a:spLocks noChangeShapeType="1"/>
              </p:cNvSpPr>
              <p:nvPr/>
            </p:nvSpPr>
            <p:spPr bwMode="auto">
              <a:xfrm>
                <a:off x="5002213" y="3522663"/>
                <a:ext cx="39687" cy="3175"/>
              </a:xfrm>
              <a:prstGeom prst="line">
                <a:avLst/>
              </a:prstGeom>
              <a:noFill/>
              <a:ln w="3175">
                <a:solidFill>
                  <a:srgbClr val="C00000"/>
                </a:solidFill>
                <a:round/>
                <a:headEnd/>
                <a:tailEnd/>
              </a:ln>
            </p:spPr>
            <p:txBody>
              <a:bodyPr/>
              <a:lstStyle/>
              <a:p>
                <a:pPr>
                  <a:defRPr/>
                </a:pPr>
                <a:endParaRPr lang="en-US" sz="1050" b="1"/>
              </a:p>
            </p:txBody>
          </p:sp>
          <p:sp>
            <p:nvSpPr>
              <p:cNvPr id="275" name="Line 199"/>
              <p:cNvSpPr>
                <a:spLocks noChangeShapeType="1"/>
              </p:cNvSpPr>
              <p:nvPr/>
            </p:nvSpPr>
            <p:spPr bwMode="auto">
              <a:xfrm flipV="1">
                <a:off x="5070475" y="3597275"/>
                <a:ext cx="25400" cy="68263"/>
              </a:xfrm>
              <a:prstGeom prst="line">
                <a:avLst/>
              </a:prstGeom>
              <a:noFill/>
              <a:ln w="3175">
                <a:solidFill>
                  <a:srgbClr val="C00000"/>
                </a:solidFill>
                <a:round/>
                <a:headEnd/>
                <a:tailEnd/>
              </a:ln>
            </p:spPr>
            <p:txBody>
              <a:bodyPr/>
              <a:lstStyle/>
              <a:p>
                <a:pPr>
                  <a:defRPr/>
                </a:pPr>
                <a:endParaRPr lang="en-US" sz="1050" b="1"/>
              </a:p>
            </p:txBody>
          </p:sp>
          <p:sp>
            <p:nvSpPr>
              <p:cNvPr id="276" name="Line 200"/>
              <p:cNvSpPr>
                <a:spLocks noChangeShapeType="1"/>
              </p:cNvSpPr>
              <p:nvPr/>
            </p:nvSpPr>
            <p:spPr bwMode="auto">
              <a:xfrm>
                <a:off x="5064125" y="3386138"/>
                <a:ext cx="39688" cy="47625"/>
              </a:xfrm>
              <a:prstGeom prst="line">
                <a:avLst/>
              </a:prstGeom>
              <a:noFill/>
              <a:ln w="3175">
                <a:solidFill>
                  <a:srgbClr val="C00000"/>
                </a:solidFill>
                <a:round/>
                <a:headEnd/>
                <a:tailEnd/>
              </a:ln>
            </p:spPr>
            <p:txBody>
              <a:bodyPr/>
              <a:lstStyle/>
              <a:p>
                <a:pPr>
                  <a:defRPr/>
                </a:pPr>
                <a:endParaRPr lang="en-US" sz="1050" b="1"/>
              </a:p>
            </p:txBody>
          </p:sp>
          <p:sp>
            <p:nvSpPr>
              <p:cNvPr id="277" name="Line 197"/>
              <p:cNvSpPr>
                <a:spLocks noChangeShapeType="1"/>
              </p:cNvSpPr>
              <p:nvPr/>
            </p:nvSpPr>
            <p:spPr bwMode="auto">
              <a:xfrm>
                <a:off x="3806825" y="3590925"/>
                <a:ext cx="22225" cy="77788"/>
              </a:xfrm>
              <a:prstGeom prst="line">
                <a:avLst/>
              </a:prstGeom>
              <a:noFill/>
              <a:ln w="3175">
                <a:solidFill>
                  <a:srgbClr val="C00000"/>
                </a:solidFill>
                <a:round/>
                <a:headEnd/>
                <a:tailEnd/>
              </a:ln>
            </p:spPr>
            <p:txBody>
              <a:bodyPr/>
              <a:lstStyle/>
              <a:p>
                <a:pPr>
                  <a:defRPr/>
                </a:pPr>
                <a:endParaRPr lang="en-US" sz="1050" b="1"/>
              </a:p>
            </p:txBody>
          </p:sp>
          <p:sp>
            <p:nvSpPr>
              <p:cNvPr id="278" name="Line 198"/>
              <p:cNvSpPr>
                <a:spLocks noChangeShapeType="1"/>
              </p:cNvSpPr>
              <p:nvPr/>
            </p:nvSpPr>
            <p:spPr bwMode="auto">
              <a:xfrm flipV="1">
                <a:off x="3773488" y="3376613"/>
                <a:ext cx="20637" cy="65087"/>
              </a:xfrm>
              <a:prstGeom prst="line">
                <a:avLst/>
              </a:prstGeom>
              <a:noFill/>
              <a:ln w="3175">
                <a:solidFill>
                  <a:srgbClr val="C00000"/>
                </a:solidFill>
                <a:round/>
                <a:headEnd/>
                <a:tailEnd/>
              </a:ln>
            </p:spPr>
            <p:txBody>
              <a:bodyPr/>
              <a:lstStyle/>
              <a:p>
                <a:pPr>
                  <a:defRPr/>
                </a:pPr>
                <a:endParaRPr lang="en-US" sz="1050" b="1"/>
              </a:p>
            </p:txBody>
          </p:sp>
          <p:sp>
            <p:nvSpPr>
              <p:cNvPr id="279" name="Line 198"/>
              <p:cNvSpPr>
                <a:spLocks noChangeShapeType="1"/>
              </p:cNvSpPr>
              <p:nvPr/>
            </p:nvSpPr>
            <p:spPr bwMode="auto">
              <a:xfrm flipV="1">
                <a:off x="3708400" y="3324225"/>
                <a:ext cx="28575" cy="28575"/>
              </a:xfrm>
              <a:prstGeom prst="line">
                <a:avLst/>
              </a:prstGeom>
              <a:noFill/>
              <a:ln w="3175">
                <a:solidFill>
                  <a:srgbClr val="C00000"/>
                </a:solidFill>
                <a:round/>
                <a:headEnd/>
                <a:tailEnd/>
              </a:ln>
            </p:spPr>
            <p:txBody>
              <a:bodyPr/>
              <a:lstStyle/>
              <a:p>
                <a:pPr>
                  <a:defRPr/>
                </a:pPr>
                <a:endParaRPr lang="en-US" sz="1050" b="1"/>
              </a:p>
            </p:txBody>
          </p:sp>
          <p:sp>
            <p:nvSpPr>
              <p:cNvPr id="280" name="Line 198"/>
              <p:cNvSpPr>
                <a:spLocks noChangeShapeType="1"/>
              </p:cNvSpPr>
              <p:nvPr/>
            </p:nvSpPr>
            <p:spPr bwMode="auto">
              <a:xfrm flipH="1" flipV="1">
                <a:off x="3619500" y="3443288"/>
                <a:ext cx="17463" cy="173037"/>
              </a:xfrm>
              <a:prstGeom prst="line">
                <a:avLst/>
              </a:prstGeom>
              <a:noFill/>
              <a:ln w="3175">
                <a:solidFill>
                  <a:srgbClr val="C00000"/>
                </a:solidFill>
                <a:round/>
                <a:headEnd/>
                <a:tailEnd/>
              </a:ln>
            </p:spPr>
            <p:txBody>
              <a:bodyPr/>
              <a:lstStyle/>
              <a:p>
                <a:pPr>
                  <a:defRPr/>
                </a:pPr>
                <a:endParaRPr lang="en-US" sz="1050" b="1"/>
              </a:p>
            </p:txBody>
          </p:sp>
          <p:sp>
            <p:nvSpPr>
              <p:cNvPr id="281" name="Line 198"/>
              <p:cNvSpPr>
                <a:spLocks noChangeShapeType="1"/>
              </p:cNvSpPr>
              <p:nvPr/>
            </p:nvSpPr>
            <p:spPr bwMode="auto">
              <a:xfrm flipV="1">
                <a:off x="3673475" y="3556000"/>
                <a:ext cx="20638" cy="65088"/>
              </a:xfrm>
              <a:prstGeom prst="line">
                <a:avLst/>
              </a:prstGeom>
              <a:noFill/>
              <a:ln w="3175">
                <a:solidFill>
                  <a:srgbClr val="C00000"/>
                </a:solidFill>
                <a:round/>
                <a:headEnd/>
                <a:tailEnd/>
              </a:ln>
            </p:spPr>
            <p:txBody>
              <a:bodyPr/>
              <a:lstStyle/>
              <a:p>
                <a:pPr>
                  <a:defRPr/>
                </a:pPr>
                <a:endParaRPr lang="en-US" sz="1050" b="1"/>
              </a:p>
            </p:txBody>
          </p:sp>
          <p:sp>
            <p:nvSpPr>
              <p:cNvPr id="282" name="Line 198"/>
              <p:cNvSpPr>
                <a:spLocks noChangeShapeType="1"/>
              </p:cNvSpPr>
              <p:nvPr/>
            </p:nvSpPr>
            <p:spPr bwMode="auto">
              <a:xfrm flipH="1" flipV="1">
                <a:off x="3695700" y="3409950"/>
                <a:ext cx="20638" cy="47625"/>
              </a:xfrm>
              <a:prstGeom prst="line">
                <a:avLst/>
              </a:prstGeom>
              <a:noFill/>
              <a:ln w="3175">
                <a:solidFill>
                  <a:srgbClr val="C00000"/>
                </a:solidFill>
                <a:round/>
                <a:headEnd/>
                <a:tailEnd/>
              </a:ln>
            </p:spPr>
            <p:txBody>
              <a:bodyPr/>
              <a:lstStyle/>
              <a:p>
                <a:pPr>
                  <a:defRPr/>
                </a:pPr>
                <a:endParaRPr lang="en-US" sz="1050" b="1"/>
              </a:p>
            </p:txBody>
          </p:sp>
          <p:grpSp>
            <p:nvGrpSpPr>
              <p:cNvPr id="283" name="Group 151"/>
              <p:cNvGrpSpPr>
                <a:grpSpLocks/>
              </p:cNvGrpSpPr>
              <p:nvPr/>
            </p:nvGrpSpPr>
            <p:grpSpPr bwMode="auto">
              <a:xfrm>
                <a:off x="3900942" y="3310425"/>
                <a:ext cx="1121511" cy="442550"/>
                <a:chOff x="1325" y="2541"/>
                <a:chExt cx="3083" cy="673"/>
              </a:xfrm>
            </p:grpSpPr>
            <p:sp>
              <p:nvSpPr>
                <p:cNvPr id="412" name="Line 152"/>
                <p:cNvSpPr>
                  <a:spLocks noChangeShapeType="1"/>
                </p:cNvSpPr>
                <p:nvPr/>
              </p:nvSpPr>
              <p:spPr bwMode="auto">
                <a:xfrm>
                  <a:off x="2284" y="2878"/>
                  <a:ext cx="52" cy="2"/>
                </a:xfrm>
                <a:prstGeom prst="line">
                  <a:avLst/>
                </a:prstGeom>
                <a:noFill/>
                <a:ln w="3175">
                  <a:solidFill>
                    <a:srgbClr val="CC0000"/>
                  </a:solidFill>
                  <a:round/>
                  <a:headEnd/>
                  <a:tailEnd/>
                </a:ln>
              </p:spPr>
              <p:txBody>
                <a:bodyPr/>
                <a:lstStyle/>
                <a:p>
                  <a:pPr>
                    <a:defRPr/>
                  </a:pPr>
                  <a:endParaRPr lang="en-US" sz="1050" b="1"/>
                </a:p>
              </p:txBody>
            </p:sp>
            <p:grpSp>
              <p:nvGrpSpPr>
                <p:cNvPr id="413" name="Group 153"/>
                <p:cNvGrpSpPr>
                  <a:grpSpLocks/>
                </p:cNvGrpSpPr>
                <p:nvPr/>
              </p:nvGrpSpPr>
              <p:grpSpPr bwMode="auto">
                <a:xfrm>
                  <a:off x="1325" y="2541"/>
                  <a:ext cx="3083" cy="673"/>
                  <a:chOff x="1325" y="2541"/>
                  <a:chExt cx="3083" cy="673"/>
                </a:xfrm>
              </p:grpSpPr>
              <p:sp>
                <p:nvSpPr>
                  <p:cNvPr id="415" name="Line 154"/>
                  <p:cNvSpPr>
                    <a:spLocks noChangeShapeType="1"/>
                  </p:cNvSpPr>
                  <p:nvPr/>
                </p:nvSpPr>
                <p:spPr bwMode="auto">
                  <a:xfrm>
                    <a:off x="1367" y="2540"/>
                    <a:ext cx="92" cy="0"/>
                  </a:xfrm>
                  <a:prstGeom prst="line">
                    <a:avLst/>
                  </a:prstGeom>
                  <a:noFill/>
                  <a:ln w="3175">
                    <a:solidFill>
                      <a:srgbClr val="CC0000"/>
                    </a:solidFill>
                    <a:round/>
                    <a:headEnd/>
                    <a:tailEnd/>
                  </a:ln>
                </p:spPr>
                <p:txBody>
                  <a:bodyPr/>
                  <a:lstStyle/>
                  <a:p>
                    <a:pPr>
                      <a:defRPr/>
                    </a:pPr>
                    <a:endParaRPr lang="en-US" sz="1050" b="1"/>
                  </a:p>
                </p:txBody>
              </p:sp>
              <p:sp>
                <p:nvSpPr>
                  <p:cNvPr id="416" name="Line 155"/>
                  <p:cNvSpPr>
                    <a:spLocks noChangeShapeType="1"/>
                  </p:cNvSpPr>
                  <p:nvPr/>
                </p:nvSpPr>
                <p:spPr bwMode="auto">
                  <a:xfrm>
                    <a:off x="1926" y="2540"/>
                    <a:ext cx="92" cy="0"/>
                  </a:xfrm>
                  <a:prstGeom prst="line">
                    <a:avLst/>
                  </a:prstGeom>
                  <a:noFill/>
                  <a:ln w="3175">
                    <a:solidFill>
                      <a:srgbClr val="CC0000"/>
                    </a:solidFill>
                    <a:round/>
                    <a:headEnd/>
                    <a:tailEnd/>
                  </a:ln>
                </p:spPr>
                <p:txBody>
                  <a:bodyPr/>
                  <a:lstStyle/>
                  <a:p>
                    <a:pPr>
                      <a:defRPr/>
                    </a:pPr>
                    <a:endParaRPr lang="en-US" sz="1050" b="1"/>
                  </a:p>
                </p:txBody>
              </p:sp>
              <p:sp>
                <p:nvSpPr>
                  <p:cNvPr id="417" name="Line 156"/>
                  <p:cNvSpPr>
                    <a:spLocks noChangeShapeType="1"/>
                  </p:cNvSpPr>
                  <p:nvPr/>
                </p:nvSpPr>
                <p:spPr bwMode="auto">
                  <a:xfrm>
                    <a:off x="2480" y="2545"/>
                    <a:ext cx="92" cy="0"/>
                  </a:xfrm>
                  <a:prstGeom prst="line">
                    <a:avLst/>
                  </a:prstGeom>
                  <a:noFill/>
                  <a:ln w="3175">
                    <a:solidFill>
                      <a:srgbClr val="CC0000"/>
                    </a:solidFill>
                    <a:round/>
                    <a:headEnd/>
                    <a:tailEnd/>
                  </a:ln>
                </p:spPr>
                <p:txBody>
                  <a:bodyPr/>
                  <a:lstStyle/>
                  <a:p>
                    <a:pPr>
                      <a:defRPr/>
                    </a:pPr>
                    <a:endParaRPr lang="en-US" sz="1050" b="1"/>
                  </a:p>
                </p:txBody>
              </p:sp>
              <p:sp>
                <p:nvSpPr>
                  <p:cNvPr id="418" name="Line 157"/>
                  <p:cNvSpPr>
                    <a:spLocks noChangeShapeType="1"/>
                  </p:cNvSpPr>
                  <p:nvPr/>
                </p:nvSpPr>
                <p:spPr bwMode="auto">
                  <a:xfrm>
                    <a:off x="3056" y="2545"/>
                    <a:ext cx="92" cy="0"/>
                  </a:xfrm>
                  <a:prstGeom prst="line">
                    <a:avLst/>
                  </a:prstGeom>
                  <a:noFill/>
                  <a:ln w="3175">
                    <a:solidFill>
                      <a:srgbClr val="CC0000"/>
                    </a:solidFill>
                    <a:round/>
                    <a:headEnd/>
                    <a:tailEnd/>
                  </a:ln>
                </p:spPr>
                <p:txBody>
                  <a:bodyPr/>
                  <a:lstStyle/>
                  <a:p>
                    <a:pPr>
                      <a:defRPr/>
                    </a:pPr>
                    <a:endParaRPr lang="en-US" sz="1050" b="1"/>
                  </a:p>
                </p:txBody>
              </p:sp>
              <p:sp>
                <p:nvSpPr>
                  <p:cNvPr id="419" name="Line 158"/>
                  <p:cNvSpPr>
                    <a:spLocks noChangeShapeType="1"/>
                  </p:cNvSpPr>
                  <p:nvPr/>
                </p:nvSpPr>
                <p:spPr bwMode="auto">
                  <a:xfrm>
                    <a:off x="3610" y="2545"/>
                    <a:ext cx="96" cy="0"/>
                  </a:xfrm>
                  <a:prstGeom prst="line">
                    <a:avLst/>
                  </a:prstGeom>
                  <a:noFill/>
                  <a:ln w="3175">
                    <a:solidFill>
                      <a:srgbClr val="CC0000"/>
                    </a:solidFill>
                    <a:round/>
                    <a:headEnd/>
                    <a:tailEnd/>
                  </a:ln>
                </p:spPr>
                <p:txBody>
                  <a:bodyPr/>
                  <a:lstStyle/>
                  <a:p>
                    <a:pPr>
                      <a:defRPr/>
                    </a:pPr>
                    <a:endParaRPr lang="en-US" sz="1050" b="1"/>
                  </a:p>
                </p:txBody>
              </p:sp>
              <p:sp>
                <p:nvSpPr>
                  <p:cNvPr id="420" name="Line 159"/>
                  <p:cNvSpPr>
                    <a:spLocks noChangeShapeType="1"/>
                  </p:cNvSpPr>
                  <p:nvPr/>
                </p:nvSpPr>
                <p:spPr bwMode="auto">
                  <a:xfrm>
                    <a:off x="4173" y="2545"/>
                    <a:ext cx="92" cy="0"/>
                  </a:xfrm>
                  <a:prstGeom prst="line">
                    <a:avLst/>
                  </a:prstGeom>
                  <a:noFill/>
                  <a:ln w="3175">
                    <a:solidFill>
                      <a:srgbClr val="CC0000"/>
                    </a:solidFill>
                    <a:round/>
                    <a:headEnd/>
                    <a:tailEnd/>
                  </a:ln>
                </p:spPr>
                <p:txBody>
                  <a:bodyPr/>
                  <a:lstStyle/>
                  <a:p>
                    <a:pPr>
                      <a:defRPr/>
                    </a:pPr>
                    <a:endParaRPr lang="en-US" sz="1050" b="1"/>
                  </a:p>
                </p:txBody>
              </p:sp>
              <p:sp>
                <p:nvSpPr>
                  <p:cNvPr id="421" name="Line 160"/>
                  <p:cNvSpPr>
                    <a:spLocks noChangeShapeType="1"/>
                  </p:cNvSpPr>
                  <p:nvPr/>
                </p:nvSpPr>
                <p:spPr bwMode="auto">
                  <a:xfrm>
                    <a:off x="1442" y="3209"/>
                    <a:ext cx="92" cy="0"/>
                  </a:xfrm>
                  <a:prstGeom prst="line">
                    <a:avLst/>
                  </a:prstGeom>
                  <a:noFill/>
                  <a:ln w="3175">
                    <a:solidFill>
                      <a:srgbClr val="CC0000"/>
                    </a:solidFill>
                    <a:round/>
                    <a:headEnd/>
                    <a:tailEnd/>
                  </a:ln>
                </p:spPr>
                <p:txBody>
                  <a:bodyPr/>
                  <a:lstStyle/>
                  <a:p>
                    <a:pPr>
                      <a:defRPr/>
                    </a:pPr>
                    <a:endParaRPr lang="en-US" sz="1050" b="1"/>
                  </a:p>
                </p:txBody>
              </p:sp>
              <p:sp>
                <p:nvSpPr>
                  <p:cNvPr id="422" name="Line 161"/>
                  <p:cNvSpPr>
                    <a:spLocks noChangeShapeType="1"/>
                  </p:cNvSpPr>
                  <p:nvPr/>
                </p:nvSpPr>
                <p:spPr bwMode="auto">
                  <a:xfrm>
                    <a:off x="2000" y="3209"/>
                    <a:ext cx="92" cy="0"/>
                  </a:xfrm>
                  <a:prstGeom prst="line">
                    <a:avLst/>
                  </a:prstGeom>
                  <a:noFill/>
                  <a:ln w="3175">
                    <a:solidFill>
                      <a:srgbClr val="CC0000"/>
                    </a:solidFill>
                    <a:round/>
                    <a:headEnd/>
                    <a:tailEnd/>
                  </a:ln>
                </p:spPr>
                <p:txBody>
                  <a:bodyPr/>
                  <a:lstStyle/>
                  <a:p>
                    <a:pPr>
                      <a:defRPr/>
                    </a:pPr>
                    <a:endParaRPr lang="en-US" sz="1050" b="1"/>
                  </a:p>
                </p:txBody>
              </p:sp>
              <p:sp>
                <p:nvSpPr>
                  <p:cNvPr id="423" name="Line 162"/>
                  <p:cNvSpPr>
                    <a:spLocks noChangeShapeType="1"/>
                  </p:cNvSpPr>
                  <p:nvPr/>
                </p:nvSpPr>
                <p:spPr bwMode="auto">
                  <a:xfrm>
                    <a:off x="2554" y="3214"/>
                    <a:ext cx="92" cy="0"/>
                  </a:xfrm>
                  <a:prstGeom prst="line">
                    <a:avLst/>
                  </a:prstGeom>
                  <a:noFill/>
                  <a:ln w="3175">
                    <a:solidFill>
                      <a:srgbClr val="CC0000"/>
                    </a:solidFill>
                    <a:round/>
                    <a:headEnd/>
                    <a:tailEnd/>
                  </a:ln>
                </p:spPr>
                <p:txBody>
                  <a:bodyPr/>
                  <a:lstStyle/>
                  <a:p>
                    <a:pPr>
                      <a:defRPr/>
                    </a:pPr>
                    <a:endParaRPr lang="en-US" sz="1050" b="1"/>
                  </a:p>
                </p:txBody>
              </p:sp>
              <p:sp>
                <p:nvSpPr>
                  <p:cNvPr id="424" name="Line 163"/>
                  <p:cNvSpPr>
                    <a:spLocks noChangeShapeType="1"/>
                  </p:cNvSpPr>
                  <p:nvPr/>
                </p:nvSpPr>
                <p:spPr bwMode="auto">
                  <a:xfrm>
                    <a:off x="3091" y="3214"/>
                    <a:ext cx="92" cy="0"/>
                  </a:xfrm>
                  <a:prstGeom prst="line">
                    <a:avLst/>
                  </a:prstGeom>
                  <a:noFill/>
                  <a:ln w="3175">
                    <a:solidFill>
                      <a:srgbClr val="CC0000"/>
                    </a:solidFill>
                    <a:round/>
                    <a:headEnd/>
                    <a:tailEnd/>
                  </a:ln>
                </p:spPr>
                <p:txBody>
                  <a:bodyPr/>
                  <a:lstStyle/>
                  <a:p>
                    <a:pPr>
                      <a:defRPr/>
                    </a:pPr>
                    <a:endParaRPr lang="en-US" sz="1050" b="1"/>
                  </a:p>
                </p:txBody>
              </p:sp>
              <p:sp>
                <p:nvSpPr>
                  <p:cNvPr id="425" name="Line 164"/>
                  <p:cNvSpPr>
                    <a:spLocks noChangeShapeType="1"/>
                  </p:cNvSpPr>
                  <p:nvPr/>
                </p:nvSpPr>
                <p:spPr bwMode="auto">
                  <a:xfrm>
                    <a:off x="3645" y="3214"/>
                    <a:ext cx="92" cy="0"/>
                  </a:xfrm>
                  <a:prstGeom prst="line">
                    <a:avLst/>
                  </a:prstGeom>
                  <a:noFill/>
                  <a:ln w="3175">
                    <a:solidFill>
                      <a:srgbClr val="CC0000"/>
                    </a:solidFill>
                    <a:round/>
                    <a:headEnd/>
                    <a:tailEnd/>
                  </a:ln>
                </p:spPr>
                <p:txBody>
                  <a:bodyPr/>
                  <a:lstStyle/>
                  <a:p>
                    <a:pPr>
                      <a:defRPr/>
                    </a:pPr>
                    <a:endParaRPr lang="en-US" sz="1050" b="1"/>
                  </a:p>
                </p:txBody>
              </p:sp>
              <p:sp>
                <p:nvSpPr>
                  <p:cNvPr id="426" name="Line 165"/>
                  <p:cNvSpPr>
                    <a:spLocks noChangeShapeType="1"/>
                  </p:cNvSpPr>
                  <p:nvPr/>
                </p:nvSpPr>
                <p:spPr bwMode="auto">
                  <a:xfrm>
                    <a:off x="4208" y="3214"/>
                    <a:ext cx="65" cy="0"/>
                  </a:xfrm>
                  <a:prstGeom prst="line">
                    <a:avLst/>
                  </a:prstGeom>
                  <a:noFill/>
                  <a:ln w="3175">
                    <a:solidFill>
                      <a:srgbClr val="CC0000"/>
                    </a:solidFill>
                    <a:round/>
                    <a:headEnd/>
                    <a:tailEnd/>
                  </a:ln>
                </p:spPr>
                <p:txBody>
                  <a:bodyPr/>
                  <a:lstStyle/>
                  <a:p>
                    <a:pPr>
                      <a:defRPr/>
                    </a:pPr>
                    <a:endParaRPr lang="en-US" sz="1050" b="1"/>
                  </a:p>
                </p:txBody>
              </p:sp>
              <p:sp>
                <p:nvSpPr>
                  <p:cNvPr id="427" name="Line 166"/>
                  <p:cNvSpPr>
                    <a:spLocks noChangeShapeType="1"/>
                  </p:cNvSpPr>
                  <p:nvPr/>
                </p:nvSpPr>
                <p:spPr bwMode="auto">
                  <a:xfrm>
                    <a:off x="1760" y="2878"/>
                    <a:ext cx="52" cy="2"/>
                  </a:xfrm>
                  <a:prstGeom prst="line">
                    <a:avLst/>
                  </a:prstGeom>
                  <a:noFill/>
                  <a:ln w="3175">
                    <a:solidFill>
                      <a:srgbClr val="CC0000"/>
                    </a:solidFill>
                    <a:round/>
                    <a:headEnd/>
                    <a:tailEnd/>
                  </a:ln>
                </p:spPr>
                <p:txBody>
                  <a:bodyPr/>
                  <a:lstStyle/>
                  <a:p>
                    <a:pPr>
                      <a:defRPr/>
                    </a:pPr>
                    <a:endParaRPr lang="en-US" sz="1050" b="1"/>
                  </a:p>
                </p:txBody>
              </p:sp>
              <p:sp>
                <p:nvSpPr>
                  <p:cNvPr id="428" name="Line 167"/>
                  <p:cNvSpPr>
                    <a:spLocks noChangeShapeType="1"/>
                  </p:cNvSpPr>
                  <p:nvPr/>
                </p:nvSpPr>
                <p:spPr bwMode="auto">
                  <a:xfrm>
                    <a:off x="2799" y="2878"/>
                    <a:ext cx="48" cy="2"/>
                  </a:xfrm>
                  <a:prstGeom prst="line">
                    <a:avLst/>
                  </a:prstGeom>
                  <a:noFill/>
                  <a:ln w="3175">
                    <a:solidFill>
                      <a:srgbClr val="CC0000"/>
                    </a:solidFill>
                    <a:round/>
                    <a:headEnd/>
                    <a:tailEnd/>
                  </a:ln>
                </p:spPr>
                <p:txBody>
                  <a:bodyPr/>
                  <a:lstStyle/>
                  <a:p>
                    <a:pPr>
                      <a:defRPr/>
                    </a:pPr>
                    <a:endParaRPr lang="en-US" sz="1050" b="1"/>
                  </a:p>
                </p:txBody>
              </p:sp>
              <p:sp>
                <p:nvSpPr>
                  <p:cNvPr id="429" name="Line 168"/>
                  <p:cNvSpPr>
                    <a:spLocks noChangeShapeType="1"/>
                  </p:cNvSpPr>
                  <p:nvPr/>
                </p:nvSpPr>
                <p:spPr bwMode="auto">
                  <a:xfrm>
                    <a:off x="3318" y="2878"/>
                    <a:ext cx="52" cy="2"/>
                  </a:xfrm>
                  <a:prstGeom prst="line">
                    <a:avLst/>
                  </a:prstGeom>
                  <a:noFill/>
                  <a:ln w="3175">
                    <a:solidFill>
                      <a:srgbClr val="CC0000"/>
                    </a:solidFill>
                    <a:round/>
                    <a:headEnd/>
                    <a:tailEnd/>
                  </a:ln>
                </p:spPr>
                <p:txBody>
                  <a:bodyPr/>
                  <a:lstStyle/>
                  <a:p>
                    <a:pPr>
                      <a:defRPr/>
                    </a:pPr>
                    <a:endParaRPr lang="en-US" sz="1050" b="1"/>
                  </a:p>
                </p:txBody>
              </p:sp>
              <p:sp>
                <p:nvSpPr>
                  <p:cNvPr id="430" name="Line 169"/>
                  <p:cNvSpPr>
                    <a:spLocks noChangeShapeType="1"/>
                  </p:cNvSpPr>
                  <p:nvPr/>
                </p:nvSpPr>
                <p:spPr bwMode="auto">
                  <a:xfrm>
                    <a:off x="3842" y="2878"/>
                    <a:ext cx="48" cy="2"/>
                  </a:xfrm>
                  <a:prstGeom prst="line">
                    <a:avLst/>
                  </a:prstGeom>
                  <a:noFill/>
                  <a:ln w="3175">
                    <a:solidFill>
                      <a:srgbClr val="CC0000"/>
                    </a:solidFill>
                    <a:round/>
                    <a:headEnd/>
                    <a:tailEnd/>
                  </a:ln>
                </p:spPr>
                <p:txBody>
                  <a:bodyPr/>
                  <a:lstStyle/>
                  <a:p>
                    <a:pPr>
                      <a:defRPr/>
                    </a:pPr>
                    <a:endParaRPr lang="en-US" sz="1050" b="1"/>
                  </a:p>
                </p:txBody>
              </p:sp>
              <p:sp>
                <p:nvSpPr>
                  <p:cNvPr id="431" name="Line 170"/>
                  <p:cNvSpPr>
                    <a:spLocks noChangeShapeType="1"/>
                  </p:cNvSpPr>
                  <p:nvPr/>
                </p:nvSpPr>
                <p:spPr bwMode="auto">
                  <a:xfrm flipH="1">
                    <a:off x="1616" y="2659"/>
                    <a:ext cx="22" cy="87"/>
                  </a:xfrm>
                  <a:prstGeom prst="line">
                    <a:avLst/>
                  </a:prstGeom>
                  <a:noFill/>
                  <a:ln w="3175">
                    <a:solidFill>
                      <a:srgbClr val="CC0000"/>
                    </a:solidFill>
                    <a:round/>
                    <a:headEnd/>
                    <a:tailEnd/>
                  </a:ln>
                </p:spPr>
                <p:txBody>
                  <a:bodyPr/>
                  <a:lstStyle/>
                  <a:p>
                    <a:pPr>
                      <a:defRPr/>
                    </a:pPr>
                    <a:endParaRPr lang="en-US" sz="1050" b="1"/>
                  </a:p>
                </p:txBody>
              </p:sp>
              <p:sp>
                <p:nvSpPr>
                  <p:cNvPr id="432" name="Line 171"/>
                  <p:cNvSpPr>
                    <a:spLocks noChangeShapeType="1"/>
                  </p:cNvSpPr>
                  <p:nvPr/>
                </p:nvSpPr>
                <p:spPr bwMode="auto">
                  <a:xfrm flipH="1">
                    <a:off x="2087" y="2654"/>
                    <a:ext cx="87" cy="92"/>
                  </a:xfrm>
                  <a:prstGeom prst="line">
                    <a:avLst/>
                  </a:prstGeom>
                  <a:noFill/>
                  <a:ln w="3175">
                    <a:solidFill>
                      <a:srgbClr val="CC0000"/>
                    </a:solidFill>
                    <a:round/>
                    <a:headEnd/>
                    <a:tailEnd/>
                  </a:ln>
                </p:spPr>
                <p:txBody>
                  <a:bodyPr/>
                  <a:lstStyle/>
                  <a:p>
                    <a:pPr>
                      <a:defRPr/>
                    </a:pPr>
                    <a:endParaRPr lang="en-US" sz="1050" b="1"/>
                  </a:p>
                </p:txBody>
              </p:sp>
              <p:sp>
                <p:nvSpPr>
                  <p:cNvPr id="433" name="Line 172"/>
                  <p:cNvSpPr>
                    <a:spLocks noChangeShapeType="1"/>
                  </p:cNvSpPr>
                  <p:nvPr/>
                </p:nvSpPr>
                <p:spPr bwMode="auto">
                  <a:xfrm>
                    <a:off x="1756" y="2654"/>
                    <a:ext cx="127" cy="116"/>
                  </a:xfrm>
                  <a:prstGeom prst="line">
                    <a:avLst/>
                  </a:prstGeom>
                  <a:noFill/>
                  <a:ln w="3175">
                    <a:solidFill>
                      <a:srgbClr val="CC0000"/>
                    </a:solidFill>
                    <a:round/>
                    <a:headEnd/>
                    <a:tailEnd/>
                  </a:ln>
                </p:spPr>
                <p:txBody>
                  <a:bodyPr/>
                  <a:lstStyle/>
                  <a:p>
                    <a:pPr>
                      <a:defRPr/>
                    </a:pPr>
                    <a:endParaRPr lang="en-US" sz="1050" b="1"/>
                  </a:p>
                </p:txBody>
              </p:sp>
              <p:sp>
                <p:nvSpPr>
                  <p:cNvPr id="434" name="Line 173"/>
                  <p:cNvSpPr>
                    <a:spLocks noChangeShapeType="1"/>
                  </p:cNvSpPr>
                  <p:nvPr/>
                </p:nvSpPr>
                <p:spPr bwMode="auto">
                  <a:xfrm>
                    <a:off x="1708" y="2654"/>
                    <a:ext cx="52" cy="425"/>
                  </a:xfrm>
                  <a:prstGeom prst="line">
                    <a:avLst/>
                  </a:prstGeom>
                  <a:noFill/>
                  <a:ln w="3175">
                    <a:solidFill>
                      <a:srgbClr val="CC0000"/>
                    </a:solidFill>
                    <a:round/>
                    <a:headEnd/>
                    <a:tailEnd/>
                  </a:ln>
                </p:spPr>
                <p:txBody>
                  <a:bodyPr/>
                  <a:lstStyle/>
                  <a:p>
                    <a:pPr>
                      <a:defRPr/>
                    </a:pPr>
                    <a:endParaRPr lang="en-US" sz="1050" b="1"/>
                  </a:p>
                </p:txBody>
              </p:sp>
              <p:sp>
                <p:nvSpPr>
                  <p:cNvPr id="435" name="Line 174"/>
                  <p:cNvSpPr>
                    <a:spLocks noChangeShapeType="1"/>
                  </p:cNvSpPr>
                  <p:nvPr/>
                </p:nvSpPr>
                <p:spPr bwMode="auto">
                  <a:xfrm flipH="1">
                    <a:off x="1813" y="2987"/>
                    <a:ext cx="113" cy="92"/>
                  </a:xfrm>
                  <a:prstGeom prst="line">
                    <a:avLst/>
                  </a:prstGeom>
                  <a:noFill/>
                  <a:ln w="3175">
                    <a:solidFill>
                      <a:srgbClr val="CC0000"/>
                    </a:solidFill>
                    <a:round/>
                    <a:headEnd/>
                    <a:tailEnd/>
                  </a:ln>
                </p:spPr>
                <p:txBody>
                  <a:bodyPr/>
                  <a:lstStyle/>
                  <a:p>
                    <a:pPr>
                      <a:defRPr/>
                    </a:pPr>
                    <a:endParaRPr lang="en-US" sz="1050" b="1"/>
                  </a:p>
                </p:txBody>
              </p:sp>
              <p:sp>
                <p:nvSpPr>
                  <p:cNvPr id="436" name="Line 175"/>
                  <p:cNvSpPr>
                    <a:spLocks noChangeShapeType="1"/>
                  </p:cNvSpPr>
                  <p:nvPr/>
                </p:nvSpPr>
                <p:spPr bwMode="auto">
                  <a:xfrm flipH="1">
                    <a:off x="2380" y="2987"/>
                    <a:ext cx="79" cy="92"/>
                  </a:xfrm>
                  <a:prstGeom prst="line">
                    <a:avLst/>
                  </a:prstGeom>
                  <a:noFill/>
                  <a:ln w="3175">
                    <a:solidFill>
                      <a:srgbClr val="CC0000"/>
                    </a:solidFill>
                    <a:round/>
                    <a:headEnd/>
                    <a:tailEnd/>
                  </a:ln>
                </p:spPr>
                <p:txBody>
                  <a:bodyPr/>
                  <a:lstStyle/>
                  <a:p>
                    <a:pPr>
                      <a:defRPr/>
                    </a:pPr>
                    <a:endParaRPr lang="en-US" sz="1050" b="1"/>
                  </a:p>
                </p:txBody>
              </p:sp>
              <p:sp>
                <p:nvSpPr>
                  <p:cNvPr id="437" name="Line 176"/>
                  <p:cNvSpPr>
                    <a:spLocks noChangeShapeType="1"/>
                  </p:cNvSpPr>
                  <p:nvPr/>
                </p:nvSpPr>
                <p:spPr bwMode="auto">
                  <a:xfrm>
                    <a:off x="2725" y="2977"/>
                    <a:ext cx="74" cy="92"/>
                  </a:xfrm>
                  <a:prstGeom prst="line">
                    <a:avLst/>
                  </a:prstGeom>
                  <a:noFill/>
                  <a:ln w="3175">
                    <a:solidFill>
                      <a:srgbClr val="CC0000"/>
                    </a:solidFill>
                    <a:round/>
                    <a:headEnd/>
                    <a:tailEnd/>
                  </a:ln>
                </p:spPr>
                <p:txBody>
                  <a:bodyPr/>
                  <a:lstStyle/>
                  <a:p>
                    <a:pPr>
                      <a:defRPr/>
                    </a:pPr>
                    <a:endParaRPr lang="en-US" sz="1050" b="1"/>
                  </a:p>
                </p:txBody>
              </p:sp>
              <p:sp>
                <p:nvSpPr>
                  <p:cNvPr id="438" name="Line 177"/>
                  <p:cNvSpPr>
                    <a:spLocks noChangeShapeType="1"/>
                  </p:cNvSpPr>
                  <p:nvPr/>
                </p:nvSpPr>
                <p:spPr bwMode="auto">
                  <a:xfrm flipH="1">
                    <a:off x="2943" y="2987"/>
                    <a:ext cx="61" cy="92"/>
                  </a:xfrm>
                  <a:prstGeom prst="line">
                    <a:avLst/>
                  </a:prstGeom>
                  <a:noFill/>
                  <a:ln w="3175">
                    <a:solidFill>
                      <a:srgbClr val="CC0000"/>
                    </a:solidFill>
                    <a:round/>
                    <a:headEnd/>
                    <a:tailEnd/>
                  </a:ln>
                </p:spPr>
                <p:txBody>
                  <a:bodyPr/>
                  <a:lstStyle/>
                  <a:p>
                    <a:pPr>
                      <a:defRPr/>
                    </a:pPr>
                    <a:endParaRPr lang="en-US" sz="1050" b="1"/>
                  </a:p>
                </p:txBody>
              </p:sp>
              <p:sp>
                <p:nvSpPr>
                  <p:cNvPr id="439" name="Line 178"/>
                  <p:cNvSpPr>
                    <a:spLocks noChangeShapeType="1"/>
                  </p:cNvSpPr>
                  <p:nvPr/>
                </p:nvSpPr>
                <p:spPr bwMode="auto">
                  <a:xfrm>
                    <a:off x="3222" y="2987"/>
                    <a:ext cx="79" cy="118"/>
                  </a:xfrm>
                  <a:prstGeom prst="line">
                    <a:avLst/>
                  </a:prstGeom>
                  <a:noFill/>
                  <a:ln w="3175">
                    <a:solidFill>
                      <a:srgbClr val="CC0000"/>
                    </a:solidFill>
                    <a:round/>
                    <a:headEnd/>
                    <a:tailEnd/>
                  </a:ln>
                </p:spPr>
                <p:txBody>
                  <a:bodyPr/>
                  <a:lstStyle/>
                  <a:p>
                    <a:pPr>
                      <a:defRPr/>
                    </a:pPr>
                    <a:endParaRPr lang="en-US" sz="1050" b="1"/>
                  </a:p>
                </p:txBody>
              </p:sp>
              <p:sp>
                <p:nvSpPr>
                  <p:cNvPr id="440" name="Line 179"/>
                  <p:cNvSpPr>
                    <a:spLocks noChangeShapeType="1"/>
                  </p:cNvSpPr>
                  <p:nvPr/>
                </p:nvSpPr>
                <p:spPr bwMode="auto">
                  <a:xfrm flipH="1">
                    <a:off x="3462" y="2992"/>
                    <a:ext cx="57" cy="87"/>
                  </a:xfrm>
                  <a:prstGeom prst="line">
                    <a:avLst/>
                  </a:prstGeom>
                  <a:noFill/>
                  <a:ln w="3175">
                    <a:solidFill>
                      <a:srgbClr val="CC0000"/>
                    </a:solidFill>
                    <a:round/>
                    <a:headEnd/>
                    <a:tailEnd/>
                  </a:ln>
                </p:spPr>
                <p:txBody>
                  <a:bodyPr/>
                  <a:lstStyle/>
                  <a:p>
                    <a:pPr>
                      <a:defRPr/>
                    </a:pPr>
                    <a:endParaRPr lang="en-US" sz="1050" b="1"/>
                  </a:p>
                </p:txBody>
              </p:sp>
              <p:sp>
                <p:nvSpPr>
                  <p:cNvPr id="441" name="Line 180"/>
                  <p:cNvSpPr>
                    <a:spLocks noChangeShapeType="1"/>
                  </p:cNvSpPr>
                  <p:nvPr/>
                </p:nvSpPr>
                <p:spPr bwMode="auto">
                  <a:xfrm>
                    <a:off x="2973" y="2637"/>
                    <a:ext cx="83" cy="109"/>
                  </a:xfrm>
                  <a:prstGeom prst="line">
                    <a:avLst/>
                  </a:prstGeom>
                  <a:noFill/>
                  <a:ln w="3175">
                    <a:solidFill>
                      <a:srgbClr val="CC0000"/>
                    </a:solidFill>
                    <a:round/>
                    <a:headEnd/>
                    <a:tailEnd/>
                  </a:ln>
                </p:spPr>
                <p:txBody>
                  <a:bodyPr/>
                  <a:lstStyle/>
                  <a:p>
                    <a:pPr>
                      <a:defRPr/>
                    </a:pPr>
                    <a:endParaRPr lang="en-US" sz="1050" b="1"/>
                  </a:p>
                </p:txBody>
              </p:sp>
              <p:sp>
                <p:nvSpPr>
                  <p:cNvPr id="442" name="Line 181"/>
                  <p:cNvSpPr>
                    <a:spLocks noChangeShapeType="1"/>
                  </p:cNvSpPr>
                  <p:nvPr/>
                </p:nvSpPr>
                <p:spPr bwMode="auto">
                  <a:xfrm flipH="1">
                    <a:off x="3148" y="2637"/>
                    <a:ext cx="74" cy="109"/>
                  </a:xfrm>
                  <a:prstGeom prst="line">
                    <a:avLst/>
                  </a:prstGeom>
                  <a:noFill/>
                  <a:ln w="3175">
                    <a:solidFill>
                      <a:srgbClr val="CC0000"/>
                    </a:solidFill>
                    <a:round/>
                    <a:headEnd/>
                    <a:tailEnd/>
                  </a:ln>
                </p:spPr>
                <p:txBody>
                  <a:bodyPr/>
                  <a:lstStyle/>
                  <a:p>
                    <a:pPr>
                      <a:defRPr/>
                    </a:pPr>
                    <a:endParaRPr lang="en-US" sz="1050" b="1"/>
                  </a:p>
                </p:txBody>
              </p:sp>
              <p:sp>
                <p:nvSpPr>
                  <p:cNvPr id="443" name="Line 182"/>
                  <p:cNvSpPr>
                    <a:spLocks noChangeShapeType="1"/>
                  </p:cNvSpPr>
                  <p:nvPr/>
                </p:nvSpPr>
                <p:spPr bwMode="auto">
                  <a:xfrm>
                    <a:off x="3436" y="2654"/>
                    <a:ext cx="79" cy="92"/>
                  </a:xfrm>
                  <a:prstGeom prst="line">
                    <a:avLst/>
                  </a:prstGeom>
                  <a:noFill/>
                  <a:ln w="3175">
                    <a:solidFill>
                      <a:srgbClr val="CC0000"/>
                    </a:solidFill>
                    <a:round/>
                    <a:headEnd/>
                    <a:tailEnd/>
                  </a:ln>
                </p:spPr>
                <p:txBody>
                  <a:bodyPr/>
                  <a:lstStyle/>
                  <a:p>
                    <a:pPr>
                      <a:defRPr/>
                    </a:pPr>
                    <a:endParaRPr lang="en-US" sz="1050" b="1"/>
                  </a:p>
                </p:txBody>
              </p:sp>
              <p:sp>
                <p:nvSpPr>
                  <p:cNvPr id="444" name="Line 183"/>
                  <p:cNvSpPr>
                    <a:spLocks noChangeShapeType="1"/>
                  </p:cNvSpPr>
                  <p:nvPr/>
                </p:nvSpPr>
                <p:spPr bwMode="auto">
                  <a:xfrm flipH="1">
                    <a:off x="3702" y="2637"/>
                    <a:ext cx="79" cy="109"/>
                  </a:xfrm>
                  <a:prstGeom prst="line">
                    <a:avLst/>
                  </a:prstGeom>
                  <a:noFill/>
                  <a:ln w="3175">
                    <a:solidFill>
                      <a:srgbClr val="CC0000"/>
                    </a:solidFill>
                    <a:round/>
                    <a:headEnd/>
                    <a:tailEnd/>
                  </a:ln>
                </p:spPr>
                <p:txBody>
                  <a:bodyPr/>
                  <a:lstStyle/>
                  <a:p>
                    <a:pPr>
                      <a:defRPr/>
                    </a:pPr>
                    <a:endParaRPr lang="en-US" sz="1050" b="1"/>
                  </a:p>
                </p:txBody>
              </p:sp>
              <p:sp>
                <p:nvSpPr>
                  <p:cNvPr id="445" name="Line 184"/>
                  <p:cNvSpPr>
                    <a:spLocks noChangeShapeType="1"/>
                  </p:cNvSpPr>
                  <p:nvPr/>
                </p:nvSpPr>
                <p:spPr bwMode="auto">
                  <a:xfrm>
                    <a:off x="2410" y="2637"/>
                    <a:ext cx="96" cy="109"/>
                  </a:xfrm>
                  <a:prstGeom prst="line">
                    <a:avLst/>
                  </a:prstGeom>
                  <a:noFill/>
                  <a:ln w="3175">
                    <a:solidFill>
                      <a:srgbClr val="CC0000"/>
                    </a:solidFill>
                    <a:round/>
                    <a:headEnd/>
                    <a:tailEnd/>
                  </a:ln>
                </p:spPr>
                <p:txBody>
                  <a:bodyPr/>
                  <a:lstStyle/>
                  <a:p>
                    <a:pPr>
                      <a:defRPr/>
                    </a:pPr>
                    <a:endParaRPr lang="en-US" sz="1050" b="1"/>
                  </a:p>
                </p:txBody>
              </p:sp>
              <p:sp>
                <p:nvSpPr>
                  <p:cNvPr id="446" name="Line 185"/>
                  <p:cNvSpPr>
                    <a:spLocks noChangeShapeType="1"/>
                  </p:cNvSpPr>
                  <p:nvPr/>
                </p:nvSpPr>
                <p:spPr bwMode="auto">
                  <a:xfrm flipH="1">
                    <a:off x="2646" y="2637"/>
                    <a:ext cx="65" cy="109"/>
                  </a:xfrm>
                  <a:prstGeom prst="line">
                    <a:avLst/>
                  </a:prstGeom>
                  <a:noFill/>
                  <a:ln w="3175">
                    <a:solidFill>
                      <a:srgbClr val="CC0000"/>
                    </a:solidFill>
                    <a:round/>
                    <a:headEnd/>
                    <a:tailEnd/>
                  </a:ln>
                </p:spPr>
                <p:txBody>
                  <a:bodyPr/>
                  <a:lstStyle/>
                  <a:p>
                    <a:pPr>
                      <a:defRPr/>
                    </a:pPr>
                    <a:endParaRPr lang="en-US" sz="1050" b="1"/>
                  </a:p>
                </p:txBody>
              </p:sp>
              <p:sp>
                <p:nvSpPr>
                  <p:cNvPr id="447" name="Line 186"/>
                  <p:cNvSpPr>
                    <a:spLocks noChangeShapeType="1"/>
                  </p:cNvSpPr>
                  <p:nvPr/>
                </p:nvSpPr>
                <p:spPr bwMode="auto">
                  <a:xfrm>
                    <a:off x="2306" y="2654"/>
                    <a:ext cx="0" cy="415"/>
                  </a:xfrm>
                  <a:prstGeom prst="line">
                    <a:avLst/>
                  </a:prstGeom>
                  <a:noFill/>
                  <a:ln w="3175">
                    <a:solidFill>
                      <a:srgbClr val="CC0000"/>
                    </a:solidFill>
                    <a:round/>
                    <a:headEnd/>
                    <a:tailEnd/>
                  </a:ln>
                </p:spPr>
                <p:txBody>
                  <a:bodyPr/>
                  <a:lstStyle/>
                  <a:p>
                    <a:pPr>
                      <a:defRPr/>
                    </a:pPr>
                    <a:endParaRPr lang="en-US" sz="1050" b="1"/>
                  </a:p>
                </p:txBody>
              </p:sp>
              <p:sp>
                <p:nvSpPr>
                  <p:cNvPr id="448" name="Line 187"/>
                  <p:cNvSpPr>
                    <a:spLocks noChangeShapeType="1"/>
                  </p:cNvSpPr>
                  <p:nvPr/>
                </p:nvSpPr>
                <p:spPr bwMode="auto">
                  <a:xfrm>
                    <a:off x="3781" y="2958"/>
                    <a:ext cx="70" cy="128"/>
                  </a:xfrm>
                  <a:prstGeom prst="line">
                    <a:avLst/>
                  </a:prstGeom>
                  <a:noFill/>
                  <a:ln w="3175">
                    <a:solidFill>
                      <a:srgbClr val="CC0000"/>
                    </a:solidFill>
                    <a:round/>
                    <a:headEnd/>
                    <a:tailEnd/>
                  </a:ln>
                </p:spPr>
                <p:txBody>
                  <a:bodyPr/>
                  <a:lstStyle/>
                  <a:p>
                    <a:pPr>
                      <a:defRPr/>
                    </a:pPr>
                    <a:endParaRPr lang="en-US" sz="1050" b="1"/>
                  </a:p>
                </p:txBody>
              </p:sp>
              <p:sp>
                <p:nvSpPr>
                  <p:cNvPr id="449" name="Line 188"/>
                  <p:cNvSpPr>
                    <a:spLocks noChangeShapeType="1"/>
                  </p:cNvSpPr>
                  <p:nvPr/>
                </p:nvSpPr>
                <p:spPr bwMode="auto">
                  <a:xfrm>
                    <a:off x="1324" y="2605"/>
                    <a:ext cx="87" cy="164"/>
                  </a:xfrm>
                  <a:prstGeom prst="line">
                    <a:avLst/>
                  </a:prstGeom>
                  <a:noFill/>
                  <a:ln w="3175">
                    <a:solidFill>
                      <a:srgbClr val="CC0000"/>
                    </a:solidFill>
                    <a:round/>
                    <a:headEnd/>
                    <a:tailEnd/>
                  </a:ln>
                </p:spPr>
                <p:txBody>
                  <a:bodyPr/>
                  <a:lstStyle/>
                  <a:p>
                    <a:pPr>
                      <a:defRPr/>
                    </a:pPr>
                    <a:endParaRPr lang="en-US" sz="1050" b="1"/>
                  </a:p>
                </p:txBody>
              </p:sp>
              <p:sp>
                <p:nvSpPr>
                  <p:cNvPr id="450" name="Line 189"/>
                  <p:cNvSpPr>
                    <a:spLocks noChangeShapeType="1"/>
                  </p:cNvSpPr>
                  <p:nvPr/>
                </p:nvSpPr>
                <p:spPr bwMode="auto">
                  <a:xfrm flipH="1">
                    <a:off x="1367" y="2987"/>
                    <a:ext cx="44" cy="118"/>
                  </a:xfrm>
                  <a:prstGeom prst="line">
                    <a:avLst/>
                  </a:prstGeom>
                  <a:noFill/>
                  <a:ln w="3175">
                    <a:solidFill>
                      <a:srgbClr val="CC0000"/>
                    </a:solidFill>
                    <a:round/>
                    <a:headEnd/>
                    <a:tailEnd/>
                  </a:ln>
                </p:spPr>
                <p:txBody>
                  <a:bodyPr/>
                  <a:lstStyle/>
                  <a:p>
                    <a:pPr>
                      <a:defRPr/>
                    </a:pPr>
                    <a:endParaRPr lang="en-US" sz="1050" b="1"/>
                  </a:p>
                </p:txBody>
              </p:sp>
              <p:sp>
                <p:nvSpPr>
                  <p:cNvPr id="451" name="Line 190"/>
                  <p:cNvSpPr>
                    <a:spLocks noChangeShapeType="1"/>
                  </p:cNvSpPr>
                  <p:nvPr/>
                </p:nvSpPr>
                <p:spPr bwMode="auto">
                  <a:xfrm>
                    <a:off x="1673" y="2977"/>
                    <a:ext cx="44" cy="101"/>
                  </a:xfrm>
                  <a:prstGeom prst="line">
                    <a:avLst/>
                  </a:prstGeom>
                  <a:noFill/>
                  <a:ln w="3175">
                    <a:solidFill>
                      <a:srgbClr val="CC0000"/>
                    </a:solidFill>
                    <a:round/>
                    <a:headEnd/>
                    <a:tailEnd/>
                  </a:ln>
                </p:spPr>
                <p:txBody>
                  <a:bodyPr/>
                  <a:lstStyle/>
                  <a:p>
                    <a:pPr>
                      <a:defRPr/>
                    </a:pPr>
                    <a:endParaRPr lang="en-US" sz="1050" b="1"/>
                  </a:p>
                </p:txBody>
              </p:sp>
              <p:sp>
                <p:nvSpPr>
                  <p:cNvPr id="452" name="Line 191"/>
                  <p:cNvSpPr>
                    <a:spLocks noChangeShapeType="1"/>
                  </p:cNvSpPr>
                  <p:nvPr/>
                </p:nvSpPr>
                <p:spPr bwMode="auto">
                  <a:xfrm>
                    <a:off x="2175" y="2977"/>
                    <a:ext cx="61" cy="101"/>
                  </a:xfrm>
                  <a:prstGeom prst="line">
                    <a:avLst/>
                  </a:prstGeom>
                  <a:noFill/>
                  <a:ln w="3175">
                    <a:solidFill>
                      <a:srgbClr val="CC0000"/>
                    </a:solidFill>
                    <a:round/>
                    <a:headEnd/>
                    <a:tailEnd/>
                  </a:ln>
                </p:spPr>
                <p:txBody>
                  <a:bodyPr/>
                  <a:lstStyle/>
                  <a:p>
                    <a:pPr>
                      <a:defRPr/>
                    </a:pPr>
                    <a:endParaRPr lang="en-US" sz="1050" b="1"/>
                  </a:p>
                </p:txBody>
              </p:sp>
              <p:sp>
                <p:nvSpPr>
                  <p:cNvPr id="453" name="Line 192"/>
                  <p:cNvSpPr>
                    <a:spLocks noChangeShapeType="1"/>
                  </p:cNvSpPr>
                  <p:nvPr/>
                </p:nvSpPr>
                <p:spPr bwMode="auto">
                  <a:xfrm>
                    <a:off x="3981" y="2654"/>
                    <a:ext cx="39" cy="116"/>
                  </a:xfrm>
                  <a:prstGeom prst="line">
                    <a:avLst/>
                  </a:prstGeom>
                  <a:noFill/>
                  <a:ln w="3175">
                    <a:solidFill>
                      <a:srgbClr val="CC0000"/>
                    </a:solidFill>
                    <a:round/>
                    <a:headEnd/>
                    <a:tailEnd/>
                  </a:ln>
                </p:spPr>
                <p:txBody>
                  <a:bodyPr/>
                  <a:lstStyle/>
                  <a:p>
                    <a:pPr>
                      <a:defRPr/>
                    </a:pPr>
                    <a:endParaRPr lang="en-US" sz="1050" b="1"/>
                  </a:p>
                </p:txBody>
              </p:sp>
              <p:sp>
                <p:nvSpPr>
                  <p:cNvPr id="454" name="Line 193"/>
                  <p:cNvSpPr>
                    <a:spLocks noChangeShapeType="1"/>
                  </p:cNvSpPr>
                  <p:nvPr/>
                </p:nvSpPr>
                <p:spPr bwMode="auto">
                  <a:xfrm flipH="1">
                    <a:off x="4309" y="2654"/>
                    <a:ext cx="100" cy="135"/>
                  </a:xfrm>
                  <a:prstGeom prst="line">
                    <a:avLst/>
                  </a:prstGeom>
                  <a:noFill/>
                  <a:ln w="3175">
                    <a:solidFill>
                      <a:srgbClr val="CC0000"/>
                    </a:solidFill>
                    <a:round/>
                    <a:headEnd/>
                    <a:tailEnd/>
                  </a:ln>
                </p:spPr>
                <p:txBody>
                  <a:bodyPr/>
                  <a:lstStyle/>
                  <a:p>
                    <a:pPr>
                      <a:defRPr/>
                    </a:pPr>
                    <a:endParaRPr lang="en-US" sz="1050" b="1"/>
                  </a:p>
                </p:txBody>
              </p:sp>
              <p:sp>
                <p:nvSpPr>
                  <p:cNvPr id="455" name="Line 194"/>
                  <p:cNvSpPr>
                    <a:spLocks noChangeShapeType="1"/>
                  </p:cNvSpPr>
                  <p:nvPr/>
                </p:nvSpPr>
                <p:spPr bwMode="auto">
                  <a:xfrm>
                    <a:off x="4309" y="2958"/>
                    <a:ext cx="100" cy="128"/>
                  </a:xfrm>
                  <a:prstGeom prst="line">
                    <a:avLst/>
                  </a:prstGeom>
                  <a:noFill/>
                  <a:ln w="3175">
                    <a:solidFill>
                      <a:srgbClr val="CC0000"/>
                    </a:solidFill>
                    <a:round/>
                    <a:headEnd/>
                    <a:tailEnd/>
                  </a:ln>
                </p:spPr>
                <p:txBody>
                  <a:bodyPr/>
                  <a:lstStyle/>
                  <a:p>
                    <a:pPr>
                      <a:defRPr/>
                    </a:pPr>
                    <a:endParaRPr lang="en-US" sz="1050" b="1"/>
                  </a:p>
                </p:txBody>
              </p:sp>
            </p:grpSp>
            <p:sp>
              <p:nvSpPr>
                <p:cNvPr id="414" name="Line 195"/>
                <p:cNvSpPr>
                  <a:spLocks noChangeShapeType="1"/>
                </p:cNvSpPr>
                <p:nvPr/>
              </p:nvSpPr>
              <p:spPr bwMode="auto">
                <a:xfrm flipH="1">
                  <a:off x="4064" y="3001"/>
                  <a:ext cx="61" cy="82"/>
                </a:xfrm>
                <a:prstGeom prst="line">
                  <a:avLst/>
                </a:prstGeom>
                <a:noFill/>
                <a:ln w="3175">
                  <a:solidFill>
                    <a:srgbClr val="CC0000"/>
                  </a:solidFill>
                  <a:round/>
                  <a:headEnd/>
                  <a:tailEnd/>
                </a:ln>
              </p:spPr>
              <p:txBody>
                <a:bodyPr/>
                <a:lstStyle/>
                <a:p>
                  <a:pPr>
                    <a:defRPr/>
                  </a:pPr>
                  <a:endParaRPr lang="en-US" sz="1050" b="1"/>
                </a:p>
              </p:txBody>
            </p:sp>
          </p:grpSp>
          <p:sp>
            <p:nvSpPr>
              <p:cNvPr id="284" name="Line 27"/>
              <p:cNvSpPr>
                <a:spLocks noChangeShapeType="1"/>
              </p:cNvSpPr>
              <p:nvPr/>
            </p:nvSpPr>
            <p:spPr bwMode="auto">
              <a:xfrm>
                <a:off x="4686300" y="2239963"/>
                <a:ext cx="165100" cy="563562"/>
              </a:xfrm>
              <a:prstGeom prst="line">
                <a:avLst/>
              </a:prstGeom>
              <a:noFill/>
              <a:ln w="3175">
                <a:solidFill>
                  <a:srgbClr val="339933"/>
                </a:solidFill>
                <a:round/>
                <a:headEnd/>
                <a:tailEnd/>
              </a:ln>
            </p:spPr>
            <p:txBody>
              <a:bodyPr/>
              <a:lstStyle/>
              <a:p>
                <a:pPr>
                  <a:defRPr/>
                </a:pPr>
                <a:endParaRPr lang="en-US" sz="1050" b="1"/>
              </a:p>
            </p:txBody>
          </p:sp>
          <p:sp>
            <p:nvSpPr>
              <p:cNvPr id="285" name="Line 19"/>
              <p:cNvSpPr>
                <a:spLocks noChangeShapeType="1"/>
              </p:cNvSpPr>
              <p:nvPr/>
            </p:nvSpPr>
            <p:spPr bwMode="auto">
              <a:xfrm>
                <a:off x="4452938" y="2346325"/>
                <a:ext cx="0" cy="0"/>
              </a:xfrm>
              <a:prstGeom prst="line">
                <a:avLst/>
              </a:prstGeom>
              <a:noFill/>
              <a:ln w="3175">
                <a:solidFill>
                  <a:schemeClr val="tx1"/>
                </a:solidFill>
                <a:round/>
                <a:headEnd/>
                <a:tailEnd/>
              </a:ln>
            </p:spPr>
            <p:txBody>
              <a:bodyPr/>
              <a:lstStyle/>
              <a:p>
                <a:pPr>
                  <a:defRPr/>
                </a:pPr>
                <a:endParaRPr lang="en-US" sz="1050" b="1"/>
              </a:p>
            </p:txBody>
          </p:sp>
          <p:sp>
            <p:nvSpPr>
              <p:cNvPr id="286" name="Line 24"/>
              <p:cNvSpPr>
                <a:spLocks noChangeShapeType="1"/>
              </p:cNvSpPr>
              <p:nvPr/>
            </p:nvSpPr>
            <p:spPr bwMode="auto">
              <a:xfrm>
                <a:off x="4540250" y="2347913"/>
                <a:ext cx="0" cy="161925"/>
              </a:xfrm>
              <a:prstGeom prst="line">
                <a:avLst/>
              </a:prstGeom>
              <a:noFill/>
              <a:ln w="3175">
                <a:solidFill>
                  <a:srgbClr val="339933"/>
                </a:solidFill>
                <a:round/>
                <a:headEnd/>
                <a:tailEnd/>
              </a:ln>
            </p:spPr>
            <p:txBody>
              <a:bodyPr/>
              <a:lstStyle/>
              <a:p>
                <a:pPr>
                  <a:defRPr/>
                </a:pPr>
                <a:endParaRPr lang="en-US" sz="1050" b="1"/>
              </a:p>
            </p:txBody>
          </p:sp>
          <p:sp>
            <p:nvSpPr>
              <p:cNvPr id="287" name="Line 25"/>
              <p:cNvSpPr>
                <a:spLocks noChangeShapeType="1"/>
              </p:cNvSpPr>
              <p:nvPr/>
            </p:nvSpPr>
            <p:spPr bwMode="auto">
              <a:xfrm flipH="1">
                <a:off x="4238625" y="2247900"/>
                <a:ext cx="165100" cy="563563"/>
              </a:xfrm>
              <a:prstGeom prst="line">
                <a:avLst/>
              </a:prstGeom>
              <a:noFill/>
              <a:ln w="3175">
                <a:solidFill>
                  <a:srgbClr val="339933"/>
                </a:solidFill>
                <a:round/>
                <a:headEnd/>
                <a:tailEnd/>
              </a:ln>
            </p:spPr>
            <p:txBody>
              <a:bodyPr/>
              <a:lstStyle/>
              <a:p>
                <a:pPr>
                  <a:defRPr/>
                </a:pPr>
                <a:endParaRPr lang="en-US" sz="1050" b="1"/>
              </a:p>
            </p:txBody>
          </p:sp>
          <p:sp>
            <p:nvSpPr>
              <p:cNvPr id="288" name="Line 26"/>
              <p:cNvSpPr>
                <a:spLocks noChangeShapeType="1"/>
              </p:cNvSpPr>
              <p:nvPr/>
            </p:nvSpPr>
            <p:spPr bwMode="auto">
              <a:xfrm flipH="1">
                <a:off x="4294188" y="2316163"/>
                <a:ext cx="163512" cy="930275"/>
              </a:xfrm>
              <a:prstGeom prst="line">
                <a:avLst/>
              </a:prstGeom>
              <a:noFill/>
              <a:ln w="3175">
                <a:solidFill>
                  <a:srgbClr val="339933"/>
                </a:solidFill>
                <a:round/>
                <a:headEnd/>
                <a:tailEnd/>
              </a:ln>
            </p:spPr>
            <p:txBody>
              <a:bodyPr/>
              <a:lstStyle/>
              <a:p>
                <a:pPr>
                  <a:defRPr/>
                </a:pPr>
                <a:endParaRPr lang="en-US" sz="1050" b="1"/>
              </a:p>
            </p:txBody>
          </p:sp>
          <p:sp>
            <p:nvSpPr>
              <p:cNvPr id="289" name="Line 28"/>
              <p:cNvSpPr>
                <a:spLocks noChangeShapeType="1"/>
              </p:cNvSpPr>
              <p:nvPr/>
            </p:nvSpPr>
            <p:spPr bwMode="auto">
              <a:xfrm>
                <a:off x="4646613" y="2316163"/>
                <a:ext cx="150812" cy="917575"/>
              </a:xfrm>
              <a:prstGeom prst="line">
                <a:avLst/>
              </a:prstGeom>
              <a:noFill/>
              <a:ln w="3175">
                <a:solidFill>
                  <a:srgbClr val="339933"/>
                </a:solidFill>
                <a:round/>
                <a:headEnd/>
                <a:tailEnd/>
              </a:ln>
            </p:spPr>
            <p:txBody>
              <a:bodyPr/>
              <a:lstStyle/>
              <a:p>
                <a:pPr>
                  <a:defRPr/>
                </a:pPr>
                <a:endParaRPr lang="en-US" sz="1050" b="1"/>
              </a:p>
            </p:txBody>
          </p:sp>
          <p:sp>
            <p:nvSpPr>
              <p:cNvPr id="290" name="Line 30"/>
              <p:cNvSpPr>
                <a:spLocks noChangeShapeType="1"/>
              </p:cNvSpPr>
              <p:nvPr/>
            </p:nvSpPr>
            <p:spPr bwMode="auto">
              <a:xfrm flipH="1">
                <a:off x="4010025" y="3008313"/>
                <a:ext cx="117475" cy="260350"/>
              </a:xfrm>
              <a:prstGeom prst="line">
                <a:avLst/>
              </a:prstGeom>
              <a:noFill/>
              <a:ln w="3175">
                <a:solidFill>
                  <a:srgbClr val="800080"/>
                </a:solidFill>
                <a:round/>
                <a:headEnd/>
                <a:tailEnd/>
              </a:ln>
            </p:spPr>
            <p:txBody>
              <a:bodyPr/>
              <a:lstStyle/>
              <a:p>
                <a:pPr>
                  <a:defRPr/>
                </a:pPr>
                <a:endParaRPr lang="en-US" sz="1050" b="1"/>
              </a:p>
            </p:txBody>
          </p:sp>
          <p:sp>
            <p:nvSpPr>
              <p:cNvPr id="291" name="Line 31"/>
              <p:cNvSpPr>
                <a:spLocks noChangeShapeType="1"/>
              </p:cNvSpPr>
              <p:nvPr/>
            </p:nvSpPr>
            <p:spPr bwMode="auto">
              <a:xfrm>
                <a:off x="4275138" y="3049588"/>
                <a:ext cx="15875" cy="419100"/>
              </a:xfrm>
              <a:prstGeom prst="line">
                <a:avLst/>
              </a:prstGeom>
              <a:noFill/>
              <a:ln w="3175">
                <a:solidFill>
                  <a:srgbClr val="800080"/>
                </a:solidFill>
                <a:round/>
                <a:headEnd/>
                <a:tailEnd/>
              </a:ln>
            </p:spPr>
            <p:txBody>
              <a:bodyPr/>
              <a:lstStyle/>
              <a:p>
                <a:pPr>
                  <a:defRPr/>
                </a:pPr>
                <a:endParaRPr lang="en-US" sz="1050" b="1"/>
              </a:p>
            </p:txBody>
          </p:sp>
          <p:sp>
            <p:nvSpPr>
              <p:cNvPr id="292" name="Line 32"/>
              <p:cNvSpPr>
                <a:spLocks noChangeShapeType="1"/>
              </p:cNvSpPr>
              <p:nvPr/>
            </p:nvSpPr>
            <p:spPr bwMode="auto">
              <a:xfrm>
                <a:off x="4379913" y="2938463"/>
                <a:ext cx="336550" cy="330200"/>
              </a:xfrm>
              <a:prstGeom prst="line">
                <a:avLst/>
              </a:prstGeom>
              <a:noFill/>
              <a:ln w="3175">
                <a:solidFill>
                  <a:srgbClr val="800080"/>
                </a:solidFill>
                <a:round/>
                <a:headEnd/>
                <a:tailEnd/>
              </a:ln>
            </p:spPr>
            <p:txBody>
              <a:bodyPr/>
              <a:lstStyle/>
              <a:p>
                <a:pPr>
                  <a:defRPr/>
                </a:pPr>
                <a:endParaRPr lang="en-US" sz="1050" b="1"/>
              </a:p>
            </p:txBody>
          </p:sp>
          <p:sp>
            <p:nvSpPr>
              <p:cNvPr id="293" name="Line 33"/>
              <p:cNvSpPr>
                <a:spLocks noChangeShapeType="1"/>
              </p:cNvSpPr>
              <p:nvPr/>
            </p:nvSpPr>
            <p:spPr bwMode="auto">
              <a:xfrm>
                <a:off x="4325938" y="3019425"/>
                <a:ext cx="269875" cy="485775"/>
              </a:xfrm>
              <a:prstGeom prst="line">
                <a:avLst/>
              </a:prstGeom>
              <a:noFill/>
              <a:ln w="3175">
                <a:solidFill>
                  <a:srgbClr val="800080"/>
                </a:solidFill>
                <a:round/>
                <a:headEnd/>
                <a:tailEnd/>
              </a:ln>
            </p:spPr>
            <p:txBody>
              <a:bodyPr/>
              <a:lstStyle/>
              <a:p>
                <a:pPr>
                  <a:defRPr/>
                </a:pPr>
                <a:endParaRPr lang="en-US" sz="1050" b="1"/>
              </a:p>
            </p:txBody>
          </p:sp>
          <p:sp>
            <p:nvSpPr>
              <p:cNvPr id="294" name="Line 34"/>
              <p:cNvSpPr>
                <a:spLocks noChangeShapeType="1"/>
              </p:cNvSpPr>
              <p:nvPr/>
            </p:nvSpPr>
            <p:spPr bwMode="auto">
              <a:xfrm flipH="1">
                <a:off x="4648200" y="3055938"/>
                <a:ext cx="217488" cy="657225"/>
              </a:xfrm>
              <a:prstGeom prst="line">
                <a:avLst/>
              </a:prstGeom>
              <a:noFill/>
              <a:ln w="3175">
                <a:solidFill>
                  <a:srgbClr val="800080"/>
                </a:solidFill>
                <a:round/>
                <a:headEnd/>
                <a:tailEnd/>
              </a:ln>
            </p:spPr>
            <p:txBody>
              <a:bodyPr/>
              <a:lstStyle/>
              <a:p>
                <a:pPr>
                  <a:defRPr/>
                </a:pPr>
                <a:endParaRPr lang="en-US" sz="1050" b="1"/>
              </a:p>
            </p:txBody>
          </p:sp>
          <p:sp>
            <p:nvSpPr>
              <p:cNvPr id="295" name="Line 35"/>
              <p:cNvSpPr>
                <a:spLocks noChangeShapeType="1"/>
              </p:cNvSpPr>
              <p:nvPr/>
            </p:nvSpPr>
            <p:spPr bwMode="auto">
              <a:xfrm flipH="1">
                <a:off x="4889500" y="3052763"/>
                <a:ext cx="17463" cy="166687"/>
              </a:xfrm>
              <a:prstGeom prst="line">
                <a:avLst/>
              </a:prstGeom>
              <a:noFill/>
              <a:ln w="3175">
                <a:solidFill>
                  <a:srgbClr val="800080"/>
                </a:solidFill>
                <a:round/>
                <a:headEnd/>
                <a:tailEnd/>
              </a:ln>
            </p:spPr>
            <p:txBody>
              <a:bodyPr/>
              <a:lstStyle/>
              <a:p>
                <a:pPr>
                  <a:defRPr/>
                </a:pPr>
                <a:endParaRPr lang="en-US" sz="1050" b="1"/>
              </a:p>
            </p:txBody>
          </p:sp>
          <p:sp>
            <p:nvSpPr>
              <p:cNvPr id="296" name="Line 36"/>
              <p:cNvSpPr>
                <a:spLocks noChangeShapeType="1"/>
              </p:cNvSpPr>
              <p:nvPr/>
            </p:nvSpPr>
            <p:spPr bwMode="auto">
              <a:xfrm>
                <a:off x="4987925" y="3008313"/>
                <a:ext cx="277813" cy="685800"/>
              </a:xfrm>
              <a:prstGeom prst="line">
                <a:avLst/>
              </a:prstGeom>
              <a:noFill/>
              <a:ln w="3175">
                <a:solidFill>
                  <a:srgbClr val="800080"/>
                </a:solidFill>
                <a:round/>
                <a:headEnd/>
                <a:tailEnd/>
              </a:ln>
            </p:spPr>
            <p:txBody>
              <a:bodyPr/>
              <a:lstStyle/>
              <a:p>
                <a:pPr>
                  <a:defRPr/>
                </a:pPr>
                <a:endParaRPr lang="en-US" sz="1050" b="1"/>
              </a:p>
            </p:txBody>
          </p:sp>
          <p:sp>
            <p:nvSpPr>
              <p:cNvPr id="297" name="Line 37"/>
              <p:cNvSpPr>
                <a:spLocks noChangeShapeType="1"/>
              </p:cNvSpPr>
              <p:nvPr/>
            </p:nvSpPr>
            <p:spPr bwMode="auto">
              <a:xfrm flipH="1">
                <a:off x="4330700" y="2938463"/>
                <a:ext cx="414338" cy="538162"/>
              </a:xfrm>
              <a:prstGeom prst="line">
                <a:avLst/>
              </a:prstGeom>
              <a:noFill/>
              <a:ln w="3175">
                <a:solidFill>
                  <a:srgbClr val="800080"/>
                </a:solidFill>
                <a:round/>
                <a:headEnd/>
                <a:tailEnd/>
              </a:ln>
            </p:spPr>
            <p:txBody>
              <a:bodyPr/>
              <a:lstStyle/>
              <a:p>
                <a:pPr>
                  <a:defRPr/>
                </a:pPr>
                <a:endParaRPr lang="en-US" sz="1050" b="1"/>
              </a:p>
            </p:txBody>
          </p:sp>
          <p:sp>
            <p:nvSpPr>
              <p:cNvPr id="298" name="Line 38"/>
              <p:cNvSpPr>
                <a:spLocks noChangeShapeType="1"/>
              </p:cNvSpPr>
              <p:nvPr/>
            </p:nvSpPr>
            <p:spPr bwMode="auto">
              <a:xfrm flipH="1">
                <a:off x="4035425" y="3046413"/>
                <a:ext cx="171450" cy="639762"/>
              </a:xfrm>
              <a:prstGeom prst="line">
                <a:avLst/>
              </a:prstGeom>
              <a:noFill/>
              <a:ln w="3175">
                <a:solidFill>
                  <a:srgbClr val="800080"/>
                </a:solidFill>
                <a:round/>
                <a:headEnd/>
                <a:tailEnd/>
              </a:ln>
            </p:spPr>
            <p:txBody>
              <a:bodyPr/>
              <a:lstStyle/>
              <a:p>
                <a:pPr>
                  <a:defRPr/>
                </a:pPr>
                <a:endParaRPr lang="en-US" sz="1050" b="1"/>
              </a:p>
            </p:txBody>
          </p:sp>
          <p:sp>
            <p:nvSpPr>
              <p:cNvPr id="299" name="Line 39"/>
              <p:cNvSpPr>
                <a:spLocks noChangeShapeType="1"/>
              </p:cNvSpPr>
              <p:nvPr/>
            </p:nvSpPr>
            <p:spPr bwMode="auto">
              <a:xfrm>
                <a:off x="5018088" y="2940050"/>
                <a:ext cx="414337" cy="373063"/>
              </a:xfrm>
              <a:prstGeom prst="line">
                <a:avLst/>
              </a:prstGeom>
              <a:noFill/>
              <a:ln w="3175">
                <a:solidFill>
                  <a:srgbClr val="800080"/>
                </a:solidFill>
                <a:round/>
                <a:headEnd/>
                <a:tailEnd/>
              </a:ln>
            </p:spPr>
            <p:txBody>
              <a:bodyPr/>
              <a:lstStyle/>
              <a:p>
                <a:pPr>
                  <a:defRPr/>
                </a:pPr>
                <a:endParaRPr lang="en-US" sz="1050" b="1"/>
              </a:p>
            </p:txBody>
          </p:sp>
          <p:sp>
            <p:nvSpPr>
              <p:cNvPr id="300" name="Line 41"/>
              <p:cNvSpPr>
                <a:spLocks noChangeShapeType="1"/>
              </p:cNvSpPr>
              <p:nvPr/>
            </p:nvSpPr>
            <p:spPr bwMode="auto">
              <a:xfrm flipH="1">
                <a:off x="4297363" y="2706688"/>
                <a:ext cx="131762" cy="107950"/>
              </a:xfrm>
              <a:prstGeom prst="line">
                <a:avLst/>
              </a:prstGeom>
              <a:noFill/>
              <a:ln w="3175">
                <a:solidFill>
                  <a:srgbClr val="008080"/>
                </a:solidFill>
                <a:round/>
                <a:headEnd/>
                <a:tailEnd/>
              </a:ln>
            </p:spPr>
            <p:txBody>
              <a:bodyPr/>
              <a:lstStyle/>
              <a:p>
                <a:pPr>
                  <a:defRPr/>
                </a:pPr>
                <a:endParaRPr lang="en-US" sz="1050" b="1"/>
              </a:p>
            </p:txBody>
          </p:sp>
          <p:sp>
            <p:nvSpPr>
              <p:cNvPr id="301" name="Line 42"/>
              <p:cNvSpPr>
                <a:spLocks noChangeShapeType="1"/>
              </p:cNvSpPr>
              <p:nvPr/>
            </p:nvSpPr>
            <p:spPr bwMode="auto">
              <a:xfrm>
                <a:off x="4664075" y="2703513"/>
                <a:ext cx="155575" cy="111125"/>
              </a:xfrm>
              <a:prstGeom prst="line">
                <a:avLst/>
              </a:prstGeom>
              <a:noFill/>
              <a:ln w="3175">
                <a:solidFill>
                  <a:srgbClr val="008080"/>
                </a:solidFill>
                <a:round/>
                <a:headEnd/>
                <a:tailEnd/>
              </a:ln>
            </p:spPr>
            <p:txBody>
              <a:bodyPr/>
              <a:lstStyle/>
              <a:p>
                <a:pPr>
                  <a:defRPr/>
                </a:pPr>
                <a:endParaRPr lang="en-US" sz="1050" b="1"/>
              </a:p>
            </p:txBody>
          </p:sp>
          <p:sp>
            <p:nvSpPr>
              <p:cNvPr id="302" name="Line 43"/>
              <p:cNvSpPr>
                <a:spLocks noChangeShapeType="1"/>
              </p:cNvSpPr>
              <p:nvPr/>
            </p:nvSpPr>
            <p:spPr bwMode="auto">
              <a:xfrm flipH="1">
                <a:off x="4394200" y="2754313"/>
                <a:ext cx="131763" cy="498475"/>
              </a:xfrm>
              <a:prstGeom prst="line">
                <a:avLst/>
              </a:prstGeom>
              <a:noFill/>
              <a:ln w="3175">
                <a:solidFill>
                  <a:srgbClr val="008080"/>
                </a:solidFill>
                <a:round/>
                <a:headEnd/>
                <a:tailEnd/>
              </a:ln>
            </p:spPr>
            <p:txBody>
              <a:bodyPr/>
              <a:lstStyle/>
              <a:p>
                <a:pPr>
                  <a:defRPr/>
                </a:pPr>
                <a:endParaRPr lang="en-US" sz="1050" b="1"/>
              </a:p>
            </p:txBody>
          </p:sp>
          <p:sp>
            <p:nvSpPr>
              <p:cNvPr id="303" name="Line 44"/>
              <p:cNvSpPr>
                <a:spLocks noChangeShapeType="1"/>
              </p:cNvSpPr>
              <p:nvPr/>
            </p:nvSpPr>
            <p:spPr bwMode="auto">
              <a:xfrm>
                <a:off x="4594225" y="2751138"/>
                <a:ext cx="188913" cy="500062"/>
              </a:xfrm>
              <a:prstGeom prst="line">
                <a:avLst/>
              </a:prstGeom>
              <a:noFill/>
              <a:ln w="3175">
                <a:solidFill>
                  <a:srgbClr val="008080"/>
                </a:solidFill>
                <a:round/>
                <a:headEnd/>
                <a:tailEnd/>
              </a:ln>
            </p:spPr>
            <p:txBody>
              <a:bodyPr/>
              <a:lstStyle/>
              <a:p>
                <a:pPr>
                  <a:defRPr/>
                </a:pPr>
                <a:endParaRPr lang="en-US" sz="1050" b="1"/>
              </a:p>
            </p:txBody>
          </p:sp>
          <p:sp>
            <p:nvSpPr>
              <p:cNvPr id="304" name="Line 45"/>
              <p:cNvSpPr>
                <a:spLocks noChangeShapeType="1"/>
              </p:cNvSpPr>
              <p:nvPr/>
            </p:nvSpPr>
            <p:spPr bwMode="auto">
              <a:xfrm flipH="1">
                <a:off x="4225925" y="2740025"/>
                <a:ext cx="250825" cy="733425"/>
              </a:xfrm>
              <a:prstGeom prst="line">
                <a:avLst/>
              </a:prstGeom>
              <a:noFill/>
              <a:ln w="3175">
                <a:solidFill>
                  <a:srgbClr val="008080"/>
                </a:solidFill>
                <a:round/>
                <a:headEnd/>
                <a:tailEnd/>
              </a:ln>
            </p:spPr>
            <p:txBody>
              <a:bodyPr/>
              <a:lstStyle/>
              <a:p>
                <a:pPr>
                  <a:defRPr/>
                </a:pPr>
                <a:endParaRPr lang="en-US" sz="1050" b="1"/>
              </a:p>
            </p:txBody>
          </p:sp>
          <p:sp>
            <p:nvSpPr>
              <p:cNvPr id="305" name="Line 46"/>
              <p:cNvSpPr>
                <a:spLocks noChangeShapeType="1"/>
              </p:cNvSpPr>
              <p:nvPr/>
            </p:nvSpPr>
            <p:spPr bwMode="auto">
              <a:xfrm flipH="1">
                <a:off x="4487863" y="2752725"/>
                <a:ext cx="58737" cy="471488"/>
              </a:xfrm>
              <a:prstGeom prst="line">
                <a:avLst/>
              </a:prstGeom>
              <a:noFill/>
              <a:ln w="3175">
                <a:solidFill>
                  <a:srgbClr val="008080"/>
                </a:solidFill>
                <a:round/>
                <a:headEnd/>
                <a:tailEnd/>
              </a:ln>
            </p:spPr>
            <p:txBody>
              <a:bodyPr/>
              <a:lstStyle/>
              <a:p>
                <a:pPr>
                  <a:defRPr/>
                </a:pPr>
                <a:endParaRPr lang="en-US" sz="1050" b="1"/>
              </a:p>
            </p:txBody>
          </p:sp>
          <p:sp>
            <p:nvSpPr>
              <p:cNvPr id="306" name="Line 47"/>
              <p:cNvSpPr>
                <a:spLocks noChangeShapeType="1"/>
              </p:cNvSpPr>
              <p:nvPr/>
            </p:nvSpPr>
            <p:spPr bwMode="auto">
              <a:xfrm>
                <a:off x="4583113" y="2752725"/>
                <a:ext cx="195262" cy="949325"/>
              </a:xfrm>
              <a:prstGeom prst="line">
                <a:avLst/>
              </a:prstGeom>
              <a:noFill/>
              <a:ln w="3175">
                <a:solidFill>
                  <a:srgbClr val="008080"/>
                </a:solidFill>
                <a:round/>
                <a:headEnd/>
                <a:tailEnd/>
              </a:ln>
            </p:spPr>
            <p:txBody>
              <a:bodyPr/>
              <a:lstStyle/>
              <a:p>
                <a:pPr>
                  <a:defRPr/>
                </a:pPr>
                <a:endParaRPr lang="en-US" sz="1050" b="1"/>
              </a:p>
            </p:txBody>
          </p:sp>
          <p:sp>
            <p:nvSpPr>
              <p:cNvPr id="307" name="Line 48"/>
              <p:cNvSpPr>
                <a:spLocks noChangeShapeType="1"/>
              </p:cNvSpPr>
              <p:nvPr/>
            </p:nvSpPr>
            <p:spPr bwMode="auto">
              <a:xfrm>
                <a:off x="4656138" y="2705100"/>
                <a:ext cx="368300" cy="531813"/>
              </a:xfrm>
              <a:prstGeom prst="line">
                <a:avLst/>
              </a:prstGeom>
              <a:noFill/>
              <a:ln w="3175">
                <a:solidFill>
                  <a:srgbClr val="008080"/>
                </a:solidFill>
                <a:round/>
                <a:headEnd/>
                <a:tailEnd/>
              </a:ln>
            </p:spPr>
            <p:txBody>
              <a:bodyPr/>
              <a:lstStyle/>
              <a:p>
                <a:pPr>
                  <a:defRPr/>
                </a:pPr>
                <a:endParaRPr lang="en-US" sz="1050" b="1"/>
              </a:p>
            </p:txBody>
          </p:sp>
          <p:sp>
            <p:nvSpPr>
              <p:cNvPr id="308" name="Line 49"/>
              <p:cNvSpPr>
                <a:spLocks noChangeShapeType="1"/>
              </p:cNvSpPr>
              <p:nvPr/>
            </p:nvSpPr>
            <p:spPr bwMode="auto">
              <a:xfrm flipH="1">
                <a:off x="4516438" y="2746375"/>
                <a:ext cx="47625" cy="941388"/>
              </a:xfrm>
              <a:prstGeom prst="line">
                <a:avLst/>
              </a:prstGeom>
              <a:noFill/>
              <a:ln w="3175">
                <a:solidFill>
                  <a:srgbClr val="008080"/>
                </a:solidFill>
                <a:round/>
                <a:headEnd/>
                <a:tailEnd/>
              </a:ln>
            </p:spPr>
            <p:txBody>
              <a:bodyPr/>
              <a:lstStyle/>
              <a:p>
                <a:pPr>
                  <a:defRPr/>
                </a:pPr>
                <a:endParaRPr lang="en-US" sz="1050" b="1"/>
              </a:p>
            </p:txBody>
          </p:sp>
          <p:grpSp>
            <p:nvGrpSpPr>
              <p:cNvPr id="309" name="Group 52"/>
              <p:cNvGrpSpPr>
                <a:grpSpLocks/>
              </p:cNvGrpSpPr>
              <p:nvPr/>
            </p:nvGrpSpPr>
            <p:grpSpPr bwMode="auto">
              <a:xfrm>
                <a:off x="4405149" y="2508154"/>
                <a:ext cx="279376" cy="240693"/>
                <a:chOff x="1778" y="3172"/>
                <a:chExt cx="749" cy="413"/>
              </a:xfrm>
            </p:grpSpPr>
            <p:sp>
              <p:nvSpPr>
                <p:cNvPr id="409" name="Oval 53"/>
                <p:cNvSpPr>
                  <a:spLocks noChangeArrowheads="1"/>
                </p:cNvSpPr>
                <p:nvPr/>
              </p:nvSpPr>
              <p:spPr bwMode="auto">
                <a:xfrm>
                  <a:off x="1778" y="3172"/>
                  <a:ext cx="749" cy="414"/>
                </a:xfrm>
                <a:prstGeom prst="ellipse">
                  <a:avLst/>
                </a:prstGeom>
                <a:solidFill>
                  <a:srgbClr val="00FFCC"/>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410" name="Line 54"/>
                <p:cNvSpPr>
                  <a:spLocks noChangeShapeType="1"/>
                </p:cNvSpPr>
                <p:nvPr/>
              </p:nvSpPr>
              <p:spPr bwMode="auto">
                <a:xfrm>
                  <a:off x="1906" y="3586"/>
                  <a:ext cx="0" cy="0"/>
                </a:xfrm>
                <a:prstGeom prst="line">
                  <a:avLst/>
                </a:prstGeom>
                <a:noFill/>
                <a:ln w="3175">
                  <a:solidFill>
                    <a:schemeClr val="tx1"/>
                  </a:solidFill>
                  <a:round/>
                  <a:headEnd/>
                  <a:tailEnd/>
                </a:ln>
              </p:spPr>
              <p:txBody>
                <a:bodyPr/>
                <a:lstStyle/>
                <a:p>
                  <a:pPr>
                    <a:defRPr/>
                  </a:pPr>
                  <a:endParaRPr lang="en-US" sz="1050" b="1"/>
                </a:p>
              </p:txBody>
            </p:sp>
            <p:sp>
              <p:nvSpPr>
                <p:cNvPr id="411" name="Text Box 55"/>
                <p:cNvSpPr txBox="1">
                  <a:spLocks noChangeArrowheads="1"/>
                </p:cNvSpPr>
                <p:nvPr/>
              </p:nvSpPr>
              <p:spPr bwMode="auto">
                <a:xfrm>
                  <a:off x="1906" y="3275"/>
                  <a:ext cx="262" cy="217"/>
                </a:xfrm>
                <a:prstGeom prst="rect">
                  <a:avLst/>
                </a:prstGeom>
                <a:noFill/>
                <a:ln w="3175">
                  <a:solidFill>
                    <a:schemeClr val="tx1"/>
                  </a:solidFill>
                  <a:miter lim="800000"/>
                  <a:headEnd/>
                  <a:tailEnd/>
                </a:ln>
              </p:spPr>
              <p:txBody>
                <a:bodyPr wrap="none">
                  <a:spAutoFit/>
                </a:bodyPr>
                <a:lstStyle/>
                <a:p>
                  <a:endParaRPr lang="en-US" sz="1200" b="1">
                    <a:solidFill>
                      <a:srgbClr val="000099"/>
                    </a:solidFill>
                    <a:latin typeface="Times New Roman" pitchFamily="18" charset="0"/>
                  </a:endParaRPr>
                </a:p>
              </p:txBody>
            </p:sp>
          </p:grpSp>
          <p:grpSp>
            <p:nvGrpSpPr>
              <p:cNvPr id="310" name="Group 56"/>
              <p:cNvGrpSpPr>
                <a:grpSpLocks/>
              </p:cNvGrpSpPr>
              <p:nvPr/>
            </p:nvGrpSpPr>
            <p:grpSpPr bwMode="auto">
              <a:xfrm>
                <a:off x="4100673" y="2805403"/>
                <a:ext cx="920340" cy="240036"/>
                <a:chOff x="1579" y="1844"/>
                <a:chExt cx="2530" cy="365"/>
              </a:xfrm>
            </p:grpSpPr>
            <p:grpSp>
              <p:nvGrpSpPr>
                <p:cNvPr id="399" name="Group 57"/>
                <p:cNvGrpSpPr>
                  <a:grpSpLocks/>
                </p:cNvGrpSpPr>
                <p:nvPr/>
              </p:nvGrpSpPr>
              <p:grpSpPr bwMode="auto">
                <a:xfrm>
                  <a:off x="1579" y="1844"/>
                  <a:ext cx="2530" cy="365"/>
                  <a:chOff x="1543" y="1736"/>
                  <a:chExt cx="2530" cy="365"/>
                </a:xfrm>
              </p:grpSpPr>
              <p:grpSp>
                <p:nvGrpSpPr>
                  <p:cNvPr id="401" name="Group 58"/>
                  <p:cNvGrpSpPr>
                    <a:grpSpLocks/>
                  </p:cNvGrpSpPr>
                  <p:nvPr/>
                </p:nvGrpSpPr>
                <p:grpSpPr bwMode="auto">
                  <a:xfrm>
                    <a:off x="1543" y="1736"/>
                    <a:ext cx="768" cy="365"/>
                    <a:chOff x="1778" y="3172"/>
                    <a:chExt cx="749" cy="413"/>
                  </a:xfrm>
                </p:grpSpPr>
                <p:sp>
                  <p:nvSpPr>
                    <p:cNvPr id="406" name="Oval 59"/>
                    <p:cNvSpPr>
                      <a:spLocks noChangeArrowheads="1"/>
                    </p:cNvSpPr>
                    <p:nvPr/>
                  </p:nvSpPr>
                  <p:spPr bwMode="auto">
                    <a:xfrm>
                      <a:off x="1778" y="3172"/>
                      <a:ext cx="749" cy="418"/>
                    </a:xfrm>
                    <a:prstGeom prst="ellipse">
                      <a:avLst/>
                    </a:prstGeom>
                    <a:solidFill>
                      <a:srgbClr val="80008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407" name="Line 60"/>
                    <p:cNvSpPr>
                      <a:spLocks noChangeShapeType="1"/>
                    </p:cNvSpPr>
                    <p:nvPr/>
                  </p:nvSpPr>
                  <p:spPr bwMode="auto">
                    <a:xfrm>
                      <a:off x="1905" y="3587"/>
                      <a:ext cx="0" cy="0"/>
                    </a:xfrm>
                    <a:prstGeom prst="line">
                      <a:avLst/>
                    </a:prstGeom>
                    <a:noFill/>
                    <a:ln w="3175">
                      <a:solidFill>
                        <a:schemeClr val="tx1"/>
                      </a:solidFill>
                      <a:round/>
                      <a:headEnd/>
                      <a:tailEnd/>
                    </a:ln>
                  </p:spPr>
                  <p:txBody>
                    <a:bodyPr/>
                    <a:lstStyle/>
                    <a:p>
                      <a:pPr>
                        <a:defRPr/>
                      </a:pPr>
                      <a:endParaRPr lang="en-US" sz="1050" b="1"/>
                    </a:p>
                  </p:txBody>
                </p:sp>
                <p:sp>
                  <p:nvSpPr>
                    <p:cNvPr id="408" name="Text Box 61"/>
                    <p:cNvSpPr txBox="1">
                      <a:spLocks noChangeArrowheads="1"/>
                    </p:cNvSpPr>
                    <p:nvPr/>
                  </p:nvSpPr>
                  <p:spPr bwMode="auto">
                    <a:xfrm>
                      <a:off x="1877" y="3200"/>
                      <a:ext cx="262" cy="290"/>
                    </a:xfrm>
                    <a:prstGeom prst="rect">
                      <a:avLst/>
                    </a:prstGeom>
                    <a:noFill/>
                    <a:ln w="3175">
                      <a:solidFill>
                        <a:schemeClr val="tx1"/>
                      </a:solidFill>
                      <a:miter lim="800000"/>
                      <a:headEnd/>
                      <a:tailEnd/>
                    </a:ln>
                  </p:spPr>
                  <p:txBody>
                    <a:bodyPr wrap="none">
                      <a:spAutoFit/>
                    </a:bodyPr>
                    <a:lstStyle/>
                    <a:p>
                      <a:endParaRPr lang="en-US" b="1">
                        <a:solidFill>
                          <a:srgbClr val="92D050"/>
                        </a:solidFill>
                        <a:latin typeface="Times New Roman" pitchFamily="18" charset="0"/>
                      </a:endParaRPr>
                    </a:p>
                  </p:txBody>
                </p:sp>
              </p:grpSp>
              <p:grpSp>
                <p:nvGrpSpPr>
                  <p:cNvPr id="402" name="Group 62"/>
                  <p:cNvGrpSpPr>
                    <a:grpSpLocks/>
                  </p:cNvGrpSpPr>
                  <p:nvPr/>
                </p:nvGrpSpPr>
                <p:grpSpPr bwMode="auto">
                  <a:xfrm>
                    <a:off x="3305" y="1736"/>
                    <a:ext cx="768" cy="365"/>
                    <a:chOff x="1778" y="3172"/>
                    <a:chExt cx="749" cy="413"/>
                  </a:xfrm>
                </p:grpSpPr>
                <p:sp>
                  <p:nvSpPr>
                    <p:cNvPr id="403" name="Oval 63"/>
                    <p:cNvSpPr>
                      <a:spLocks noChangeArrowheads="1"/>
                    </p:cNvSpPr>
                    <p:nvPr/>
                  </p:nvSpPr>
                  <p:spPr bwMode="auto">
                    <a:xfrm>
                      <a:off x="1779" y="3172"/>
                      <a:ext cx="749" cy="418"/>
                    </a:xfrm>
                    <a:prstGeom prst="ellipse">
                      <a:avLst/>
                    </a:prstGeom>
                    <a:solidFill>
                      <a:srgbClr val="80008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404" name="Line 64"/>
                    <p:cNvSpPr>
                      <a:spLocks noChangeShapeType="1"/>
                    </p:cNvSpPr>
                    <p:nvPr/>
                  </p:nvSpPr>
                  <p:spPr bwMode="auto">
                    <a:xfrm>
                      <a:off x="1906" y="3587"/>
                      <a:ext cx="0" cy="0"/>
                    </a:xfrm>
                    <a:prstGeom prst="line">
                      <a:avLst/>
                    </a:prstGeom>
                    <a:noFill/>
                    <a:ln w="3175">
                      <a:solidFill>
                        <a:schemeClr val="tx1"/>
                      </a:solidFill>
                      <a:round/>
                      <a:headEnd/>
                      <a:tailEnd/>
                    </a:ln>
                  </p:spPr>
                  <p:txBody>
                    <a:bodyPr/>
                    <a:lstStyle/>
                    <a:p>
                      <a:pPr>
                        <a:defRPr/>
                      </a:pPr>
                      <a:endParaRPr lang="en-US" sz="1050" b="1"/>
                    </a:p>
                  </p:txBody>
                </p:sp>
                <p:sp>
                  <p:nvSpPr>
                    <p:cNvPr id="405" name="Text Box 65"/>
                    <p:cNvSpPr txBox="1">
                      <a:spLocks noChangeArrowheads="1"/>
                    </p:cNvSpPr>
                    <p:nvPr/>
                  </p:nvSpPr>
                  <p:spPr bwMode="auto">
                    <a:xfrm>
                      <a:off x="1918" y="3200"/>
                      <a:ext cx="262" cy="290"/>
                    </a:xfrm>
                    <a:prstGeom prst="rect">
                      <a:avLst/>
                    </a:prstGeom>
                    <a:noFill/>
                    <a:ln w="3175">
                      <a:solidFill>
                        <a:schemeClr val="tx1"/>
                      </a:solidFill>
                      <a:miter lim="800000"/>
                      <a:headEnd/>
                      <a:tailEnd/>
                    </a:ln>
                  </p:spPr>
                  <p:txBody>
                    <a:bodyPr wrap="none">
                      <a:spAutoFit/>
                    </a:bodyPr>
                    <a:lstStyle/>
                    <a:p>
                      <a:endParaRPr lang="en-US" b="1">
                        <a:solidFill>
                          <a:srgbClr val="92D050"/>
                        </a:solidFill>
                        <a:latin typeface="Times New Roman" pitchFamily="18" charset="0"/>
                      </a:endParaRPr>
                    </a:p>
                  </p:txBody>
                </p:sp>
              </p:grpSp>
            </p:grpSp>
            <p:sp>
              <p:nvSpPr>
                <p:cNvPr id="400" name="Line 66"/>
                <p:cNvSpPr>
                  <a:spLocks noChangeShapeType="1"/>
                </p:cNvSpPr>
                <p:nvPr/>
              </p:nvSpPr>
              <p:spPr bwMode="auto">
                <a:xfrm>
                  <a:off x="2347" y="2039"/>
                  <a:ext cx="1004" cy="0"/>
                </a:xfrm>
                <a:prstGeom prst="line">
                  <a:avLst/>
                </a:prstGeom>
                <a:noFill/>
                <a:ln w="3175">
                  <a:solidFill>
                    <a:srgbClr val="800080"/>
                  </a:solidFill>
                  <a:round/>
                  <a:headEnd/>
                  <a:tailEnd/>
                </a:ln>
              </p:spPr>
              <p:txBody>
                <a:bodyPr/>
                <a:lstStyle/>
                <a:p>
                  <a:pPr>
                    <a:defRPr/>
                  </a:pPr>
                  <a:endParaRPr lang="en-US" sz="1050" b="1"/>
                </a:p>
              </p:txBody>
            </p:sp>
          </p:grpSp>
          <p:sp>
            <p:nvSpPr>
              <p:cNvPr id="311" name="Oval 84"/>
              <p:cNvSpPr>
                <a:spLocks noChangeArrowheads="1"/>
              </p:cNvSpPr>
              <p:nvPr/>
            </p:nvSpPr>
            <p:spPr bwMode="auto">
              <a:xfrm>
                <a:off x="3741738" y="322262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12" name="Line 85"/>
              <p:cNvSpPr>
                <a:spLocks noChangeShapeType="1"/>
              </p:cNvSpPr>
              <p:nvPr/>
            </p:nvSpPr>
            <p:spPr bwMode="auto">
              <a:xfrm>
                <a:off x="3771900" y="3389313"/>
                <a:ext cx="0" cy="0"/>
              </a:xfrm>
              <a:prstGeom prst="line">
                <a:avLst/>
              </a:prstGeom>
              <a:noFill/>
              <a:ln w="3175">
                <a:solidFill>
                  <a:schemeClr val="tx1"/>
                </a:solidFill>
                <a:round/>
                <a:headEnd/>
                <a:tailEnd/>
              </a:ln>
            </p:spPr>
            <p:txBody>
              <a:bodyPr/>
              <a:lstStyle/>
              <a:p>
                <a:pPr>
                  <a:defRPr/>
                </a:pPr>
                <a:endParaRPr lang="en-US" sz="1050" b="1"/>
              </a:p>
            </p:txBody>
          </p:sp>
          <p:sp>
            <p:nvSpPr>
              <p:cNvPr id="313" name="Oval 86"/>
              <p:cNvSpPr>
                <a:spLocks noChangeArrowheads="1"/>
              </p:cNvSpPr>
              <p:nvPr/>
            </p:nvSpPr>
            <p:spPr bwMode="auto">
              <a:xfrm>
                <a:off x="4262438" y="344487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14" name="Line 87"/>
              <p:cNvSpPr>
                <a:spLocks noChangeShapeType="1"/>
              </p:cNvSpPr>
              <p:nvPr/>
            </p:nvSpPr>
            <p:spPr bwMode="auto">
              <a:xfrm>
                <a:off x="4291013" y="3611563"/>
                <a:ext cx="0" cy="0"/>
              </a:xfrm>
              <a:prstGeom prst="line">
                <a:avLst/>
              </a:prstGeom>
              <a:noFill/>
              <a:ln w="3175">
                <a:solidFill>
                  <a:schemeClr val="tx1"/>
                </a:solidFill>
                <a:round/>
                <a:headEnd/>
                <a:tailEnd/>
              </a:ln>
            </p:spPr>
            <p:txBody>
              <a:bodyPr/>
              <a:lstStyle/>
              <a:p>
                <a:pPr>
                  <a:defRPr/>
                </a:pPr>
                <a:endParaRPr lang="en-US" sz="1050" b="1"/>
              </a:p>
            </p:txBody>
          </p:sp>
          <p:sp>
            <p:nvSpPr>
              <p:cNvPr id="315" name="Oval 88"/>
              <p:cNvSpPr>
                <a:spLocks noChangeArrowheads="1"/>
              </p:cNvSpPr>
              <p:nvPr/>
            </p:nvSpPr>
            <p:spPr bwMode="auto">
              <a:xfrm>
                <a:off x="4073525" y="344487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16" name="Line 89"/>
              <p:cNvSpPr>
                <a:spLocks noChangeShapeType="1"/>
              </p:cNvSpPr>
              <p:nvPr/>
            </p:nvSpPr>
            <p:spPr bwMode="auto">
              <a:xfrm>
                <a:off x="4103688" y="3611563"/>
                <a:ext cx="0" cy="0"/>
              </a:xfrm>
              <a:prstGeom prst="line">
                <a:avLst/>
              </a:prstGeom>
              <a:noFill/>
              <a:ln w="3175">
                <a:solidFill>
                  <a:schemeClr val="tx1"/>
                </a:solidFill>
                <a:round/>
                <a:headEnd/>
                <a:tailEnd/>
              </a:ln>
            </p:spPr>
            <p:txBody>
              <a:bodyPr/>
              <a:lstStyle/>
              <a:p>
                <a:pPr>
                  <a:defRPr/>
                </a:pPr>
                <a:endParaRPr lang="en-US" sz="1050" b="1"/>
              </a:p>
            </p:txBody>
          </p:sp>
          <p:sp>
            <p:nvSpPr>
              <p:cNvPr id="317" name="Oval 90"/>
              <p:cNvSpPr>
                <a:spLocks noChangeArrowheads="1"/>
              </p:cNvSpPr>
              <p:nvPr/>
            </p:nvSpPr>
            <p:spPr bwMode="auto">
              <a:xfrm>
                <a:off x="3952875" y="322262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18" name="Line 91"/>
              <p:cNvSpPr>
                <a:spLocks noChangeShapeType="1"/>
              </p:cNvSpPr>
              <p:nvPr/>
            </p:nvSpPr>
            <p:spPr bwMode="auto">
              <a:xfrm>
                <a:off x="3983038" y="3389313"/>
                <a:ext cx="0" cy="0"/>
              </a:xfrm>
              <a:prstGeom prst="line">
                <a:avLst/>
              </a:prstGeom>
              <a:noFill/>
              <a:ln w="3175">
                <a:solidFill>
                  <a:schemeClr val="tx1"/>
                </a:solidFill>
                <a:round/>
                <a:headEnd/>
                <a:tailEnd/>
              </a:ln>
            </p:spPr>
            <p:txBody>
              <a:bodyPr/>
              <a:lstStyle/>
              <a:p>
                <a:pPr>
                  <a:defRPr/>
                </a:pPr>
                <a:endParaRPr lang="en-US" sz="1050" b="1"/>
              </a:p>
            </p:txBody>
          </p:sp>
          <p:sp>
            <p:nvSpPr>
              <p:cNvPr id="319" name="Oval 92"/>
              <p:cNvSpPr>
                <a:spLocks noChangeArrowheads="1"/>
              </p:cNvSpPr>
              <p:nvPr/>
            </p:nvSpPr>
            <p:spPr bwMode="auto">
              <a:xfrm>
                <a:off x="3886200" y="344487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0" name="Line 93"/>
              <p:cNvSpPr>
                <a:spLocks noChangeShapeType="1"/>
              </p:cNvSpPr>
              <p:nvPr/>
            </p:nvSpPr>
            <p:spPr bwMode="auto">
              <a:xfrm>
                <a:off x="3914775" y="3611563"/>
                <a:ext cx="0" cy="0"/>
              </a:xfrm>
              <a:prstGeom prst="line">
                <a:avLst/>
              </a:prstGeom>
              <a:noFill/>
              <a:ln w="3175">
                <a:solidFill>
                  <a:schemeClr val="tx1"/>
                </a:solidFill>
                <a:round/>
                <a:headEnd/>
                <a:tailEnd/>
              </a:ln>
            </p:spPr>
            <p:txBody>
              <a:bodyPr/>
              <a:lstStyle/>
              <a:p>
                <a:pPr>
                  <a:defRPr/>
                </a:pPr>
                <a:endParaRPr lang="en-US" sz="1050" b="1"/>
              </a:p>
            </p:txBody>
          </p:sp>
          <p:sp>
            <p:nvSpPr>
              <p:cNvPr id="321" name="Oval 94"/>
              <p:cNvSpPr>
                <a:spLocks noChangeArrowheads="1"/>
              </p:cNvSpPr>
              <p:nvPr/>
            </p:nvSpPr>
            <p:spPr bwMode="auto">
              <a:xfrm>
                <a:off x="4156075" y="3222625"/>
                <a:ext cx="171450"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2" name="Line 95"/>
              <p:cNvSpPr>
                <a:spLocks noChangeShapeType="1"/>
              </p:cNvSpPr>
              <p:nvPr/>
            </p:nvSpPr>
            <p:spPr bwMode="auto">
              <a:xfrm>
                <a:off x="4186238" y="3389313"/>
                <a:ext cx="0" cy="0"/>
              </a:xfrm>
              <a:prstGeom prst="line">
                <a:avLst/>
              </a:prstGeom>
              <a:noFill/>
              <a:ln w="3175">
                <a:solidFill>
                  <a:schemeClr val="tx1"/>
                </a:solidFill>
                <a:round/>
                <a:headEnd/>
                <a:tailEnd/>
              </a:ln>
            </p:spPr>
            <p:txBody>
              <a:bodyPr/>
              <a:lstStyle/>
              <a:p>
                <a:pPr>
                  <a:defRPr/>
                </a:pPr>
                <a:endParaRPr lang="en-US" sz="1050" b="1"/>
              </a:p>
            </p:txBody>
          </p:sp>
          <p:sp>
            <p:nvSpPr>
              <p:cNvPr id="323" name="Oval 96"/>
              <p:cNvSpPr>
                <a:spLocks noChangeArrowheads="1"/>
              </p:cNvSpPr>
              <p:nvPr/>
            </p:nvSpPr>
            <p:spPr bwMode="auto">
              <a:xfrm>
                <a:off x="4360863" y="322262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4" name="Line 97"/>
              <p:cNvSpPr>
                <a:spLocks noChangeShapeType="1"/>
              </p:cNvSpPr>
              <p:nvPr/>
            </p:nvSpPr>
            <p:spPr bwMode="auto">
              <a:xfrm>
                <a:off x="4389438" y="3389313"/>
                <a:ext cx="0" cy="0"/>
              </a:xfrm>
              <a:prstGeom prst="line">
                <a:avLst/>
              </a:prstGeom>
              <a:noFill/>
              <a:ln w="3175">
                <a:solidFill>
                  <a:schemeClr val="tx1"/>
                </a:solidFill>
                <a:round/>
                <a:headEnd/>
                <a:tailEnd/>
              </a:ln>
            </p:spPr>
            <p:txBody>
              <a:bodyPr/>
              <a:lstStyle/>
              <a:p>
                <a:pPr>
                  <a:defRPr/>
                </a:pPr>
                <a:endParaRPr lang="en-US" sz="1050" b="1"/>
              </a:p>
            </p:txBody>
          </p:sp>
          <p:sp>
            <p:nvSpPr>
              <p:cNvPr id="325" name="Oval 98"/>
              <p:cNvSpPr>
                <a:spLocks noChangeArrowheads="1"/>
              </p:cNvSpPr>
              <p:nvPr/>
            </p:nvSpPr>
            <p:spPr bwMode="auto">
              <a:xfrm>
                <a:off x="4564063" y="322262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6" name="Line 99"/>
              <p:cNvSpPr>
                <a:spLocks noChangeShapeType="1"/>
              </p:cNvSpPr>
              <p:nvPr/>
            </p:nvSpPr>
            <p:spPr bwMode="auto">
              <a:xfrm>
                <a:off x="4592638" y="3389313"/>
                <a:ext cx="0" cy="0"/>
              </a:xfrm>
              <a:prstGeom prst="line">
                <a:avLst/>
              </a:prstGeom>
              <a:noFill/>
              <a:ln w="3175">
                <a:solidFill>
                  <a:schemeClr val="tx1"/>
                </a:solidFill>
                <a:round/>
                <a:headEnd/>
                <a:tailEnd/>
              </a:ln>
            </p:spPr>
            <p:txBody>
              <a:bodyPr/>
              <a:lstStyle/>
              <a:p>
                <a:pPr>
                  <a:defRPr/>
                </a:pPr>
                <a:endParaRPr lang="en-US" sz="1050" b="1"/>
              </a:p>
            </p:txBody>
          </p:sp>
          <p:sp>
            <p:nvSpPr>
              <p:cNvPr id="327" name="Oval 100"/>
              <p:cNvSpPr>
                <a:spLocks noChangeArrowheads="1"/>
              </p:cNvSpPr>
              <p:nvPr/>
            </p:nvSpPr>
            <p:spPr bwMode="auto">
              <a:xfrm>
                <a:off x="4767263" y="322262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8" name="Line 101"/>
              <p:cNvSpPr>
                <a:spLocks noChangeShapeType="1"/>
              </p:cNvSpPr>
              <p:nvPr/>
            </p:nvSpPr>
            <p:spPr bwMode="auto">
              <a:xfrm>
                <a:off x="4797425" y="3389313"/>
                <a:ext cx="0" cy="0"/>
              </a:xfrm>
              <a:prstGeom prst="line">
                <a:avLst/>
              </a:prstGeom>
              <a:noFill/>
              <a:ln w="3175">
                <a:solidFill>
                  <a:schemeClr val="tx1"/>
                </a:solidFill>
                <a:round/>
                <a:headEnd/>
                <a:tailEnd/>
              </a:ln>
            </p:spPr>
            <p:txBody>
              <a:bodyPr/>
              <a:lstStyle/>
              <a:p>
                <a:pPr>
                  <a:defRPr/>
                </a:pPr>
                <a:endParaRPr lang="en-US" sz="1050" b="1"/>
              </a:p>
            </p:txBody>
          </p:sp>
          <p:sp>
            <p:nvSpPr>
              <p:cNvPr id="329" name="Oval 102"/>
              <p:cNvSpPr>
                <a:spLocks noChangeArrowheads="1"/>
              </p:cNvSpPr>
              <p:nvPr/>
            </p:nvSpPr>
            <p:spPr bwMode="auto">
              <a:xfrm>
                <a:off x="4972050" y="322262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0" name="Line 103"/>
              <p:cNvSpPr>
                <a:spLocks noChangeShapeType="1"/>
              </p:cNvSpPr>
              <p:nvPr/>
            </p:nvSpPr>
            <p:spPr bwMode="auto">
              <a:xfrm>
                <a:off x="5000625" y="3389313"/>
                <a:ext cx="0" cy="0"/>
              </a:xfrm>
              <a:prstGeom prst="line">
                <a:avLst/>
              </a:prstGeom>
              <a:noFill/>
              <a:ln w="3175">
                <a:solidFill>
                  <a:schemeClr val="tx1"/>
                </a:solidFill>
                <a:round/>
                <a:headEnd/>
                <a:tailEnd/>
              </a:ln>
            </p:spPr>
            <p:txBody>
              <a:bodyPr/>
              <a:lstStyle/>
              <a:p>
                <a:pPr>
                  <a:defRPr/>
                </a:pPr>
                <a:endParaRPr lang="en-US" sz="1050" b="1"/>
              </a:p>
            </p:txBody>
          </p:sp>
          <p:sp>
            <p:nvSpPr>
              <p:cNvPr id="331" name="Oval 104"/>
              <p:cNvSpPr>
                <a:spLocks noChangeArrowheads="1"/>
              </p:cNvSpPr>
              <p:nvPr/>
            </p:nvSpPr>
            <p:spPr bwMode="auto">
              <a:xfrm>
                <a:off x="4451350" y="344487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2" name="Line 105"/>
              <p:cNvSpPr>
                <a:spLocks noChangeShapeType="1"/>
              </p:cNvSpPr>
              <p:nvPr/>
            </p:nvSpPr>
            <p:spPr bwMode="auto">
              <a:xfrm>
                <a:off x="4479925" y="3611563"/>
                <a:ext cx="0" cy="0"/>
              </a:xfrm>
              <a:prstGeom prst="line">
                <a:avLst/>
              </a:prstGeom>
              <a:noFill/>
              <a:ln w="3175">
                <a:solidFill>
                  <a:schemeClr val="tx1"/>
                </a:solidFill>
                <a:round/>
                <a:headEnd/>
                <a:tailEnd/>
              </a:ln>
            </p:spPr>
            <p:txBody>
              <a:bodyPr/>
              <a:lstStyle/>
              <a:p>
                <a:pPr>
                  <a:defRPr/>
                </a:pPr>
                <a:endParaRPr lang="en-US" sz="1050" b="1"/>
              </a:p>
            </p:txBody>
          </p:sp>
          <p:sp>
            <p:nvSpPr>
              <p:cNvPr id="333" name="Oval 106"/>
              <p:cNvSpPr>
                <a:spLocks noChangeArrowheads="1"/>
              </p:cNvSpPr>
              <p:nvPr/>
            </p:nvSpPr>
            <p:spPr bwMode="auto">
              <a:xfrm>
                <a:off x="4638675" y="344487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4" name="Line 107"/>
              <p:cNvSpPr>
                <a:spLocks noChangeShapeType="1"/>
              </p:cNvSpPr>
              <p:nvPr/>
            </p:nvSpPr>
            <p:spPr bwMode="auto">
              <a:xfrm>
                <a:off x="4668838" y="3611563"/>
                <a:ext cx="0" cy="0"/>
              </a:xfrm>
              <a:prstGeom prst="line">
                <a:avLst/>
              </a:prstGeom>
              <a:noFill/>
              <a:ln w="3175">
                <a:solidFill>
                  <a:schemeClr val="tx1"/>
                </a:solidFill>
                <a:round/>
                <a:headEnd/>
                <a:tailEnd/>
              </a:ln>
            </p:spPr>
            <p:txBody>
              <a:bodyPr/>
              <a:lstStyle/>
              <a:p>
                <a:pPr>
                  <a:defRPr/>
                </a:pPr>
                <a:endParaRPr lang="en-US" sz="1050" b="1"/>
              </a:p>
            </p:txBody>
          </p:sp>
          <p:sp>
            <p:nvSpPr>
              <p:cNvPr id="335" name="Oval 108"/>
              <p:cNvSpPr>
                <a:spLocks noChangeArrowheads="1"/>
              </p:cNvSpPr>
              <p:nvPr/>
            </p:nvSpPr>
            <p:spPr bwMode="auto">
              <a:xfrm>
                <a:off x="4827588" y="344487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6" name="Line 109"/>
              <p:cNvSpPr>
                <a:spLocks noChangeShapeType="1"/>
              </p:cNvSpPr>
              <p:nvPr/>
            </p:nvSpPr>
            <p:spPr bwMode="auto">
              <a:xfrm>
                <a:off x="4857750" y="3611563"/>
                <a:ext cx="0" cy="0"/>
              </a:xfrm>
              <a:prstGeom prst="line">
                <a:avLst/>
              </a:prstGeom>
              <a:noFill/>
              <a:ln w="3175">
                <a:solidFill>
                  <a:schemeClr val="tx1"/>
                </a:solidFill>
                <a:round/>
                <a:headEnd/>
                <a:tailEnd/>
              </a:ln>
            </p:spPr>
            <p:txBody>
              <a:bodyPr/>
              <a:lstStyle/>
              <a:p>
                <a:pPr>
                  <a:defRPr/>
                </a:pPr>
                <a:endParaRPr lang="en-US" sz="1050" b="1"/>
              </a:p>
            </p:txBody>
          </p:sp>
          <p:sp>
            <p:nvSpPr>
              <p:cNvPr id="337" name="Oval 110"/>
              <p:cNvSpPr>
                <a:spLocks noChangeArrowheads="1"/>
              </p:cNvSpPr>
              <p:nvPr/>
            </p:nvSpPr>
            <p:spPr bwMode="auto">
              <a:xfrm>
                <a:off x="3973513" y="3665538"/>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8" name="Line 111"/>
              <p:cNvSpPr>
                <a:spLocks noChangeShapeType="1"/>
              </p:cNvSpPr>
              <p:nvPr/>
            </p:nvSpPr>
            <p:spPr bwMode="auto">
              <a:xfrm>
                <a:off x="4129088" y="3832225"/>
                <a:ext cx="0" cy="0"/>
              </a:xfrm>
              <a:prstGeom prst="line">
                <a:avLst/>
              </a:prstGeom>
              <a:noFill/>
              <a:ln w="3175">
                <a:solidFill>
                  <a:schemeClr val="tx1"/>
                </a:solidFill>
                <a:round/>
                <a:headEnd/>
                <a:tailEnd/>
              </a:ln>
            </p:spPr>
            <p:txBody>
              <a:bodyPr/>
              <a:lstStyle/>
              <a:p>
                <a:pPr>
                  <a:defRPr/>
                </a:pPr>
                <a:endParaRPr lang="en-US" sz="1050" b="1"/>
              </a:p>
            </p:txBody>
          </p:sp>
          <p:sp>
            <p:nvSpPr>
              <p:cNvPr id="339" name="Oval 112"/>
              <p:cNvSpPr>
                <a:spLocks noChangeArrowheads="1"/>
              </p:cNvSpPr>
              <p:nvPr/>
            </p:nvSpPr>
            <p:spPr bwMode="auto">
              <a:xfrm>
                <a:off x="4171950" y="3665538"/>
                <a:ext cx="169863"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0" name="Line 113"/>
              <p:cNvSpPr>
                <a:spLocks noChangeShapeType="1"/>
              </p:cNvSpPr>
              <p:nvPr/>
            </p:nvSpPr>
            <p:spPr bwMode="auto">
              <a:xfrm>
                <a:off x="4329113" y="3832225"/>
                <a:ext cx="0" cy="0"/>
              </a:xfrm>
              <a:prstGeom prst="line">
                <a:avLst/>
              </a:prstGeom>
              <a:noFill/>
              <a:ln w="3175">
                <a:solidFill>
                  <a:schemeClr val="tx1"/>
                </a:solidFill>
                <a:round/>
                <a:headEnd/>
                <a:tailEnd/>
              </a:ln>
            </p:spPr>
            <p:txBody>
              <a:bodyPr/>
              <a:lstStyle/>
              <a:p>
                <a:pPr>
                  <a:defRPr/>
                </a:pPr>
                <a:endParaRPr lang="en-US" sz="1050" b="1"/>
              </a:p>
            </p:txBody>
          </p:sp>
          <p:sp>
            <p:nvSpPr>
              <p:cNvPr id="341" name="Oval 114"/>
              <p:cNvSpPr>
                <a:spLocks noChangeArrowheads="1"/>
              </p:cNvSpPr>
              <p:nvPr/>
            </p:nvSpPr>
            <p:spPr bwMode="auto">
              <a:xfrm>
                <a:off x="4370388" y="3665538"/>
                <a:ext cx="171450"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2" name="Line 115"/>
              <p:cNvSpPr>
                <a:spLocks noChangeShapeType="1"/>
              </p:cNvSpPr>
              <p:nvPr/>
            </p:nvSpPr>
            <p:spPr bwMode="auto">
              <a:xfrm>
                <a:off x="4527550" y="3832225"/>
                <a:ext cx="0" cy="0"/>
              </a:xfrm>
              <a:prstGeom prst="line">
                <a:avLst/>
              </a:prstGeom>
              <a:noFill/>
              <a:ln w="3175">
                <a:solidFill>
                  <a:schemeClr val="tx1"/>
                </a:solidFill>
                <a:round/>
                <a:headEnd/>
                <a:tailEnd/>
              </a:ln>
            </p:spPr>
            <p:txBody>
              <a:bodyPr/>
              <a:lstStyle/>
              <a:p>
                <a:pPr>
                  <a:defRPr/>
                </a:pPr>
                <a:endParaRPr lang="en-US" sz="1050" b="1"/>
              </a:p>
            </p:txBody>
          </p:sp>
          <p:sp>
            <p:nvSpPr>
              <p:cNvPr id="343" name="Oval 116"/>
              <p:cNvSpPr>
                <a:spLocks noChangeArrowheads="1"/>
              </p:cNvSpPr>
              <p:nvPr/>
            </p:nvSpPr>
            <p:spPr bwMode="auto">
              <a:xfrm>
                <a:off x="4570413" y="3665538"/>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4" name="Line 117"/>
              <p:cNvSpPr>
                <a:spLocks noChangeShapeType="1"/>
              </p:cNvSpPr>
              <p:nvPr/>
            </p:nvSpPr>
            <p:spPr bwMode="auto">
              <a:xfrm>
                <a:off x="4727575" y="3832225"/>
                <a:ext cx="0" cy="0"/>
              </a:xfrm>
              <a:prstGeom prst="line">
                <a:avLst/>
              </a:prstGeom>
              <a:noFill/>
              <a:ln w="3175">
                <a:solidFill>
                  <a:schemeClr val="tx1"/>
                </a:solidFill>
                <a:round/>
                <a:headEnd/>
                <a:tailEnd/>
              </a:ln>
            </p:spPr>
            <p:txBody>
              <a:bodyPr/>
              <a:lstStyle/>
              <a:p>
                <a:pPr>
                  <a:defRPr/>
                </a:pPr>
                <a:endParaRPr lang="en-US" sz="1050" b="1"/>
              </a:p>
            </p:txBody>
          </p:sp>
          <p:sp>
            <p:nvSpPr>
              <p:cNvPr id="345" name="Oval 118"/>
              <p:cNvSpPr>
                <a:spLocks noChangeArrowheads="1"/>
              </p:cNvSpPr>
              <p:nvPr/>
            </p:nvSpPr>
            <p:spPr bwMode="auto">
              <a:xfrm>
                <a:off x="4770438" y="3665538"/>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6" name="Line 119"/>
              <p:cNvSpPr>
                <a:spLocks noChangeShapeType="1"/>
              </p:cNvSpPr>
              <p:nvPr/>
            </p:nvSpPr>
            <p:spPr bwMode="auto">
              <a:xfrm>
                <a:off x="4926013" y="3832225"/>
                <a:ext cx="0" cy="0"/>
              </a:xfrm>
              <a:prstGeom prst="line">
                <a:avLst/>
              </a:prstGeom>
              <a:noFill/>
              <a:ln w="3175">
                <a:solidFill>
                  <a:schemeClr val="tx1"/>
                </a:solidFill>
                <a:round/>
                <a:headEnd/>
                <a:tailEnd/>
              </a:ln>
            </p:spPr>
            <p:txBody>
              <a:bodyPr/>
              <a:lstStyle/>
              <a:p>
                <a:pPr>
                  <a:defRPr/>
                </a:pPr>
                <a:endParaRPr lang="en-US" sz="1050" b="1"/>
              </a:p>
            </p:txBody>
          </p:sp>
          <p:sp>
            <p:nvSpPr>
              <p:cNvPr id="347" name="Oval 120"/>
              <p:cNvSpPr>
                <a:spLocks noChangeArrowheads="1"/>
              </p:cNvSpPr>
              <p:nvPr/>
            </p:nvSpPr>
            <p:spPr bwMode="auto">
              <a:xfrm>
                <a:off x="3773488" y="3665538"/>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8" name="Line 121"/>
              <p:cNvSpPr>
                <a:spLocks noChangeShapeType="1"/>
              </p:cNvSpPr>
              <p:nvPr/>
            </p:nvSpPr>
            <p:spPr bwMode="auto">
              <a:xfrm>
                <a:off x="3930650" y="3832225"/>
                <a:ext cx="0" cy="0"/>
              </a:xfrm>
              <a:prstGeom prst="line">
                <a:avLst/>
              </a:prstGeom>
              <a:noFill/>
              <a:ln w="3175">
                <a:solidFill>
                  <a:schemeClr val="tx1"/>
                </a:solidFill>
                <a:round/>
                <a:headEnd/>
                <a:tailEnd/>
              </a:ln>
            </p:spPr>
            <p:txBody>
              <a:bodyPr/>
              <a:lstStyle/>
              <a:p>
                <a:pPr>
                  <a:defRPr/>
                </a:pPr>
                <a:endParaRPr lang="en-US" sz="1050" b="1"/>
              </a:p>
            </p:txBody>
          </p:sp>
          <p:sp>
            <p:nvSpPr>
              <p:cNvPr id="349" name="Oval 122"/>
              <p:cNvSpPr>
                <a:spLocks noChangeArrowheads="1"/>
              </p:cNvSpPr>
              <p:nvPr/>
            </p:nvSpPr>
            <p:spPr bwMode="auto">
              <a:xfrm>
                <a:off x="4968875" y="3665538"/>
                <a:ext cx="169863"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50" name="Line 123"/>
              <p:cNvSpPr>
                <a:spLocks noChangeShapeType="1"/>
              </p:cNvSpPr>
              <p:nvPr/>
            </p:nvSpPr>
            <p:spPr bwMode="auto">
              <a:xfrm>
                <a:off x="5126038" y="3832225"/>
                <a:ext cx="0" cy="0"/>
              </a:xfrm>
              <a:prstGeom prst="line">
                <a:avLst/>
              </a:prstGeom>
              <a:noFill/>
              <a:ln w="3175">
                <a:solidFill>
                  <a:schemeClr val="tx1"/>
                </a:solidFill>
                <a:round/>
                <a:headEnd/>
                <a:tailEnd/>
              </a:ln>
            </p:spPr>
            <p:txBody>
              <a:bodyPr/>
              <a:lstStyle/>
              <a:p>
                <a:pPr>
                  <a:defRPr/>
                </a:pPr>
                <a:endParaRPr lang="en-US" sz="1050" b="1"/>
              </a:p>
            </p:txBody>
          </p:sp>
          <p:grpSp>
            <p:nvGrpSpPr>
              <p:cNvPr id="351" name="Group 124"/>
              <p:cNvGrpSpPr>
                <a:grpSpLocks/>
              </p:cNvGrpSpPr>
              <p:nvPr/>
            </p:nvGrpSpPr>
            <p:grpSpPr bwMode="auto">
              <a:xfrm>
                <a:off x="3773067" y="3227694"/>
                <a:ext cx="1324126" cy="562273"/>
                <a:chOff x="995" y="2433"/>
                <a:chExt cx="3640" cy="855"/>
              </a:xfrm>
            </p:grpSpPr>
            <p:sp>
              <p:nvSpPr>
                <p:cNvPr id="379" name="Text Box 125"/>
                <p:cNvSpPr txBox="1">
                  <a:spLocks noChangeArrowheads="1"/>
                </p:cNvSpPr>
                <p:nvPr/>
              </p:nvSpPr>
              <p:spPr bwMode="auto">
                <a:xfrm>
                  <a:off x="995"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0" name="Text Box 126"/>
                <p:cNvSpPr txBox="1">
                  <a:spLocks noChangeArrowheads="1"/>
                </p:cNvSpPr>
                <p:nvPr/>
              </p:nvSpPr>
              <p:spPr bwMode="auto">
                <a:xfrm>
                  <a:off x="2425"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1" name="Text Box 127"/>
                <p:cNvSpPr txBox="1">
                  <a:spLocks noChangeArrowheads="1"/>
                </p:cNvSpPr>
                <p:nvPr/>
              </p:nvSpPr>
              <p:spPr bwMode="auto">
                <a:xfrm>
                  <a:off x="1907"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2" name="Text Box 128"/>
                <p:cNvSpPr txBox="1">
                  <a:spLocks noChangeArrowheads="1"/>
                </p:cNvSpPr>
                <p:nvPr/>
              </p:nvSpPr>
              <p:spPr bwMode="auto">
                <a:xfrm>
                  <a:off x="155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3" name="Text Box 129"/>
                <p:cNvSpPr txBox="1">
                  <a:spLocks noChangeArrowheads="1"/>
                </p:cNvSpPr>
                <p:nvPr/>
              </p:nvSpPr>
              <p:spPr bwMode="auto">
                <a:xfrm>
                  <a:off x="1389"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4" name="Text Box 130"/>
                <p:cNvSpPr txBox="1">
                  <a:spLocks noChangeArrowheads="1"/>
                </p:cNvSpPr>
                <p:nvPr/>
              </p:nvSpPr>
              <p:spPr bwMode="auto">
                <a:xfrm>
                  <a:off x="211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5" name="Text Box 131"/>
                <p:cNvSpPr txBox="1">
                  <a:spLocks noChangeArrowheads="1"/>
                </p:cNvSpPr>
                <p:nvPr/>
              </p:nvSpPr>
              <p:spPr bwMode="auto">
                <a:xfrm>
                  <a:off x="267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6" name="Text Box 132"/>
                <p:cNvSpPr txBox="1">
                  <a:spLocks noChangeArrowheads="1"/>
                </p:cNvSpPr>
                <p:nvPr/>
              </p:nvSpPr>
              <p:spPr bwMode="auto">
                <a:xfrm>
                  <a:off x="323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7" name="Text Box 133"/>
                <p:cNvSpPr txBox="1">
                  <a:spLocks noChangeArrowheads="1"/>
                </p:cNvSpPr>
                <p:nvPr/>
              </p:nvSpPr>
              <p:spPr bwMode="auto">
                <a:xfrm>
                  <a:off x="379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8" name="Text Box 134"/>
                <p:cNvSpPr txBox="1">
                  <a:spLocks noChangeArrowheads="1"/>
                </p:cNvSpPr>
                <p:nvPr/>
              </p:nvSpPr>
              <p:spPr bwMode="auto">
                <a:xfrm>
                  <a:off x="435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9" name="Text Box 135"/>
                <p:cNvSpPr txBox="1">
                  <a:spLocks noChangeArrowheads="1"/>
                </p:cNvSpPr>
                <p:nvPr/>
              </p:nvSpPr>
              <p:spPr bwMode="auto">
                <a:xfrm>
                  <a:off x="2943"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0" name="Text Box 136"/>
                <p:cNvSpPr txBox="1">
                  <a:spLocks noChangeArrowheads="1"/>
                </p:cNvSpPr>
                <p:nvPr/>
              </p:nvSpPr>
              <p:spPr bwMode="auto">
                <a:xfrm>
                  <a:off x="3461"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1" name="Text Box 137"/>
                <p:cNvSpPr txBox="1">
                  <a:spLocks noChangeArrowheads="1"/>
                </p:cNvSpPr>
                <p:nvPr/>
              </p:nvSpPr>
              <p:spPr bwMode="auto">
                <a:xfrm>
                  <a:off x="3980"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2" name="Text Box 138"/>
                <p:cNvSpPr txBox="1">
                  <a:spLocks noChangeArrowheads="1"/>
                </p:cNvSpPr>
                <p:nvPr/>
              </p:nvSpPr>
              <p:spPr bwMode="auto">
                <a:xfrm>
                  <a:off x="1629"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3" name="Text Box 139"/>
                <p:cNvSpPr txBox="1">
                  <a:spLocks noChangeArrowheads="1"/>
                </p:cNvSpPr>
                <p:nvPr/>
              </p:nvSpPr>
              <p:spPr bwMode="auto">
                <a:xfrm>
                  <a:off x="2177"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4" name="Text Box 140"/>
                <p:cNvSpPr txBox="1">
                  <a:spLocks noChangeArrowheads="1"/>
                </p:cNvSpPr>
                <p:nvPr/>
              </p:nvSpPr>
              <p:spPr bwMode="auto">
                <a:xfrm>
                  <a:off x="2724"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5" name="Text Box 141"/>
                <p:cNvSpPr txBox="1">
                  <a:spLocks noChangeArrowheads="1"/>
                </p:cNvSpPr>
                <p:nvPr/>
              </p:nvSpPr>
              <p:spPr bwMode="auto">
                <a:xfrm>
                  <a:off x="3272"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6" name="Text Box 142"/>
                <p:cNvSpPr txBox="1">
                  <a:spLocks noChangeArrowheads="1"/>
                </p:cNvSpPr>
                <p:nvPr/>
              </p:nvSpPr>
              <p:spPr bwMode="auto">
                <a:xfrm>
                  <a:off x="3820"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7" name="Text Box 143"/>
                <p:cNvSpPr txBox="1">
                  <a:spLocks noChangeArrowheads="1"/>
                </p:cNvSpPr>
                <p:nvPr/>
              </p:nvSpPr>
              <p:spPr bwMode="auto">
                <a:xfrm>
                  <a:off x="1081"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8" name="Text Box 144"/>
                <p:cNvSpPr txBox="1">
                  <a:spLocks noChangeArrowheads="1"/>
                </p:cNvSpPr>
                <p:nvPr/>
              </p:nvSpPr>
              <p:spPr bwMode="auto">
                <a:xfrm>
                  <a:off x="4367"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grpSp>
          <p:sp>
            <p:nvSpPr>
              <p:cNvPr id="352" name="Line 145"/>
              <p:cNvSpPr>
                <a:spLocks noChangeShapeType="1"/>
              </p:cNvSpPr>
              <p:nvPr/>
            </p:nvSpPr>
            <p:spPr bwMode="auto">
              <a:xfrm>
                <a:off x="4227513" y="3603625"/>
                <a:ext cx="0" cy="0"/>
              </a:xfrm>
              <a:prstGeom prst="line">
                <a:avLst/>
              </a:prstGeom>
              <a:noFill/>
              <a:ln w="3175">
                <a:solidFill>
                  <a:schemeClr val="tx1"/>
                </a:solidFill>
                <a:round/>
                <a:headEnd/>
                <a:tailEnd/>
              </a:ln>
            </p:spPr>
            <p:txBody>
              <a:bodyPr/>
              <a:lstStyle/>
              <a:p>
                <a:pPr>
                  <a:defRPr/>
                </a:pPr>
                <a:endParaRPr lang="en-US" sz="1050" b="1"/>
              </a:p>
            </p:txBody>
          </p:sp>
          <p:sp>
            <p:nvSpPr>
              <p:cNvPr id="353" name="Line 146"/>
              <p:cNvSpPr>
                <a:spLocks noChangeShapeType="1"/>
              </p:cNvSpPr>
              <p:nvPr/>
            </p:nvSpPr>
            <p:spPr bwMode="auto">
              <a:xfrm>
                <a:off x="4422775" y="3384550"/>
                <a:ext cx="0" cy="4763"/>
              </a:xfrm>
              <a:prstGeom prst="line">
                <a:avLst/>
              </a:prstGeom>
              <a:noFill/>
              <a:ln w="3175">
                <a:solidFill>
                  <a:schemeClr val="tx1"/>
                </a:solidFill>
                <a:round/>
                <a:headEnd/>
                <a:tailEnd/>
              </a:ln>
            </p:spPr>
            <p:txBody>
              <a:bodyPr/>
              <a:lstStyle/>
              <a:p>
                <a:pPr>
                  <a:defRPr/>
                </a:pPr>
                <a:endParaRPr lang="en-US" sz="1050" b="1"/>
              </a:p>
            </p:txBody>
          </p:sp>
          <p:sp>
            <p:nvSpPr>
              <p:cNvPr id="354" name="Oval 147"/>
              <p:cNvSpPr>
                <a:spLocks noChangeArrowheads="1"/>
              </p:cNvSpPr>
              <p:nvPr/>
            </p:nvSpPr>
            <p:spPr bwMode="auto">
              <a:xfrm>
                <a:off x="5035716" y="3438799"/>
                <a:ext cx="170245" cy="166381"/>
              </a:xfrm>
              <a:prstGeom prst="ellipse">
                <a:avLst/>
              </a:prstGeom>
              <a:solidFill>
                <a:srgbClr val="CC9900"/>
              </a:solidFill>
              <a:ln w="3175">
                <a:solidFill>
                  <a:schemeClr val="tx1"/>
                </a:solidFill>
                <a:round/>
                <a:headEnd/>
                <a:tailEnd/>
              </a:ln>
            </p:spPr>
            <p:txBody>
              <a:bodyPr wrap="none" anchor="ctr"/>
              <a:lstStyle/>
              <a:p>
                <a:pPr algn="ctr" eaLnBrk="0" hangingPunct="0"/>
                <a:endParaRPr lang="en-US" sz="1100" b="1">
                  <a:solidFill>
                    <a:srgbClr val="000099"/>
                  </a:solidFill>
                  <a:latin typeface="Times New Roman" pitchFamily="18" charset="0"/>
                </a:endParaRPr>
              </a:p>
            </p:txBody>
          </p:sp>
          <p:sp>
            <p:nvSpPr>
              <p:cNvPr id="355" name="Oval 148"/>
              <p:cNvSpPr>
                <a:spLocks noChangeArrowheads="1"/>
              </p:cNvSpPr>
              <p:nvPr/>
            </p:nvSpPr>
            <p:spPr bwMode="auto">
              <a:xfrm>
                <a:off x="3682488" y="3444060"/>
                <a:ext cx="170245" cy="166381"/>
              </a:xfrm>
              <a:prstGeom prst="ellipse">
                <a:avLst/>
              </a:prstGeom>
              <a:solidFill>
                <a:srgbClr val="CC9900"/>
              </a:solidFill>
              <a:ln w="3175">
                <a:solidFill>
                  <a:schemeClr val="tx1"/>
                </a:solidFill>
                <a:round/>
                <a:headEnd/>
                <a:tailEnd/>
              </a:ln>
            </p:spPr>
            <p:txBody>
              <a:bodyPr wrap="none" anchor="ctr"/>
              <a:lstStyle/>
              <a:p>
                <a:pPr algn="ctr" eaLnBrk="0" hangingPunct="0"/>
                <a:endParaRPr lang="en-US" sz="1100" b="1">
                  <a:solidFill>
                    <a:srgbClr val="000099"/>
                  </a:solidFill>
                  <a:latin typeface="Times New Roman" pitchFamily="18" charset="0"/>
                </a:endParaRPr>
              </a:p>
            </p:txBody>
          </p:sp>
          <p:sp>
            <p:nvSpPr>
              <p:cNvPr id="356" name="Line 196"/>
              <p:cNvSpPr>
                <a:spLocks noChangeShapeType="1"/>
              </p:cNvSpPr>
              <p:nvPr/>
            </p:nvSpPr>
            <p:spPr bwMode="auto">
              <a:xfrm>
                <a:off x="3851275" y="3529013"/>
                <a:ext cx="39688" cy="1587"/>
              </a:xfrm>
              <a:prstGeom prst="line">
                <a:avLst/>
              </a:prstGeom>
              <a:noFill/>
              <a:ln w="3175">
                <a:solidFill>
                  <a:srgbClr val="C00000"/>
                </a:solidFill>
                <a:round/>
                <a:headEnd/>
                <a:tailEnd/>
              </a:ln>
            </p:spPr>
            <p:txBody>
              <a:bodyPr/>
              <a:lstStyle/>
              <a:p>
                <a:pPr>
                  <a:defRPr/>
                </a:pPr>
                <a:endParaRPr lang="en-US" sz="1050" b="1"/>
              </a:p>
            </p:txBody>
          </p:sp>
          <p:sp>
            <p:nvSpPr>
              <p:cNvPr id="357" name="Oval 102"/>
              <p:cNvSpPr>
                <a:spLocks noChangeArrowheads="1"/>
              </p:cNvSpPr>
              <p:nvPr/>
            </p:nvSpPr>
            <p:spPr bwMode="auto">
              <a:xfrm>
                <a:off x="5170488" y="3246438"/>
                <a:ext cx="171450" cy="165100"/>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58" name="Oval 122"/>
              <p:cNvSpPr>
                <a:spLocks noChangeArrowheads="1"/>
              </p:cNvSpPr>
              <p:nvPr/>
            </p:nvSpPr>
            <p:spPr bwMode="auto">
              <a:xfrm>
                <a:off x="5175250" y="3689350"/>
                <a:ext cx="171450" cy="165100"/>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59" name="Oval 147"/>
              <p:cNvSpPr>
                <a:spLocks noChangeArrowheads="1"/>
              </p:cNvSpPr>
              <p:nvPr/>
            </p:nvSpPr>
            <p:spPr bwMode="auto">
              <a:xfrm>
                <a:off x="5242813" y="3462026"/>
                <a:ext cx="170245" cy="166381"/>
              </a:xfrm>
              <a:prstGeom prst="ellipse">
                <a:avLst/>
              </a:prstGeom>
              <a:solidFill>
                <a:srgbClr val="CC9900"/>
              </a:solidFill>
              <a:ln w="3175">
                <a:solidFill>
                  <a:schemeClr val="tx1"/>
                </a:solidFill>
                <a:round/>
                <a:headEnd/>
                <a:tailEnd/>
              </a:ln>
            </p:spPr>
            <p:txBody>
              <a:bodyPr wrap="none" anchor="ctr"/>
              <a:lstStyle/>
              <a:p>
                <a:pPr algn="ctr" eaLnBrk="0" hangingPunct="0"/>
                <a:endParaRPr lang="en-US" sz="1100" b="1">
                  <a:solidFill>
                    <a:srgbClr val="000099"/>
                  </a:solidFill>
                  <a:latin typeface="Times New Roman" pitchFamily="18" charset="0"/>
                </a:endParaRPr>
              </a:p>
            </p:txBody>
          </p:sp>
          <p:sp>
            <p:nvSpPr>
              <p:cNvPr id="360" name="Text Box 134"/>
              <p:cNvSpPr txBox="1">
                <a:spLocks noChangeArrowheads="1"/>
              </p:cNvSpPr>
              <p:nvPr/>
            </p:nvSpPr>
            <p:spPr bwMode="auto">
              <a:xfrm>
                <a:off x="5216647" y="3269104"/>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61" name="Text Box 134"/>
              <p:cNvSpPr txBox="1">
                <a:spLocks noChangeArrowheads="1"/>
              </p:cNvSpPr>
              <p:nvPr/>
            </p:nvSpPr>
            <p:spPr bwMode="auto">
              <a:xfrm>
                <a:off x="5216647" y="3717495"/>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62" name="Oval 102"/>
              <p:cNvSpPr>
                <a:spLocks noChangeArrowheads="1"/>
              </p:cNvSpPr>
              <p:nvPr/>
            </p:nvSpPr>
            <p:spPr bwMode="auto">
              <a:xfrm>
                <a:off x="5384800" y="3298825"/>
                <a:ext cx="171450"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63" name="Text Box 134"/>
              <p:cNvSpPr txBox="1">
                <a:spLocks noChangeArrowheads="1"/>
              </p:cNvSpPr>
              <p:nvPr/>
            </p:nvSpPr>
            <p:spPr bwMode="auto">
              <a:xfrm>
                <a:off x="5423744" y="3322627"/>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64" name="Oval 102"/>
              <p:cNvSpPr>
                <a:spLocks noChangeArrowheads="1"/>
              </p:cNvSpPr>
              <p:nvPr/>
            </p:nvSpPr>
            <p:spPr bwMode="auto">
              <a:xfrm>
                <a:off x="5389563" y="3627438"/>
                <a:ext cx="169862" cy="165100"/>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65" name="Text Box 134"/>
              <p:cNvSpPr txBox="1">
                <a:spLocks noChangeArrowheads="1"/>
              </p:cNvSpPr>
              <p:nvPr/>
            </p:nvSpPr>
            <p:spPr bwMode="auto">
              <a:xfrm>
                <a:off x="5427388" y="3649831"/>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66" name="Oval 102"/>
              <p:cNvSpPr>
                <a:spLocks noChangeArrowheads="1"/>
              </p:cNvSpPr>
              <p:nvPr/>
            </p:nvSpPr>
            <p:spPr bwMode="auto">
              <a:xfrm>
                <a:off x="3541713" y="3287713"/>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67" name="Text Box 134"/>
              <p:cNvSpPr txBox="1">
                <a:spLocks noChangeArrowheads="1"/>
              </p:cNvSpPr>
              <p:nvPr/>
            </p:nvSpPr>
            <p:spPr bwMode="auto">
              <a:xfrm>
                <a:off x="3579920" y="3310509"/>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68" name="Oval 102"/>
              <p:cNvSpPr>
                <a:spLocks noChangeArrowheads="1"/>
              </p:cNvSpPr>
              <p:nvPr/>
            </p:nvSpPr>
            <p:spPr bwMode="auto">
              <a:xfrm>
                <a:off x="3567113" y="3619500"/>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69" name="Text Box 134"/>
              <p:cNvSpPr txBox="1">
                <a:spLocks noChangeArrowheads="1"/>
              </p:cNvSpPr>
              <p:nvPr/>
            </p:nvSpPr>
            <p:spPr bwMode="auto">
              <a:xfrm>
                <a:off x="3604820" y="3642762"/>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70" name="Line 198"/>
              <p:cNvSpPr>
                <a:spLocks noChangeShapeType="1"/>
              </p:cNvSpPr>
              <p:nvPr/>
            </p:nvSpPr>
            <p:spPr bwMode="auto">
              <a:xfrm>
                <a:off x="3735388" y="3730625"/>
                <a:ext cx="33337" cy="6350"/>
              </a:xfrm>
              <a:prstGeom prst="line">
                <a:avLst/>
              </a:prstGeom>
              <a:noFill/>
              <a:ln w="3175">
                <a:solidFill>
                  <a:srgbClr val="C00000"/>
                </a:solidFill>
                <a:round/>
                <a:headEnd/>
                <a:tailEnd/>
              </a:ln>
            </p:spPr>
            <p:txBody>
              <a:bodyPr/>
              <a:lstStyle/>
              <a:p>
                <a:pPr>
                  <a:defRPr/>
                </a:pPr>
                <a:endParaRPr lang="en-US" sz="1050" b="1"/>
              </a:p>
            </p:txBody>
          </p:sp>
          <p:sp>
            <p:nvSpPr>
              <p:cNvPr id="371" name="Line 149"/>
              <p:cNvSpPr>
                <a:spLocks noChangeShapeType="1"/>
              </p:cNvSpPr>
              <p:nvPr/>
            </p:nvSpPr>
            <p:spPr bwMode="auto">
              <a:xfrm>
                <a:off x="5203825" y="3541713"/>
                <a:ext cx="39688" cy="1587"/>
              </a:xfrm>
              <a:prstGeom prst="line">
                <a:avLst/>
              </a:prstGeom>
              <a:noFill/>
              <a:ln w="3175">
                <a:solidFill>
                  <a:srgbClr val="C00000"/>
                </a:solidFill>
                <a:round/>
                <a:headEnd/>
                <a:tailEnd/>
              </a:ln>
            </p:spPr>
            <p:txBody>
              <a:bodyPr/>
              <a:lstStyle/>
              <a:p>
                <a:pPr>
                  <a:defRPr/>
                </a:pPr>
                <a:endParaRPr lang="en-US" sz="1050" b="1"/>
              </a:p>
            </p:txBody>
          </p:sp>
          <p:sp>
            <p:nvSpPr>
              <p:cNvPr id="372" name="Line 149"/>
              <p:cNvSpPr>
                <a:spLocks noChangeShapeType="1"/>
              </p:cNvSpPr>
              <p:nvPr/>
            </p:nvSpPr>
            <p:spPr bwMode="auto">
              <a:xfrm>
                <a:off x="5140325" y="3762375"/>
                <a:ext cx="39688" cy="3175"/>
              </a:xfrm>
              <a:prstGeom prst="line">
                <a:avLst/>
              </a:prstGeom>
              <a:noFill/>
              <a:ln w="3175">
                <a:solidFill>
                  <a:srgbClr val="C00000"/>
                </a:solidFill>
                <a:round/>
                <a:headEnd/>
                <a:tailEnd/>
              </a:ln>
            </p:spPr>
            <p:txBody>
              <a:bodyPr/>
              <a:lstStyle/>
              <a:p>
                <a:pPr>
                  <a:defRPr/>
                </a:pPr>
                <a:endParaRPr lang="en-US" sz="1050" b="1"/>
              </a:p>
            </p:txBody>
          </p:sp>
          <p:cxnSp>
            <p:nvCxnSpPr>
              <p:cNvPr id="373" name="Straight Connector 372"/>
              <p:cNvCxnSpPr/>
              <p:nvPr/>
            </p:nvCxnSpPr>
            <p:spPr bwMode="auto">
              <a:xfrm rot="16200000" flipH="1">
                <a:off x="4121150" y="4137025"/>
                <a:ext cx="192088" cy="198438"/>
              </a:xfrm>
              <a:prstGeom prst="line">
                <a:avLst/>
              </a:prstGeom>
              <a:ln w="31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bwMode="auto">
              <a:xfrm rot="5400000">
                <a:off x="4837906" y="4185445"/>
                <a:ext cx="180975" cy="125412"/>
              </a:xfrm>
              <a:prstGeom prst="line">
                <a:avLst/>
              </a:prstGeom>
              <a:ln w="3175">
                <a:solidFill>
                  <a:srgbClr val="00B050"/>
                </a:solidFill>
              </a:ln>
            </p:spPr>
            <p:style>
              <a:lnRef idx="1">
                <a:schemeClr val="accent1"/>
              </a:lnRef>
              <a:fillRef idx="0">
                <a:schemeClr val="accent1"/>
              </a:fillRef>
              <a:effectRef idx="0">
                <a:schemeClr val="accent1"/>
              </a:effectRef>
              <a:fontRef idx="minor">
                <a:schemeClr val="tx1"/>
              </a:fontRef>
            </p:style>
          </p:cxnSp>
          <p:sp>
            <p:nvSpPr>
              <p:cNvPr id="375" name="Rectangle 374"/>
              <p:cNvSpPr/>
              <p:nvPr/>
            </p:nvSpPr>
            <p:spPr bwMode="auto">
              <a:xfrm>
                <a:off x="4233863" y="4308475"/>
                <a:ext cx="708025" cy="119063"/>
              </a:xfrm>
              <a:prstGeom prst="rect">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b="1" dirty="0"/>
              </a:p>
            </p:txBody>
          </p:sp>
          <p:grpSp>
            <p:nvGrpSpPr>
              <p:cNvPr id="376" name="Group 20"/>
              <p:cNvGrpSpPr>
                <a:grpSpLocks/>
              </p:cNvGrpSpPr>
              <p:nvPr/>
            </p:nvGrpSpPr>
            <p:grpSpPr bwMode="auto">
              <a:xfrm>
                <a:off x="4405149" y="2105025"/>
                <a:ext cx="279376" cy="240693"/>
                <a:chOff x="2380" y="671"/>
                <a:chExt cx="768" cy="366"/>
              </a:xfrm>
            </p:grpSpPr>
            <p:sp>
              <p:nvSpPr>
                <p:cNvPr id="377" name="Oval 21"/>
                <p:cNvSpPr>
                  <a:spLocks noChangeArrowheads="1"/>
                </p:cNvSpPr>
                <p:nvPr/>
              </p:nvSpPr>
              <p:spPr bwMode="auto">
                <a:xfrm>
                  <a:off x="2380" y="671"/>
                  <a:ext cx="768" cy="367"/>
                </a:xfrm>
                <a:prstGeom prst="ellipse">
                  <a:avLst/>
                </a:prstGeom>
                <a:solidFill>
                  <a:srgbClr val="339933"/>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78" name="Text Box 22"/>
                <p:cNvSpPr txBox="1">
                  <a:spLocks noChangeArrowheads="1"/>
                </p:cNvSpPr>
                <p:nvPr/>
              </p:nvSpPr>
              <p:spPr bwMode="auto">
                <a:xfrm>
                  <a:off x="2446" y="732"/>
                  <a:ext cx="268" cy="235"/>
                </a:xfrm>
                <a:prstGeom prst="rect">
                  <a:avLst/>
                </a:prstGeom>
                <a:noFill/>
                <a:ln w="3175">
                  <a:solidFill>
                    <a:schemeClr val="tx1"/>
                  </a:solidFill>
                  <a:miter lim="800000"/>
                  <a:headEnd/>
                  <a:tailEnd/>
                </a:ln>
              </p:spPr>
              <p:txBody>
                <a:bodyPr wrap="none">
                  <a:spAutoFit/>
                </a:bodyPr>
                <a:lstStyle/>
                <a:p>
                  <a:endParaRPr lang="en-US" sz="1600" b="1">
                    <a:solidFill>
                      <a:srgbClr val="000099"/>
                    </a:solidFill>
                    <a:latin typeface="Times New Roman" pitchFamily="18" charset="0"/>
                  </a:endParaRPr>
                </a:p>
              </p:txBody>
            </p:sp>
          </p:grpSp>
        </p:grpSp>
        <p:grpSp>
          <p:nvGrpSpPr>
            <p:cNvPr id="28" name="Group 469"/>
            <p:cNvGrpSpPr>
              <a:grpSpLocks/>
            </p:cNvGrpSpPr>
            <p:nvPr/>
          </p:nvGrpSpPr>
          <p:grpSpPr bwMode="auto">
            <a:xfrm>
              <a:off x="2042690" y="3575601"/>
              <a:ext cx="1100088" cy="1892370"/>
              <a:chOff x="2177136" y="3744685"/>
              <a:chExt cx="1712694" cy="2206170"/>
            </a:xfrm>
          </p:grpSpPr>
          <p:grpSp>
            <p:nvGrpSpPr>
              <p:cNvPr id="196" name="Group 760"/>
              <p:cNvGrpSpPr>
                <a:grpSpLocks/>
              </p:cNvGrpSpPr>
              <p:nvPr/>
            </p:nvGrpSpPr>
            <p:grpSpPr bwMode="auto">
              <a:xfrm>
                <a:off x="2177136" y="3744685"/>
                <a:ext cx="1712694" cy="2206170"/>
                <a:chOff x="1524000" y="0"/>
                <a:chExt cx="7576457" cy="6858000"/>
              </a:xfrm>
            </p:grpSpPr>
            <p:sp>
              <p:nvSpPr>
                <p:cNvPr id="198" name="Rectangle 197"/>
                <p:cNvSpPr/>
                <p:nvPr/>
              </p:nvSpPr>
              <p:spPr>
                <a:xfrm>
                  <a:off x="1524000" y="0"/>
                  <a:ext cx="7576457" cy="6858000"/>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99" name="Group 59"/>
                <p:cNvGrpSpPr>
                  <a:grpSpLocks/>
                </p:cNvGrpSpPr>
                <p:nvPr/>
              </p:nvGrpSpPr>
              <p:grpSpPr bwMode="auto">
                <a:xfrm>
                  <a:off x="1698170" y="643667"/>
                  <a:ext cx="7132864" cy="6054679"/>
                  <a:chOff x="2162629" y="769003"/>
                  <a:chExt cx="6523265" cy="5660826"/>
                </a:xfrm>
              </p:grpSpPr>
              <p:grpSp>
                <p:nvGrpSpPr>
                  <p:cNvPr id="200" name="Group 71"/>
                  <p:cNvGrpSpPr>
                    <a:grpSpLocks/>
                  </p:cNvGrpSpPr>
                  <p:nvPr/>
                </p:nvGrpSpPr>
                <p:grpSpPr bwMode="auto">
                  <a:xfrm>
                    <a:off x="2162629" y="4379009"/>
                    <a:ext cx="5969106" cy="1192451"/>
                    <a:chOff x="1147729" y="4214812"/>
                    <a:chExt cx="6905650" cy="1100138"/>
                  </a:xfrm>
                </p:grpSpPr>
                <p:sp>
                  <p:nvSpPr>
                    <p:cNvPr id="247" name="Parallelogram 246"/>
                    <p:cNvSpPr/>
                    <p:nvPr/>
                  </p:nvSpPr>
                  <p:spPr>
                    <a:xfrm>
                      <a:off x="1951532" y="4244370"/>
                      <a:ext cx="6522824" cy="1017127"/>
                    </a:xfrm>
                    <a:prstGeom prst="parallelogram">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8" name="Isosceles Triangle 247"/>
                    <p:cNvSpPr/>
                    <p:nvPr/>
                  </p:nvSpPr>
                  <p:spPr>
                    <a:xfrm flipV="1">
                      <a:off x="1149180" y="4214579"/>
                      <a:ext cx="1664137" cy="110224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01" name="Group 56"/>
                  <p:cNvGrpSpPr>
                    <a:grpSpLocks/>
                  </p:cNvGrpSpPr>
                  <p:nvPr/>
                </p:nvGrpSpPr>
                <p:grpSpPr bwMode="auto">
                  <a:xfrm>
                    <a:off x="3507307" y="1163166"/>
                    <a:ext cx="4402428" cy="1619751"/>
                    <a:chOff x="2855919" y="1132340"/>
                    <a:chExt cx="4956181" cy="1552577"/>
                  </a:xfrm>
                </p:grpSpPr>
                <p:sp>
                  <p:nvSpPr>
                    <p:cNvPr id="206" name="AutoShape 4"/>
                    <p:cNvSpPr>
                      <a:spLocks noChangeArrowheads="1"/>
                    </p:cNvSpPr>
                    <p:nvPr/>
                  </p:nvSpPr>
                  <p:spPr bwMode="auto">
                    <a:xfrm>
                      <a:off x="6811974" y="16847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07" name="Line 5"/>
                    <p:cNvSpPr>
                      <a:spLocks noChangeShapeType="1"/>
                    </p:cNvSpPr>
                    <p:nvPr/>
                  </p:nvSpPr>
                  <p:spPr bwMode="auto">
                    <a:xfrm flipV="1">
                      <a:off x="3976695" y="1575253"/>
                      <a:ext cx="0" cy="465138"/>
                    </a:xfrm>
                    <a:prstGeom prst="line">
                      <a:avLst/>
                    </a:prstGeom>
                    <a:noFill/>
                    <a:ln w="9525">
                      <a:noFill/>
                      <a:round/>
                      <a:headEnd/>
                      <a:tailEnd type="triangle" w="med" len="med"/>
                    </a:ln>
                  </p:spPr>
                  <p:txBody>
                    <a:bodyPr/>
                    <a:lstStyle/>
                    <a:p>
                      <a:endParaRPr lang="en-US"/>
                    </a:p>
                  </p:txBody>
                </p:sp>
                <p:sp>
                  <p:nvSpPr>
                    <p:cNvPr id="208" name="AutoShape 6"/>
                    <p:cNvSpPr>
                      <a:spLocks noChangeArrowheads="1"/>
                    </p:cNvSpPr>
                    <p:nvPr/>
                  </p:nvSpPr>
                  <p:spPr bwMode="auto">
                    <a:xfrm>
                      <a:off x="6964374" y="1837191"/>
                      <a:ext cx="522288" cy="290513"/>
                    </a:xfrm>
                    <a:prstGeom prst="plus">
                      <a:avLst>
                        <a:gd name="adj" fmla="val 25000"/>
                      </a:avLst>
                    </a:prstGeom>
                    <a:solidFill>
                      <a:schemeClr val="accent2"/>
                    </a:solidFill>
                    <a:ln w="28575">
                      <a:noFill/>
                      <a:prstDash val="sysDot"/>
                      <a:miter lim="800000"/>
                      <a:headEnd/>
                      <a:tailEnd/>
                    </a:ln>
                  </p:spPr>
                  <p:txBody>
                    <a:bodyPr wrap="none" anchor="ctr"/>
                    <a:lstStyle/>
                    <a:p>
                      <a:endParaRPr lang="en-US"/>
                    </a:p>
                  </p:txBody>
                </p:sp>
                <p:sp>
                  <p:nvSpPr>
                    <p:cNvPr id="209" name="AutoShape 7"/>
                    <p:cNvSpPr>
                      <a:spLocks noChangeArrowheads="1"/>
                    </p:cNvSpPr>
                    <p:nvPr/>
                  </p:nvSpPr>
                  <p:spPr bwMode="auto">
                    <a:xfrm>
                      <a:off x="7116774" y="19895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10" name="AutoShape 8"/>
                    <p:cNvSpPr>
                      <a:spLocks noChangeArrowheads="1"/>
                    </p:cNvSpPr>
                    <p:nvPr/>
                  </p:nvSpPr>
                  <p:spPr bwMode="auto">
                    <a:xfrm>
                      <a:off x="7269174" y="2141992"/>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11" name="AutoShape 9"/>
                    <p:cNvSpPr>
                      <a:spLocks noChangeArrowheads="1"/>
                    </p:cNvSpPr>
                    <p:nvPr/>
                  </p:nvSpPr>
                  <p:spPr bwMode="auto">
                    <a:xfrm>
                      <a:off x="6942149" y="2222954"/>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12" name="AutoShape 10"/>
                    <p:cNvSpPr>
                      <a:spLocks noChangeArrowheads="1"/>
                    </p:cNvSpPr>
                    <p:nvPr/>
                  </p:nvSpPr>
                  <p:spPr bwMode="auto">
                    <a:xfrm>
                      <a:off x="7108837" y="19959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13" name="AutoShape 11"/>
                    <p:cNvSpPr>
                      <a:spLocks noChangeArrowheads="1"/>
                    </p:cNvSpPr>
                    <p:nvPr/>
                  </p:nvSpPr>
                  <p:spPr bwMode="auto">
                    <a:xfrm>
                      <a:off x="6323023" y="1276803"/>
                      <a:ext cx="706438" cy="3794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214" name="AutoShape 12"/>
                    <p:cNvSpPr>
                      <a:spLocks noChangeArrowheads="1"/>
                    </p:cNvSpPr>
                    <p:nvPr/>
                  </p:nvSpPr>
                  <p:spPr bwMode="auto">
                    <a:xfrm>
                      <a:off x="3470282" y="1343478"/>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15" name="AutoShape 13"/>
                    <p:cNvSpPr>
                      <a:spLocks noChangeArrowheads="1"/>
                    </p:cNvSpPr>
                    <p:nvPr/>
                  </p:nvSpPr>
                  <p:spPr bwMode="auto">
                    <a:xfrm>
                      <a:off x="3560770" y="1195840"/>
                      <a:ext cx="522288" cy="290513"/>
                    </a:xfrm>
                    <a:prstGeom prst="plus">
                      <a:avLst>
                        <a:gd name="adj" fmla="val 25000"/>
                      </a:avLst>
                    </a:prstGeom>
                    <a:solidFill>
                      <a:srgbClr val="CC0000"/>
                    </a:solidFill>
                    <a:ln w="28575">
                      <a:noFill/>
                      <a:miter lim="800000"/>
                      <a:headEnd/>
                      <a:tailEnd/>
                    </a:ln>
                  </p:spPr>
                  <p:txBody>
                    <a:bodyPr wrap="none" anchor="ctr"/>
                    <a:lstStyle/>
                    <a:p>
                      <a:endParaRPr lang="en-US"/>
                    </a:p>
                  </p:txBody>
                </p:sp>
                <p:sp>
                  <p:nvSpPr>
                    <p:cNvPr id="216" name="AutoShape 14"/>
                    <p:cNvSpPr>
                      <a:spLocks noChangeArrowheads="1"/>
                    </p:cNvSpPr>
                    <p:nvPr/>
                  </p:nvSpPr>
                  <p:spPr bwMode="auto">
                    <a:xfrm>
                      <a:off x="6886586" y="1132340"/>
                      <a:ext cx="649288" cy="5318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17" name="AutoShape 15"/>
                    <p:cNvSpPr>
                      <a:spLocks noChangeArrowheads="1"/>
                    </p:cNvSpPr>
                    <p:nvPr/>
                  </p:nvSpPr>
                  <p:spPr bwMode="auto">
                    <a:xfrm>
                      <a:off x="6253173" y="18514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18" name="AutoShape 16"/>
                    <p:cNvSpPr>
                      <a:spLocks noChangeArrowheads="1"/>
                    </p:cNvSpPr>
                    <p:nvPr/>
                  </p:nvSpPr>
                  <p:spPr bwMode="auto">
                    <a:xfrm>
                      <a:off x="6667511" y="2434092"/>
                      <a:ext cx="868364" cy="250825"/>
                    </a:xfrm>
                    <a:prstGeom prst="plus">
                      <a:avLst>
                        <a:gd name="adj" fmla="val 25000"/>
                      </a:avLst>
                    </a:prstGeom>
                    <a:solidFill>
                      <a:srgbClr val="0000FF"/>
                    </a:solidFill>
                    <a:ln w="28575" cap="rnd">
                      <a:noFill/>
                      <a:prstDash val="sysDot"/>
                      <a:miter lim="800000"/>
                      <a:headEnd/>
                      <a:tailEnd/>
                    </a:ln>
                  </p:spPr>
                  <p:txBody>
                    <a:bodyPr wrap="none" anchor="ctr"/>
                    <a:lstStyle/>
                    <a:p>
                      <a:endParaRPr lang="en-US"/>
                    </a:p>
                  </p:txBody>
                </p:sp>
                <p:sp>
                  <p:nvSpPr>
                    <p:cNvPr id="219" name="AutoShape 17"/>
                    <p:cNvSpPr>
                      <a:spLocks noChangeArrowheads="1"/>
                    </p:cNvSpPr>
                    <p:nvPr/>
                  </p:nvSpPr>
                  <p:spPr bwMode="auto">
                    <a:xfrm>
                      <a:off x="3622682" y="1394278"/>
                      <a:ext cx="706438" cy="3921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220" name="AutoShape 18"/>
                    <p:cNvSpPr>
                      <a:spLocks noChangeArrowheads="1"/>
                    </p:cNvSpPr>
                    <p:nvPr/>
                  </p:nvSpPr>
                  <p:spPr bwMode="auto">
                    <a:xfrm>
                      <a:off x="3775083" y="1648278"/>
                      <a:ext cx="522288" cy="290513"/>
                    </a:xfrm>
                    <a:prstGeom prst="plus">
                      <a:avLst>
                        <a:gd name="adj" fmla="val 25000"/>
                      </a:avLst>
                    </a:prstGeom>
                    <a:noFill/>
                    <a:ln w="28575">
                      <a:noFill/>
                      <a:miter lim="800000"/>
                      <a:headEnd/>
                      <a:tailEnd/>
                    </a:ln>
                  </p:spPr>
                  <p:txBody>
                    <a:bodyPr wrap="none" anchor="ctr"/>
                    <a:lstStyle/>
                    <a:p>
                      <a:endParaRPr lang="en-US"/>
                    </a:p>
                  </p:txBody>
                </p:sp>
                <p:sp>
                  <p:nvSpPr>
                    <p:cNvPr id="221" name="AutoShape 19"/>
                    <p:cNvSpPr>
                      <a:spLocks noChangeArrowheads="1"/>
                    </p:cNvSpPr>
                    <p:nvPr/>
                  </p:nvSpPr>
                  <p:spPr bwMode="auto">
                    <a:xfrm>
                      <a:off x="4060833" y="1686378"/>
                      <a:ext cx="522288" cy="290513"/>
                    </a:xfrm>
                    <a:prstGeom prst="plus">
                      <a:avLst>
                        <a:gd name="adj" fmla="val 25000"/>
                      </a:avLst>
                    </a:prstGeom>
                    <a:solidFill>
                      <a:srgbClr val="5255E0"/>
                    </a:solidFill>
                    <a:ln w="28575">
                      <a:noFill/>
                      <a:miter lim="800000"/>
                      <a:headEnd/>
                      <a:tailEnd/>
                    </a:ln>
                  </p:spPr>
                  <p:txBody>
                    <a:bodyPr wrap="none" anchor="ctr"/>
                    <a:lstStyle/>
                    <a:p>
                      <a:endParaRPr lang="en-US"/>
                    </a:p>
                  </p:txBody>
                </p:sp>
                <p:sp>
                  <p:nvSpPr>
                    <p:cNvPr id="222" name="AutoShape 20"/>
                    <p:cNvSpPr>
                      <a:spLocks noChangeArrowheads="1"/>
                    </p:cNvSpPr>
                    <p:nvPr/>
                  </p:nvSpPr>
                  <p:spPr bwMode="auto">
                    <a:xfrm>
                      <a:off x="2917832" y="1337128"/>
                      <a:ext cx="922339" cy="392113"/>
                    </a:xfrm>
                    <a:prstGeom prst="plus">
                      <a:avLst>
                        <a:gd name="adj" fmla="val 25000"/>
                      </a:avLst>
                    </a:prstGeom>
                    <a:solidFill>
                      <a:srgbClr val="5255E0"/>
                    </a:solidFill>
                    <a:ln w="28575" cap="rnd">
                      <a:noFill/>
                      <a:prstDash val="sysDot"/>
                      <a:miter lim="800000"/>
                      <a:headEnd/>
                      <a:tailEnd/>
                    </a:ln>
                  </p:spPr>
                  <p:txBody>
                    <a:bodyPr wrap="none" anchor="ctr"/>
                    <a:lstStyle/>
                    <a:p>
                      <a:endParaRPr lang="en-US"/>
                    </a:p>
                  </p:txBody>
                </p:sp>
                <p:sp>
                  <p:nvSpPr>
                    <p:cNvPr id="223" name="AutoShape 21"/>
                    <p:cNvSpPr>
                      <a:spLocks noChangeArrowheads="1"/>
                    </p:cNvSpPr>
                    <p:nvPr/>
                  </p:nvSpPr>
                  <p:spPr bwMode="auto">
                    <a:xfrm>
                      <a:off x="3382970" y="1676853"/>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24" name="AutoShape 22"/>
                    <p:cNvSpPr>
                      <a:spLocks noChangeArrowheads="1"/>
                    </p:cNvSpPr>
                    <p:nvPr/>
                  </p:nvSpPr>
                  <p:spPr bwMode="auto">
                    <a:xfrm>
                      <a:off x="3636970" y="1838779"/>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25" name="AutoShape 23"/>
                    <p:cNvSpPr>
                      <a:spLocks noChangeArrowheads="1"/>
                    </p:cNvSpPr>
                    <p:nvPr/>
                  </p:nvSpPr>
                  <p:spPr bwMode="auto">
                    <a:xfrm>
                      <a:off x="2954344" y="2165804"/>
                      <a:ext cx="661988" cy="33496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26" name="AutoShape 24"/>
                    <p:cNvSpPr>
                      <a:spLocks noChangeArrowheads="1"/>
                    </p:cNvSpPr>
                    <p:nvPr/>
                  </p:nvSpPr>
                  <p:spPr bwMode="auto">
                    <a:xfrm>
                      <a:off x="3408370" y="2310267"/>
                      <a:ext cx="522288" cy="290513"/>
                    </a:xfrm>
                    <a:prstGeom prst="plus">
                      <a:avLst>
                        <a:gd name="adj" fmla="val 25000"/>
                      </a:avLst>
                    </a:prstGeom>
                    <a:solidFill>
                      <a:schemeClr val="accent2"/>
                    </a:solidFill>
                    <a:ln w="28575">
                      <a:noFill/>
                      <a:miter lim="800000"/>
                      <a:headEnd/>
                      <a:tailEnd/>
                    </a:ln>
                  </p:spPr>
                  <p:txBody>
                    <a:bodyPr wrap="none" anchor="ctr"/>
                    <a:lstStyle/>
                    <a:p>
                      <a:endParaRPr lang="en-US"/>
                    </a:p>
                  </p:txBody>
                </p:sp>
                <p:sp>
                  <p:nvSpPr>
                    <p:cNvPr id="227" name="AutoShape 26"/>
                    <p:cNvSpPr>
                      <a:spLocks noChangeArrowheads="1"/>
                    </p:cNvSpPr>
                    <p:nvPr/>
                  </p:nvSpPr>
                  <p:spPr bwMode="auto">
                    <a:xfrm>
                      <a:off x="3990983" y="2095954"/>
                      <a:ext cx="763588" cy="46196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28" name="AutoShape 28"/>
                    <p:cNvSpPr>
                      <a:spLocks noChangeArrowheads="1"/>
                    </p:cNvSpPr>
                    <p:nvPr/>
                  </p:nvSpPr>
                  <p:spPr bwMode="auto">
                    <a:xfrm>
                      <a:off x="3341695" y="2172154"/>
                      <a:ext cx="522288" cy="290513"/>
                    </a:xfrm>
                    <a:prstGeom prst="plus">
                      <a:avLst>
                        <a:gd name="adj" fmla="val 25000"/>
                      </a:avLst>
                    </a:prstGeom>
                    <a:noFill/>
                    <a:ln w="28575">
                      <a:noFill/>
                      <a:miter lim="800000"/>
                      <a:headEnd/>
                      <a:tailEnd/>
                    </a:ln>
                  </p:spPr>
                  <p:txBody>
                    <a:bodyPr wrap="none" anchor="ctr"/>
                    <a:lstStyle/>
                    <a:p>
                      <a:endParaRPr lang="en-US"/>
                    </a:p>
                  </p:txBody>
                </p:sp>
                <p:sp>
                  <p:nvSpPr>
                    <p:cNvPr id="229" name="AutoShape 29"/>
                    <p:cNvSpPr>
                      <a:spLocks noChangeArrowheads="1"/>
                    </p:cNvSpPr>
                    <p:nvPr/>
                  </p:nvSpPr>
                  <p:spPr bwMode="auto">
                    <a:xfrm>
                      <a:off x="2946407" y="179115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30" name="AutoShape 30"/>
                    <p:cNvSpPr>
                      <a:spLocks noChangeArrowheads="1"/>
                    </p:cNvSpPr>
                    <p:nvPr/>
                  </p:nvSpPr>
                  <p:spPr bwMode="auto">
                    <a:xfrm>
                      <a:off x="3770320" y="2157867"/>
                      <a:ext cx="300038" cy="258763"/>
                    </a:xfrm>
                    <a:prstGeom prst="plus">
                      <a:avLst>
                        <a:gd name="adj" fmla="val 25000"/>
                      </a:avLst>
                    </a:prstGeom>
                    <a:solidFill>
                      <a:srgbClr val="AAACF0"/>
                    </a:solidFill>
                    <a:ln w="28575" cap="rnd">
                      <a:noFill/>
                      <a:prstDash val="sysDot"/>
                      <a:miter lim="800000"/>
                      <a:headEnd/>
                      <a:tailEnd/>
                    </a:ln>
                  </p:spPr>
                  <p:txBody>
                    <a:bodyPr wrap="none" anchor="ctr"/>
                    <a:lstStyle/>
                    <a:p>
                      <a:endParaRPr lang="en-US"/>
                    </a:p>
                  </p:txBody>
                </p:sp>
                <p:sp>
                  <p:nvSpPr>
                    <p:cNvPr id="231" name="AutoShape 31"/>
                    <p:cNvSpPr>
                      <a:spLocks noChangeArrowheads="1"/>
                    </p:cNvSpPr>
                    <p:nvPr/>
                  </p:nvSpPr>
                  <p:spPr bwMode="auto">
                    <a:xfrm>
                      <a:off x="2855919" y="1600653"/>
                      <a:ext cx="522288" cy="290513"/>
                    </a:xfrm>
                    <a:prstGeom prst="plus">
                      <a:avLst>
                        <a:gd name="adj" fmla="val 25000"/>
                      </a:avLst>
                    </a:prstGeom>
                    <a:solidFill>
                      <a:srgbClr val="D4344B"/>
                    </a:solidFill>
                    <a:ln w="28575">
                      <a:noFill/>
                      <a:miter lim="800000"/>
                      <a:headEnd/>
                      <a:tailEnd/>
                    </a:ln>
                  </p:spPr>
                  <p:txBody>
                    <a:bodyPr wrap="none" anchor="ctr"/>
                    <a:lstStyle/>
                    <a:p>
                      <a:endParaRPr lang="en-US"/>
                    </a:p>
                  </p:txBody>
                </p:sp>
                <p:sp>
                  <p:nvSpPr>
                    <p:cNvPr id="232" name="AutoShape 32"/>
                    <p:cNvSpPr>
                      <a:spLocks noChangeArrowheads="1"/>
                    </p:cNvSpPr>
                    <p:nvPr/>
                  </p:nvSpPr>
                  <p:spPr bwMode="auto">
                    <a:xfrm>
                      <a:off x="6462723" y="198482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33" name="AutoShape 33"/>
                    <p:cNvSpPr>
                      <a:spLocks noChangeArrowheads="1"/>
                    </p:cNvSpPr>
                    <p:nvPr/>
                  </p:nvSpPr>
                  <p:spPr bwMode="auto">
                    <a:xfrm>
                      <a:off x="6767524" y="2108654"/>
                      <a:ext cx="5984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234" name="AutoShape 34"/>
                    <p:cNvSpPr>
                      <a:spLocks noChangeArrowheads="1"/>
                    </p:cNvSpPr>
                    <p:nvPr/>
                  </p:nvSpPr>
                  <p:spPr bwMode="auto">
                    <a:xfrm>
                      <a:off x="6381761" y="23086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35" name="AutoShape 35"/>
                    <p:cNvSpPr>
                      <a:spLocks noChangeArrowheads="1"/>
                    </p:cNvSpPr>
                    <p:nvPr/>
                  </p:nvSpPr>
                  <p:spPr bwMode="auto">
                    <a:xfrm>
                      <a:off x="6659574" y="151810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36" name="AutoShape 36"/>
                    <p:cNvSpPr>
                      <a:spLocks noChangeArrowheads="1"/>
                    </p:cNvSpPr>
                    <p:nvPr/>
                  </p:nvSpPr>
                  <p:spPr bwMode="auto">
                    <a:xfrm>
                      <a:off x="5826135" y="15704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37" name="AutoShape 37"/>
                    <p:cNvSpPr>
                      <a:spLocks noChangeArrowheads="1"/>
                    </p:cNvSpPr>
                    <p:nvPr/>
                  </p:nvSpPr>
                  <p:spPr bwMode="auto">
                    <a:xfrm>
                      <a:off x="5316547" y="1646691"/>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38" name="AutoShape 38"/>
                    <p:cNvSpPr>
                      <a:spLocks noChangeArrowheads="1"/>
                    </p:cNvSpPr>
                    <p:nvPr/>
                  </p:nvSpPr>
                  <p:spPr bwMode="auto">
                    <a:xfrm>
                      <a:off x="4849821" y="1565728"/>
                      <a:ext cx="522288" cy="290513"/>
                    </a:xfrm>
                    <a:prstGeom prst="plus">
                      <a:avLst>
                        <a:gd name="adj" fmla="val 25000"/>
                      </a:avLst>
                    </a:prstGeom>
                    <a:solidFill>
                      <a:srgbClr val="AAACF0"/>
                    </a:solidFill>
                    <a:ln w="28575">
                      <a:noFill/>
                      <a:prstDash val="lgDash"/>
                      <a:miter lim="800000"/>
                      <a:headEnd/>
                      <a:tailEnd/>
                    </a:ln>
                  </p:spPr>
                  <p:txBody>
                    <a:bodyPr wrap="none" anchor="ctr"/>
                    <a:lstStyle/>
                    <a:p>
                      <a:endParaRPr lang="en-US"/>
                    </a:p>
                  </p:txBody>
                </p:sp>
                <p:sp>
                  <p:nvSpPr>
                    <p:cNvPr id="239" name="AutoShape 39"/>
                    <p:cNvSpPr>
                      <a:spLocks noChangeArrowheads="1"/>
                    </p:cNvSpPr>
                    <p:nvPr/>
                  </p:nvSpPr>
                  <p:spPr bwMode="auto">
                    <a:xfrm>
                      <a:off x="4445008" y="1829254"/>
                      <a:ext cx="769938" cy="28416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40" name="AutoShape 40"/>
                    <p:cNvSpPr>
                      <a:spLocks noChangeArrowheads="1"/>
                    </p:cNvSpPr>
                    <p:nvPr/>
                  </p:nvSpPr>
                  <p:spPr bwMode="auto">
                    <a:xfrm>
                      <a:off x="5616585" y="1908629"/>
                      <a:ext cx="522288" cy="290513"/>
                    </a:xfrm>
                    <a:prstGeom prst="plus">
                      <a:avLst>
                        <a:gd name="adj" fmla="val 25000"/>
                      </a:avLst>
                    </a:prstGeom>
                    <a:solidFill>
                      <a:srgbClr val="F16179"/>
                    </a:solidFill>
                    <a:ln w="28575">
                      <a:noFill/>
                      <a:miter lim="800000"/>
                      <a:headEnd/>
                      <a:tailEnd/>
                    </a:ln>
                  </p:spPr>
                  <p:txBody>
                    <a:bodyPr wrap="none" anchor="ctr"/>
                    <a:lstStyle/>
                    <a:p>
                      <a:endParaRPr lang="en-US"/>
                    </a:p>
                  </p:txBody>
                </p:sp>
                <p:sp>
                  <p:nvSpPr>
                    <p:cNvPr id="241" name="AutoShape 41"/>
                    <p:cNvSpPr>
                      <a:spLocks noChangeArrowheads="1"/>
                    </p:cNvSpPr>
                    <p:nvPr/>
                  </p:nvSpPr>
                  <p:spPr bwMode="auto">
                    <a:xfrm>
                      <a:off x="6030923" y="1734003"/>
                      <a:ext cx="522288" cy="290513"/>
                    </a:xfrm>
                    <a:prstGeom prst="plus">
                      <a:avLst>
                        <a:gd name="adj" fmla="val 25000"/>
                      </a:avLst>
                    </a:prstGeom>
                    <a:solidFill>
                      <a:schemeClr val="accent2"/>
                    </a:solidFill>
                    <a:ln w="28575">
                      <a:noFill/>
                      <a:miter lim="800000"/>
                      <a:headEnd/>
                      <a:tailEnd/>
                    </a:ln>
                  </p:spPr>
                  <p:txBody>
                    <a:bodyPr wrap="none" anchor="ctr"/>
                    <a:lstStyle/>
                    <a:p>
                      <a:pPr algn="ctr"/>
                      <a:endParaRPr lang="en-US"/>
                    </a:p>
                  </p:txBody>
                </p:sp>
                <p:sp>
                  <p:nvSpPr>
                    <p:cNvPr id="242" name="AutoShape 42"/>
                    <p:cNvSpPr>
                      <a:spLocks noChangeArrowheads="1"/>
                    </p:cNvSpPr>
                    <p:nvPr/>
                  </p:nvSpPr>
                  <p:spPr bwMode="auto">
                    <a:xfrm>
                      <a:off x="4411671" y="15133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43" name="AutoShape 43"/>
                    <p:cNvSpPr>
                      <a:spLocks noChangeArrowheads="1"/>
                    </p:cNvSpPr>
                    <p:nvPr/>
                  </p:nvSpPr>
                  <p:spPr bwMode="auto">
                    <a:xfrm>
                      <a:off x="5654685" y="1741941"/>
                      <a:ext cx="522288" cy="290513"/>
                    </a:xfrm>
                    <a:prstGeom prst="plus">
                      <a:avLst>
                        <a:gd name="adj" fmla="val 25000"/>
                      </a:avLst>
                    </a:prstGeom>
                    <a:solidFill>
                      <a:srgbClr val="AAACF0"/>
                    </a:solidFill>
                    <a:ln w="28575">
                      <a:noFill/>
                      <a:prstDash val="dashDot"/>
                      <a:miter lim="800000"/>
                      <a:headEnd/>
                      <a:tailEnd/>
                    </a:ln>
                  </p:spPr>
                  <p:txBody>
                    <a:bodyPr wrap="none" anchor="ctr"/>
                    <a:lstStyle/>
                    <a:p>
                      <a:endParaRPr lang="en-US"/>
                    </a:p>
                  </p:txBody>
                </p:sp>
                <p:sp>
                  <p:nvSpPr>
                    <p:cNvPr id="244" name="AutoShape 44"/>
                    <p:cNvSpPr>
                      <a:spLocks noChangeArrowheads="1"/>
                    </p:cNvSpPr>
                    <p:nvPr/>
                  </p:nvSpPr>
                  <p:spPr bwMode="auto">
                    <a:xfrm>
                      <a:off x="4344996" y="1975304"/>
                      <a:ext cx="5222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245" name="AutoShape 45"/>
                    <p:cNvSpPr>
                      <a:spLocks noChangeArrowheads="1"/>
                    </p:cNvSpPr>
                    <p:nvPr/>
                  </p:nvSpPr>
                  <p:spPr bwMode="auto">
                    <a:xfrm>
                      <a:off x="6145223" y="1975304"/>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46" name="AutoShape 46"/>
                    <p:cNvSpPr>
                      <a:spLocks noChangeArrowheads="1"/>
                    </p:cNvSpPr>
                    <p:nvPr/>
                  </p:nvSpPr>
                  <p:spPr bwMode="auto">
                    <a:xfrm>
                      <a:off x="7277112" y="1332365"/>
                      <a:ext cx="534988" cy="522288"/>
                    </a:xfrm>
                    <a:prstGeom prst="plus">
                      <a:avLst>
                        <a:gd name="adj" fmla="val 25000"/>
                      </a:avLst>
                    </a:prstGeom>
                    <a:solidFill>
                      <a:srgbClr val="D4344B"/>
                    </a:solidFill>
                    <a:ln w="28575">
                      <a:noFill/>
                      <a:prstDash val="sysDot"/>
                      <a:miter lim="800000"/>
                      <a:headEnd/>
                      <a:tailEnd/>
                    </a:ln>
                  </p:spPr>
                  <p:txBody>
                    <a:bodyPr wrap="none" anchor="ctr"/>
                    <a:lstStyle/>
                    <a:p>
                      <a:endParaRPr lang="en-US"/>
                    </a:p>
                  </p:txBody>
                </p:sp>
              </p:grpSp>
              <p:sp>
                <p:nvSpPr>
                  <p:cNvPr id="202" name="AutoShape 62"/>
                  <p:cNvSpPr>
                    <a:spLocks noChangeArrowheads="1"/>
                  </p:cNvSpPr>
                  <p:nvPr/>
                </p:nvSpPr>
                <p:spPr bwMode="auto">
                  <a:xfrm>
                    <a:off x="3677919" y="1176423"/>
                    <a:ext cx="4214876" cy="3603850"/>
                  </a:xfrm>
                  <a:prstGeom prst="triangle">
                    <a:avLst>
                      <a:gd name="adj" fmla="val 50000"/>
                    </a:avLst>
                  </a:prstGeom>
                  <a:solidFill>
                    <a:srgbClr val="30D840"/>
                  </a:solidFill>
                  <a:ln w="57150">
                    <a:noFill/>
                    <a:miter lim="800000"/>
                    <a:headEnd/>
                    <a:tailEnd/>
                  </a:ln>
                </p:spPr>
                <p:txBody>
                  <a:bodyPr wrap="none" anchor="ctr"/>
                  <a:lstStyle/>
                  <a:p>
                    <a:endParaRPr lang="en-US"/>
                  </a:p>
                </p:txBody>
              </p:sp>
              <p:sp>
                <p:nvSpPr>
                  <p:cNvPr id="203" name="AutoShape 71"/>
                  <p:cNvSpPr>
                    <a:spLocks noChangeArrowheads="1"/>
                  </p:cNvSpPr>
                  <p:nvPr/>
                </p:nvSpPr>
                <p:spPr bwMode="auto">
                  <a:xfrm>
                    <a:off x="4743976" y="5057213"/>
                    <a:ext cx="2000974" cy="801592"/>
                  </a:xfrm>
                  <a:prstGeom prst="triangle">
                    <a:avLst>
                      <a:gd name="adj" fmla="val 50000"/>
                    </a:avLst>
                  </a:prstGeom>
                  <a:solidFill>
                    <a:srgbClr val="FF00FF"/>
                  </a:solidFill>
                  <a:ln w="9525">
                    <a:noFill/>
                    <a:miter lim="800000"/>
                    <a:headEnd/>
                    <a:tailEnd/>
                  </a:ln>
                </p:spPr>
                <p:txBody>
                  <a:bodyPr wrap="none" anchor="ctr"/>
                  <a:lstStyle/>
                  <a:p>
                    <a:endParaRPr lang="en-US"/>
                  </a:p>
                </p:txBody>
              </p:sp>
              <p:sp>
                <p:nvSpPr>
                  <p:cNvPr id="204" name="AutoShape 91"/>
                  <p:cNvSpPr>
                    <a:spLocks noChangeArrowheads="1"/>
                  </p:cNvSpPr>
                  <p:nvPr/>
                </p:nvSpPr>
                <p:spPr bwMode="auto">
                  <a:xfrm>
                    <a:off x="2676320" y="803782"/>
                    <a:ext cx="664170" cy="5626047"/>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sp>
                <p:nvSpPr>
                  <p:cNvPr id="205" name="AutoShape 92"/>
                  <p:cNvSpPr>
                    <a:spLocks noChangeArrowheads="1"/>
                  </p:cNvSpPr>
                  <p:nvPr/>
                </p:nvSpPr>
                <p:spPr bwMode="auto">
                  <a:xfrm flipH="1">
                    <a:off x="8021724" y="769003"/>
                    <a:ext cx="664170" cy="5626046"/>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grpSp>
          </p:grpSp>
          <p:sp>
            <p:nvSpPr>
              <p:cNvPr id="197" name="AutoShape 86"/>
              <p:cNvSpPr>
                <a:spLocks noChangeArrowheads="1"/>
              </p:cNvSpPr>
              <p:nvPr/>
            </p:nvSpPr>
            <p:spPr bwMode="auto">
              <a:xfrm>
                <a:off x="2962277" y="3876671"/>
                <a:ext cx="295274" cy="133352"/>
              </a:xfrm>
              <a:prstGeom prst="triangle">
                <a:avLst>
                  <a:gd name="adj" fmla="val 50000"/>
                </a:avLst>
              </a:prstGeom>
              <a:solidFill>
                <a:schemeClr val="tx1"/>
              </a:solidFill>
              <a:ln w="57150">
                <a:solidFill>
                  <a:schemeClr val="tx1"/>
                </a:solidFill>
                <a:miter lim="800000"/>
                <a:headEnd/>
                <a:tailEnd/>
              </a:ln>
            </p:spPr>
            <p:txBody>
              <a:bodyPr wrap="none" anchor="ctr"/>
              <a:lstStyle/>
              <a:p>
                <a:endParaRPr lang="en-US"/>
              </a:p>
            </p:txBody>
          </p:sp>
        </p:grpSp>
        <p:grpSp>
          <p:nvGrpSpPr>
            <p:cNvPr id="29" name="Group 471"/>
            <p:cNvGrpSpPr>
              <a:grpSpLocks/>
            </p:cNvGrpSpPr>
            <p:nvPr/>
          </p:nvGrpSpPr>
          <p:grpSpPr bwMode="auto">
            <a:xfrm>
              <a:off x="3972687" y="3612359"/>
              <a:ext cx="1100089" cy="1892370"/>
              <a:chOff x="5181592" y="3788228"/>
              <a:chExt cx="1712694" cy="2206170"/>
            </a:xfrm>
          </p:grpSpPr>
          <p:grpSp>
            <p:nvGrpSpPr>
              <p:cNvPr id="143" name="Group 816"/>
              <p:cNvGrpSpPr>
                <a:grpSpLocks/>
              </p:cNvGrpSpPr>
              <p:nvPr/>
            </p:nvGrpSpPr>
            <p:grpSpPr bwMode="auto">
              <a:xfrm>
                <a:off x="5181592" y="3788228"/>
                <a:ext cx="1712694" cy="2206170"/>
                <a:chOff x="1524000" y="0"/>
                <a:chExt cx="7576457" cy="6858000"/>
              </a:xfrm>
            </p:grpSpPr>
            <p:sp>
              <p:nvSpPr>
                <p:cNvPr id="145" name="Rectangle 144"/>
                <p:cNvSpPr/>
                <p:nvPr/>
              </p:nvSpPr>
              <p:spPr>
                <a:xfrm>
                  <a:off x="1524000" y="0"/>
                  <a:ext cx="7576457" cy="6858000"/>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46" name="Group 59"/>
                <p:cNvGrpSpPr>
                  <a:grpSpLocks/>
                </p:cNvGrpSpPr>
                <p:nvPr/>
              </p:nvGrpSpPr>
              <p:grpSpPr bwMode="auto">
                <a:xfrm>
                  <a:off x="1698170" y="643667"/>
                  <a:ext cx="7132864" cy="6054679"/>
                  <a:chOff x="2162629" y="769003"/>
                  <a:chExt cx="6523265" cy="5660826"/>
                </a:xfrm>
              </p:grpSpPr>
              <p:grpSp>
                <p:nvGrpSpPr>
                  <p:cNvPr id="147" name="Group 71"/>
                  <p:cNvGrpSpPr>
                    <a:grpSpLocks/>
                  </p:cNvGrpSpPr>
                  <p:nvPr/>
                </p:nvGrpSpPr>
                <p:grpSpPr bwMode="auto">
                  <a:xfrm>
                    <a:off x="2162629" y="4379009"/>
                    <a:ext cx="5969106" cy="1192451"/>
                    <a:chOff x="1147729" y="4214812"/>
                    <a:chExt cx="6905650" cy="1100138"/>
                  </a:xfrm>
                </p:grpSpPr>
                <p:sp>
                  <p:nvSpPr>
                    <p:cNvPr id="194" name="Parallelogram 193"/>
                    <p:cNvSpPr/>
                    <p:nvPr/>
                  </p:nvSpPr>
                  <p:spPr>
                    <a:xfrm>
                      <a:off x="1951536" y="4244370"/>
                      <a:ext cx="6522819" cy="1017130"/>
                    </a:xfrm>
                    <a:prstGeom prst="parallelogram">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 name="Isosceles Triangle 194"/>
                    <p:cNvSpPr/>
                    <p:nvPr/>
                  </p:nvSpPr>
                  <p:spPr>
                    <a:xfrm flipV="1">
                      <a:off x="1149184" y="4214581"/>
                      <a:ext cx="1664136" cy="110224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48" name="Group 56"/>
                  <p:cNvGrpSpPr>
                    <a:grpSpLocks/>
                  </p:cNvGrpSpPr>
                  <p:nvPr/>
                </p:nvGrpSpPr>
                <p:grpSpPr bwMode="auto">
                  <a:xfrm>
                    <a:off x="3507307" y="1163166"/>
                    <a:ext cx="4402428" cy="1619751"/>
                    <a:chOff x="2855919" y="1132340"/>
                    <a:chExt cx="4956181" cy="1552577"/>
                  </a:xfrm>
                </p:grpSpPr>
                <p:sp>
                  <p:nvSpPr>
                    <p:cNvPr id="153" name="AutoShape 4"/>
                    <p:cNvSpPr>
                      <a:spLocks noChangeArrowheads="1"/>
                    </p:cNvSpPr>
                    <p:nvPr/>
                  </p:nvSpPr>
                  <p:spPr bwMode="auto">
                    <a:xfrm>
                      <a:off x="6811974" y="16847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54" name="Line 5"/>
                    <p:cNvSpPr>
                      <a:spLocks noChangeShapeType="1"/>
                    </p:cNvSpPr>
                    <p:nvPr/>
                  </p:nvSpPr>
                  <p:spPr bwMode="auto">
                    <a:xfrm flipV="1">
                      <a:off x="3976695" y="1575253"/>
                      <a:ext cx="0" cy="465138"/>
                    </a:xfrm>
                    <a:prstGeom prst="line">
                      <a:avLst/>
                    </a:prstGeom>
                    <a:noFill/>
                    <a:ln w="9525">
                      <a:noFill/>
                      <a:round/>
                      <a:headEnd/>
                      <a:tailEnd type="triangle" w="med" len="med"/>
                    </a:ln>
                  </p:spPr>
                  <p:txBody>
                    <a:bodyPr/>
                    <a:lstStyle/>
                    <a:p>
                      <a:endParaRPr lang="en-US"/>
                    </a:p>
                  </p:txBody>
                </p:sp>
                <p:sp>
                  <p:nvSpPr>
                    <p:cNvPr id="155" name="AutoShape 6"/>
                    <p:cNvSpPr>
                      <a:spLocks noChangeArrowheads="1"/>
                    </p:cNvSpPr>
                    <p:nvPr/>
                  </p:nvSpPr>
                  <p:spPr bwMode="auto">
                    <a:xfrm>
                      <a:off x="6964374" y="1837191"/>
                      <a:ext cx="522288" cy="290513"/>
                    </a:xfrm>
                    <a:prstGeom prst="plus">
                      <a:avLst>
                        <a:gd name="adj" fmla="val 25000"/>
                      </a:avLst>
                    </a:prstGeom>
                    <a:solidFill>
                      <a:schemeClr val="accent2"/>
                    </a:solidFill>
                    <a:ln w="28575">
                      <a:noFill/>
                      <a:prstDash val="sysDot"/>
                      <a:miter lim="800000"/>
                      <a:headEnd/>
                      <a:tailEnd/>
                    </a:ln>
                  </p:spPr>
                  <p:txBody>
                    <a:bodyPr wrap="none" anchor="ctr"/>
                    <a:lstStyle/>
                    <a:p>
                      <a:endParaRPr lang="en-US"/>
                    </a:p>
                  </p:txBody>
                </p:sp>
                <p:sp>
                  <p:nvSpPr>
                    <p:cNvPr id="156" name="AutoShape 7"/>
                    <p:cNvSpPr>
                      <a:spLocks noChangeArrowheads="1"/>
                    </p:cNvSpPr>
                    <p:nvPr/>
                  </p:nvSpPr>
                  <p:spPr bwMode="auto">
                    <a:xfrm>
                      <a:off x="7116774" y="19895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57" name="AutoShape 8"/>
                    <p:cNvSpPr>
                      <a:spLocks noChangeArrowheads="1"/>
                    </p:cNvSpPr>
                    <p:nvPr/>
                  </p:nvSpPr>
                  <p:spPr bwMode="auto">
                    <a:xfrm>
                      <a:off x="7269174" y="2141992"/>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58" name="AutoShape 9"/>
                    <p:cNvSpPr>
                      <a:spLocks noChangeArrowheads="1"/>
                    </p:cNvSpPr>
                    <p:nvPr/>
                  </p:nvSpPr>
                  <p:spPr bwMode="auto">
                    <a:xfrm>
                      <a:off x="6942149" y="2222954"/>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59" name="AutoShape 10"/>
                    <p:cNvSpPr>
                      <a:spLocks noChangeArrowheads="1"/>
                    </p:cNvSpPr>
                    <p:nvPr/>
                  </p:nvSpPr>
                  <p:spPr bwMode="auto">
                    <a:xfrm>
                      <a:off x="7108837" y="19959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60" name="AutoShape 11"/>
                    <p:cNvSpPr>
                      <a:spLocks noChangeArrowheads="1"/>
                    </p:cNvSpPr>
                    <p:nvPr/>
                  </p:nvSpPr>
                  <p:spPr bwMode="auto">
                    <a:xfrm>
                      <a:off x="6323023" y="1276803"/>
                      <a:ext cx="706438" cy="3794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161" name="AutoShape 12"/>
                    <p:cNvSpPr>
                      <a:spLocks noChangeArrowheads="1"/>
                    </p:cNvSpPr>
                    <p:nvPr/>
                  </p:nvSpPr>
                  <p:spPr bwMode="auto">
                    <a:xfrm>
                      <a:off x="3470282" y="1343478"/>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62" name="AutoShape 13"/>
                    <p:cNvSpPr>
                      <a:spLocks noChangeArrowheads="1"/>
                    </p:cNvSpPr>
                    <p:nvPr/>
                  </p:nvSpPr>
                  <p:spPr bwMode="auto">
                    <a:xfrm>
                      <a:off x="3560770" y="1195840"/>
                      <a:ext cx="522288" cy="290513"/>
                    </a:xfrm>
                    <a:prstGeom prst="plus">
                      <a:avLst>
                        <a:gd name="adj" fmla="val 25000"/>
                      </a:avLst>
                    </a:prstGeom>
                    <a:solidFill>
                      <a:srgbClr val="CC0000"/>
                    </a:solidFill>
                    <a:ln w="28575">
                      <a:noFill/>
                      <a:miter lim="800000"/>
                      <a:headEnd/>
                      <a:tailEnd/>
                    </a:ln>
                  </p:spPr>
                  <p:txBody>
                    <a:bodyPr wrap="none" anchor="ctr"/>
                    <a:lstStyle/>
                    <a:p>
                      <a:endParaRPr lang="en-US"/>
                    </a:p>
                  </p:txBody>
                </p:sp>
                <p:sp>
                  <p:nvSpPr>
                    <p:cNvPr id="163" name="AutoShape 14"/>
                    <p:cNvSpPr>
                      <a:spLocks noChangeArrowheads="1"/>
                    </p:cNvSpPr>
                    <p:nvPr/>
                  </p:nvSpPr>
                  <p:spPr bwMode="auto">
                    <a:xfrm>
                      <a:off x="6886586" y="1132340"/>
                      <a:ext cx="649288" cy="5318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64" name="AutoShape 15"/>
                    <p:cNvSpPr>
                      <a:spLocks noChangeArrowheads="1"/>
                    </p:cNvSpPr>
                    <p:nvPr/>
                  </p:nvSpPr>
                  <p:spPr bwMode="auto">
                    <a:xfrm>
                      <a:off x="6253173" y="18514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65" name="AutoShape 16"/>
                    <p:cNvSpPr>
                      <a:spLocks noChangeArrowheads="1"/>
                    </p:cNvSpPr>
                    <p:nvPr/>
                  </p:nvSpPr>
                  <p:spPr bwMode="auto">
                    <a:xfrm>
                      <a:off x="6667511" y="2434092"/>
                      <a:ext cx="868364" cy="250825"/>
                    </a:xfrm>
                    <a:prstGeom prst="plus">
                      <a:avLst>
                        <a:gd name="adj" fmla="val 25000"/>
                      </a:avLst>
                    </a:prstGeom>
                    <a:solidFill>
                      <a:srgbClr val="0000FF"/>
                    </a:solidFill>
                    <a:ln w="28575" cap="rnd">
                      <a:noFill/>
                      <a:prstDash val="sysDot"/>
                      <a:miter lim="800000"/>
                      <a:headEnd/>
                      <a:tailEnd/>
                    </a:ln>
                  </p:spPr>
                  <p:txBody>
                    <a:bodyPr wrap="none" anchor="ctr"/>
                    <a:lstStyle/>
                    <a:p>
                      <a:endParaRPr lang="en-US"/>
                    </a:p>
                  </p:txBody>
                </p:sp>
                <p:sp>
                  <p:nvSpPr>
                    <p:cNvPr id="166" name="AutoShape 17"/>
                    <p:cNvSpPr>
                      <a:spLocks noChangeArrowheads="1"/>
                    </p:cNvSpPr>
                    <p:nvPr/>
                  </p:nvSpPr>
                  <p:spPr bwMode="auto">
                    <a:xfrm>
                      <a:off x="3622682" y="1394278"/>
                      <a:ext cx="706438" cy="3921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167" name="AutoShape 18"/>
                    <p:cNvSpPr>
                      <a:spLocks noChangeArrowheads="1"/>
                    </p:cNvSpPr>
                    <p:nvPr/>
                  </p:nvSpPr>
                  <p:spPr bwMode="auto">
                    <a:xfrm>
                      <a:off x="3775083" y="1648278"/>
                      <a:ext cx="522288" cy="290513"/>
                    </a:xfrm>
                    <a:prstGeom prst="plus">
                      <a:avLst>
                        <a:gd name="adj" fmla="val 25000"/>
                      </a:avLst>
                    </a:prstGeom>
                    <a:noFill/>
                    <a:ln w="28575">
                      <a:noFill/>
                      <a:miter lim="800000"/>
                      <a:headEnd/>
                      <a:tailEnd/>
                    </a:ln>
                  </p:spPr>
                  <p:txBody>
                    <a:bodyPr wrap="none" anchor="ctr"/>
                    <a:lstStyle/>
                    <a:p>
                      <a:endParaRPr lang="en-US"/>
                    </a:p>
                  </p:txBody>
                </p:sp>
                <p:sp>
                  <p:nvSpPr>
                    <p:cNvPr id="168" name="AutoShape 19"/>
                    <p:cNvSpPr>
                      <a:spLocks noChangeArrowheads="1"/>
                    </p:cNvSpPr>
                    <p:nvPr/>
                  </p:nvSpPr>
                  <p:spPr bwMode="auto">
                    <a:xfrm>
                      <a:off x="4060833" y="1686378"/>
                      <a:ext cx="522288" cy="290513"/>
                    </a:xfrm>
                    <a:prstGeom prst="plus">
                      <a:avLst>
                        <a:gd name="adj" fmla="val 25000"/>
                      </a:avLst>
                    </a:prstGeom>
                    <a:solidFill>
                      <a:srgbClr val="5255E0"/>
                    </a:solidFill>
                    <a:ln w="28575">
                      <a:noFill/>
                      <a:miter lim="800000"/>
                      <a:headEnd/>
                      <a:tailEnd/>
                    </a:ln>
                  </p:spPr>
                  <p:txBody>
                    <a:bodyPr wrap="none" anchor="ctr"/>
                    <a:lstStyle/>
                    <a:p>
                      <a:endParaRPr lang="en-US"/>
                    </a:p>
                  </p:txBody>
                </p:sp>
                <p:sp>
                  <p:nvSpPr>
                    <p:cNvPr id="169" name="AutoShape 20"/>
                    <p:cNvSpPr>
                      <a:spLocks noChangeArrowheads="1"/>
                    </p:cNvSpPr>
                    <p:nvPr/>
                  </p:nvSpPr>
                  <p:spPr bwMode="auto">
                    <a:xfrm>
                      <a:off x="2917832" y="1337128"/>
                      <a:ext cx="922339" cy="392113"/>
                    </a:xfrm>
                    <a:prstGeom prst="plus">
                      <a:avLst>
                        <a:gd name="adj" fmla="val 25000"/>
                      </a:avLst>
                    </a:prstGeom>
                    <a:solidFill>
                      <a:srgbClr val="5255E0"/>
                    </a:solidFill>
                    <a:ln w="28575" cap="rnd">
                      <a:noFill/>
                      <a:prstDash val="sysDot"/>
                      <a:miter lim="800000"/>
                      <a:headEnd/>
                      <a:tailEnd/>
                    </a:ln>
                  </p:spPr>
                  <p:txBody>
                    <a:bodyPr wrap="none" anchor="ctr"/>
                    <a:lstStyle/>
                    <a:p>
                      <a:endParaRPr lang="en-US"/>
                    </a:p>
                  </p:txBody>
                </p:sp>
                <p:sp>
                  <p:nvSpPr>
                    <p:cNvPr id="170" name="AutoShape 21"/>
                    <p:cNvSpPr>
                      <a:spLocks noChangeArrowheads="1"/>
                    </p:cNvSpPr>
                    <p:nvPr/>
                  </p:nvSpPr>
                  <p:spPr bwMode="auto">
                    <a:xfrm>
                      <a:off x="3382970" y="1676853"/>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71" name="AutoShape 22"/>
                    <p:cNvSpPr>
                      <a:spLocks noChangeArrowheads="1"/>
                    </p:cNvSpPr>
                    <p:nvPr/>
                  </p:nvSpPr>
                  <p:spPr bwMode="auto">
                    <a:xfrm>
                      <a:off x="3636970" y="1838779"/>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72" name="AutoShape 23"/>
                    <p:cNvSpPr>
                      <a:spLocks noChangeArrowheads="1"/>
                    </p:cNvSpPr>
                    <p:nvPr/>
                  </p:nvSpPr>
                  <p:spPr bwMode="auto">
                    <a:xfrm>
                      <a:off x="2954344" y="2165804"/>
                      <a:ext cx="661988" cy="33496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73" name="AutoShape 24"/>
                    <p:cNvSpPr>
                      <a:spLocks noChangeArrowheads="1"/>
                    </p:cNvSpPr>
                    <p:nvPr/>
                  </p:nvSpPr>
                  <p:spPr bwMode="auto">
                    <a:xfrm>
                      <a:off x="3408370" y="2310267"/>
                      <a:ext cx="522288" cy="290513"/>
                    </a:xfrm>
                    <a:prstGeom prst="plus">
                      <a:avLst>
                        <a:gd name="adj" fmla="val 25000"/>
                      </a:avLst>
                    </a:prstGeom>
                    <a:solidFill>
                      <a:schemeClr val="accent2"/>
                    </a:solidFill>
                    <a:ln w="28575">
                      <a:noFill/>
                      <a:miter lim="800000"/>
                      <a:headEnd/>
                      <a:tailEnd/>
                    </a:ln>
                  </p:spPr>
                  <p:txBody>
                    <a:bodyPr wrap="none" anchor="ctr"/>
                    <a:lstStyle/>
                    <a:p>
                      <a:endParaRPr lang="en-US"/>
                    </a:p>
                  </p:txBody>
                </p:sp>
                <p:sp>
                  <p:nvSpPr>
                    <p:cNvPr id="174" name="AutoShape 26"/>
                    <p:cNvSpPr>
                      <a:spLocks noChangeArrowheads="1"/>
                    </p:cNvSpPr>
                    <p:nvPr/>
                  </p:nvSpPr>
                  <p:spPr bwMode="auto">
                    <a:xfrm>
                      <a:off x="3990983" y="2095954"/>
                      <a:ext cx="763588" cy="46196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75" name="AutoShape 28"/>
                    <p:cNvSpPr>
                      <a:spLocks noChangeArrowheads="1"/>
                    </p:cNvSpPr>
                    <p:nvPr/>
                  </p:nvSpPr>
                  <p:spPr bwMode="auto">
                    <a:xfrm>
                      <a:off x="3341695" y="2172154"/>
                      <a:ext cx="522288" cy="290513"/>
                    </a:xfrm>
                    <a:prstGeom prst="plus">
                      <a:avLst>
                        <a:gd name="adj" fmla="val 25000"/>
                      </a:avLst>
                    </a:prstGeom>
                    <a:noFill/>
                    <a:ln w="28575">
                      <a:noFill/>
                      <a:miter lim="800000"/>
                      <a:headEnd/>
                      <a:tailEnd/>
                    </a:ln>
                  </p:spPr>
                  <p:txBody>
                    <a:bodyPr wrap="none" anchor="ctr"/>
                    <a:lstStyle/>
                    <a:p>
                      <a:endParaRPr lang="en-US"/>
                    </a:p>
                  </p:txBody>
                </p:sp>
                <p:sp>
                  <p:nvSpPr>
                    <p:cNvPr id="176" name="AutoShape 29"/>
                    <p:cNvSpPr>
                      <a:spLocks noChangeArrowheads="1"/>
                    </p:cNvSpPr>
                    <p:nvPr/>
                  </p:nvSpPr>
                  <p:spPr bwMode="auto">
                    <a:xfrm>
                      <a:off x="2946407" y="179115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77" name="AutoShape 30"/>
                    <p:cNvSpPr>
                      <a:spLocks noChangeArrowheads="1"/>
                    </p:cNvSpPr>
                    <p:nvPr/>
                  </p:nvSpPr>
                  <p:spPr bwMode="auto">
                    <a:xfrm>
                      <a:off x="3770320" y="2157867"/>
                      <a:ext cx="300038" cy="258763"/>
                    </a:xfrm>
                    <a:prstGeom prst="plus">
                      <a:avLst>
                        <a:gd name="adj" fmla="val 25000"/>
                      </a:avLst>
                    </a:prstGeom>
                    <a:solidFill>
                      <a:srgbClr val="AAACF0"/>
                    </a:solidFill>
                    <a:ln w="28575" cap="rnd">
                      <a:noFill/>
                      <a:prstDash val="sysDot"/>
                      <a:miter lim="800000"/>
                      <a:headEnd/>
                      <a:tailEnd/>
                    </a:ln>
                  </p:spPr>
                  <p:txBody>
                    <a:bodyPr wrap="none" anchor="ctr"/>
                    <a:lstStyle/>
                    <a:p>
                      <a:endParaRPr lang="en-US"/>
                    </a:p>
                  </p:txBody>
                </p:sp>
                <p:sp>
                  <p:nvSpPr>
                    <p:cNvPr id="178" name="AutoShape 31"/>
                    <p:cNvSpPr>
                      <a:spLocks noChangeArrowheads="1"/>
                    </p:cNvSpPr>
                    <p:nvPr/>
                  </p:nvSpPr>
                  <p:spPr bwMode="auto">
                    <a:xfrm>
                      <a:off x="2855919" y="1600653"/>
                      <a:ext cx="522288" cy="290513"/>
                    </a:xfrm>
                    <a:prstGeom prst="plus">
                      <a:avLst>
                        <a:gd name="adj" fmla="val 25000"/>
                      </a:avLst>
                    </a:prstGeom>
                    <a:solidFill>
                      <a:srgbClr val="D4344B"/>
                    </a:solidFill>
                    <a:ln w="28575">
                      <a:noFill/>
                      <a:miter lim="800000"/>
                      <a:headEnd/>
                      <a:tailEnd/>
                    </a:ln>
                  </p:spPr>
                  <p:txBody>
                    <a:bodyPr wrap="none" anchor="ctr"/>
                    <a:lstStyle/>
                    <a:p>
                      <a:endParaRPr lang="en-US"/>
                    </a:p>
                  </p:txBody>
                </p:sp>
                <p:sp>
                  <p:nvSpPr>
                    <p:cNvPr id="179" name="AutoShape 32"/>
                    <p:cNvSpPr>
                      <a:spLocks noChangeArrowheads="1"/>
                    </p:cNvSpPr>
                    <p:nvPr/>
                  </p:nvSpPr>
                  <p:spPr bwMode="auto">
                    <a:xfrm>
                      <a:off x="6462723" y="198482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80" name="AutoShape 33"/>
                    <p:cNvSpPr>
                      <a:spLocks noChangeArrowheads="1"/>
                    </p:cNvSpPr>
                    <p:nvPr/>
                  </p:nvSpPr>
                  <p:spPr bwMode="auto">
                    <a:xfrm>
                      <a:off x="6767524" y="2108654"/>
                      <a:ext cx="5984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181" name="AutoShape 34"/>
                    <p:cNvSpPr>
                      <a:spLocks noChangeArrowheads="1"/>
                    </p:cNvSpPr>
                    <p:nvPr/>
                  </p:nvSpPr>
                  <p:spPr bwMode="auto">
                    <a:xfrm>
                      <a:off x="6381761" y="23086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82" name="AutoShape 35"/>
                    <p:cNvSpPr>
                      <a:spLocks noChangeArrowheads="1"/>
                    </p:cNvSpPr>
                    <p:nvPr/>
                  </p:nvSpPr>
                  <p:spPr bwMode="auto">
                    <a:xfrm>
                      <a:off x="6659574" y="151810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83" name="AutoShape 36"/>
                    <p:cNvSpPr>
                      <a:spLocks noChangeArrowheads="1"/>
                    </p:cNvSpPr>
                    <p:nvPr/>
                  </p:nvSpPr>
                  <p:spPr bwMode="auto">
                    <a:xfrm>
                      <a:off x="5826135" y="15704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84" name="AutoShape 37"/>
                    <p:cNvSpPr>
                      <a:spLocks noChangeArrowheads="1"/>
                    </p:cNvSpPr>
                    <p:nvPr/>
                  </p:nvSpPr>
                  <p:spPr bwMode="auto">
                    <a:xfrm>
                      <a:off x="5316547" y="1646691"/>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85" name="AutoShape 38"/>
                    <p:cNvSpPr>
                      <a:spLocks noChangeArrowheads="1"/>
                    </p:cNvSpPr>
                    <p:nvPr/>
                  </p:nvSpPr>
                  <p:spPr bwMode="auto">
                    <a:xfrm>
                      <a:off x="4849821" y="1565728"/>
                      <a:ext cx="522288" cy="290513"/>
                    </a:xfrm>
                    <a:prstGeom prst="plus">
                      <a:avLst>
                        <a:gd name="adj" fmla="val 25000"/>
                      </a:avLst>
                    </a:prstGeom>
                    <a:solidFill>
                      <a:srgbClr val="AAACF0"/>
                    </a:solidFill>
                    <a:ln w="28575">
                      <a:noFill/>
                      <a:prstDash val="lgDash"/>
                      <a:miter lim="800000"/>
                      <a:headEnd/>
                      <a:tailEnd/>
                    </a:ln>
                  </p:spPr>
                  <p:txBody>
                    <a:bodyPr wrap="none" anchor="ctr"/>
                    <a:lstStyle/>
                    <a:p>
                      <a:endParaRPr lang="en-US"/>
                    </a:p>
                  </p:txBody>
                </p:sp>
                <p:sp>
                  <p:nvSpPr>
                    <p:cNvPr id="186" name="AutoShape 39"/>
                    <p:cNvSpPr>
                      <a:spLocks noChangeArrowheads="1"/>
                    </p:cNvSpPr>
                    <p:nvPr/>
                  </p:nvSpPr>
                  <p:spPr bwMode="auto">
                    <a:xfrm>
                      <a:off x="4445008" y="1829254"/>
                      <a:ext cx="769938" cy="28416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87" name="AutoShape 40"/>
                    <p:cNvSpPr>
                      <a:spLocks noChangeArrowheads="1"/>
                    </p:cNvSpPr>
                    <p:nvPr/>
                  </p:nvSpPr>
                  <p:spPr bwMode="auto">
                    <a:xfrm>
                      <a:off x="5616585" y="1908629"/>
                      <a:ext cx="522288" cy="290513"/>
                    </a:xfrm>
                    <a:prstGeom prst="plus">
                      <a:avLst>
                        <a:gd name="adj" fmla="val 25000"/>
                      </a:avLst>
                    </a:prstGeom>
                    <a:solidFill>
                      <a:srgbClr val="F16179"/>
                    </a:solidFill>
                    <a:ln w="28575">
                      <a:noFill/>
                      <a:miter lim="800000"/>
                      <a:headEnd/>
                      <a:tailEnd/>
                    </a:ln>
                  </p:spPr>
                  <p:txBody>
                    <a:bodyPr wrap="none" anchor="ctr"/>
                    <a:lstStyle/>
                    <a:p>
                      <a:endParaRPr lang="en-US"/>
                    </a:p>
                  </p:txBody>
                </p:sp>
                <p:sp>
                  <p:nvSpPr>
                    <p:cNvPr id="188" name="AutoShape 41"/>
                    <p:cNvSpPr>
                      <a:spLocks noChangeArrowheads="1"/>
                    </p:cNvSpPr>
                    <p:nvPr/>
                  </p:nvSpPr>
                  <p:spPr bwMode="auto">
                    <a:xfrm>
                      <a:off x="6030923" y="1734003"/>
                      <a:ext cx="522288" cy="290513"/>
                    </a:xfrm>
                    <a:prstGeom prst="plus">
                      <a:avLst>
                        <a:gd name="adj" fmla="val 25000"/>
                      </a:avLst>
                    </a:prstGeom>
                    <a:solidFill>
                      <a:schemeClr val="accent2"/>
                    </a:solidFill>
                    <a:ln w="28575">
                      <a:noFill/>
                      <a:miter lim="800000"/>
                      <a:headEnd/>
                      <a:tailEnd/>
                    </a:ln>
                  </p:spPr>
                  <p:txBody>
                    <a:bodyPr wrap="none" anchor="ctr"/>
                    <a:lstStyle/>
                    <a:p>
                      <a:pPr algn="ctr"/>
                      <a:endParaRPr lang="en-US"/>
                    </a:p>
                  </p:txBody>
                </p:sp>
                <p:sp>
                  <p:nvSpPr>
                    <p:cNvPr id="189" name="AutoShape 42"/>
                    <p:cNvSpPr>
                      <a:spLocks noChangeArrowheads="1"/>
                    </p:cNvSpPr>
                    <p:nvPr/>
                  </p:nvSpPr>
                  <p:spPr bwMode="auto">
                    <a:xfrm>
                      <a:off x="4411671" y="15133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90" name="AutoShape 43"/>
                    <p:cNvSpPr>
                      <a:spLocks noChangeArrowheads="1"/>
                    </p:cNvSpPr>
                    <p:nvPr/>
                  </p:nvSpPr>
                  <p:spPr bwMode="auto">
                    <a:xfrm>
                      <a:off x="5654685" y="1741941"/>
                      <a:ext cx="522288" cy="290513"/>
                    </a:xfrm>
                    <a:prstGeom prst="plus">
                      <a:avLst>
                        <a:gd name="adj" fmla="val 25000"/>
                      </a:avLst>
                    </a:prstGeom>
                    <a:solidFill>
                      <a:srgbClr val="AAACF0"/>
                    </a:solidFill>
                    <a:ln w="28575">
                      <a:noFill/>
                      <a:prstDash val="dashDot"/>
                      <a:miter lim="800000"/>
                      <a:headEnd/>
                      <a:tailEnd/>
                    </a:ln>
                  </p:spPr>
                  <p:txBody>
                    <a:bodyPr wrap="none" anchor="ctr"/>
                    <a:lstStyle/>
                    <a:p>
                      <a:endParaRPr lang="en-US"/>
                    </a:p>
                  </p:txBody>
                </p:sp>
                <p:sp>
                  <p:nvSpPr>
                    <p:cNvPr id="191" name="AutoShape 44"/>
                    <p:cNvSpPr>
                      <a:spLocks noChangeArrowheads="1"/>
                    </p:cNvSpPr>
                    <p:nvPr/>
                  </p:nvSpPr>
                  <p:spPr bwMode="auto">
                    <a:xfrm>
                      <a:off x="4344996" y="1975304"/>
                      <a:ext cx="5222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192" name="AutoShape 45"/>
                    <p:cNvSpPr>
                      <a:spLocks noChangeArrowheads="1"/>
                    </p:cNvSpPr>
                    <p:nvPr/>
                  </p:nvSpPr>
                  <p:spPr bwMode="auto">
                    <a:xfrm>
                      <a:off x="6145223" y="1975304"/>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93" name="AutoShape 46"/>
                    <p:cNvSpPr>
                      <a:spLocks noChangeArrowheads="1"/>
                    </p:cNvSpPr>
                    <p:nvPr/>
                  </p:nvSpPr>
                  <p:spPr bwMode="auto">
                    <a:xfrm>
                      <a:off x="7277112" y="1332365"/>
                      <a:ext cx="534988" cy="522288"/>
                    </a:xfrm>
                    <a:prstGeom prst="plus">
                      <a:avLst>
                        <a:gd name="adj" fmla="val 25000"/>
                      </a:avLst>
                    </a:prstGeom>
                    <a:solidFill>
                      <a:srgbClr val="D4344B"/>
                    </a:solidFill>
                    <a:ln w="28575">
                      <a:noFill/>
                      <a:prstDash val="sysDot"/>
                      <a:miter lim="800000"/>
                      <a:headEnd/>
                      <a:tailEnd/>
                    </a:ln>
                  </p:spPr>
                  <p:txBody>
                    <a:bodyPr wrap="none" anchor="ctr"/>
                    <a:lstStyle/>
                    <a:p>
                      <a:endParaRPr lang="en-US"/>
                    </a:p>
                  </p:txBody>
                </p:sp>
              </p:grpSp>
              <p:sp>
                <p:nvSpPr>
                  <p:cNvPr id="149" name="AutoShape 62"/>
                  <p:cNvSpPr>
                    <a:spLocks noChangeArrowheads="1"/>
                  </p:cNvSpPr>
                  <p:nvPr/>
                </p:nvSpPr>
                <p:spPr bwMode="auto">
                  <a:xfrm>
                    <a:off x="3677919" y="1176423"/>
                    <a:ext cx="4214876" cy="3603850"/>
                  </a:xfrm>
                  <a:prstGeom prst="triangle">
                    <a:avLst>
                      <a:gd name="adj" fmla="val 50000"/>
                    </a:avLst>
                  </a:prstGeom>
                  <a:solidFill>
                    <a:srgbClr val="30D840"/>
                  </a:solidFill>
                  <a:ln w="57150">
                    <a:noFill/>
                    <a:miter lim="800000"/>
                    <a:headEnd/>
                    <a:tailEnd/>
                  </a:ln>
                </p:spPr>
                <p:txBody>
                  <a:bodyPr wrap="none" anchor="ctr"/>
                  <a:lstStyle/>
                  <a:p>
                    <a:endParaRPr lang="en-US"/>
                  </a:p>
                </p:txBody>
              </p:sp>
              <p:sp>
                <p:nvSpPr>
                  <p:cNvPr id="150" name="AutoShape 71"/>
                  <p:cNvSpPr>
                    <a:spLocks noChangeArrowheads="1"/>
                  </p:cNvSpPr>
                  <p:nvPr/>
                </p:nvSpPr>
                <p:spPr bwMode="auto">
                  <a:xfrm>
                    <a:off x="4743976" y="5057213"/>
                    <a:ext cx="2000974" cy="801592"/>
                  </a:xfrm>
                  <a:prstGeom prst="triangle">
                    <a:avLst>
                      <a:gd name="adj" fmla="val 50000"/>
                    </a:avLst>
                  </a:prstGeom>
                  <a:solidFill>
                    <a:srgbClr val="FF00FF"/>
                  </a:solidFill>
                  <a:ln w="9525">
                    <a:noFill/>
                    <a:miter lim="800000"/>
                    <a:headEnd/>
                    <a:tailEnd/>
                  </a:ln>
                </p:spPr>
                <p:txBody>
                  <a:bodyPr wrap="none" anchor="ctr"/>
                  <a:lstStyle/>
                  <a:p>
                    <a:endParaRPr lang="en-US"/>
                  </a:p>
                </p:txBody>
              </p:sp>
              <p:sp>
                <p:nvSpPr>
                  <p:cNvPr id="151" name="AutoShape 91"/>
                  <p:cNvSpPr>
                    <a:spLocks noChangeArrowheads="1"/>
                  </p:cNvSpPr>
                  <p:nvPr/>
                </p:nvSpPr>
                <p:spPr bwMode="auto">
                  <a:xfrm>
                    <a:off x="2676320" y="803782"/>
                    <a:ext cx="664170" cy="5626047"/>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sp>
                <p:nvSpPr>
                  <p:cNvPr id="152" name="AutoShape 92"/>
                  <p:cNvSpPr>
                    <a:spLocks noChangeArrowheads="1"/>
                  </p:cNvSpPr>
                  <p:nvPr/>
                </p:nvSpPr>
                <p:spPr bwMode="auto">
                  <a:xfrm flipH="1">
                    <a:off x="8021724" y="769003"/>
                    <a:ext cx="664170" cy="5626046"/>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grpSp>
          </p:grpSp>
          <p:sp>
            <p:nvSpPr>
              <p:cNvPr id="144" name="AutoShape 86"/>
              <p:cNvSpPr>
                <a:spLocks noChangeArrowheads="1"/>
              </p:cNvSpPr>
              <p:nvPr/>
            </p:nvSpPr>
            <p:spPr bwMode="auto">
              <a:xfrm>
                <a:off x="5962651" y="3910009"/>
                <a:ext cx="295274" cy="133352"/>
              </a:xfrm>
              <a:prstGeom prst="triangle">
                <a:avLst>
                  <a:gd name="adj" fmla="val 50000"/>
                </a:avLst>
              </a:prstGeom>
              <a:solidFill>
                <a:schemeClr val="tx1"/>
              </a:solidFill>
              <a:ln w="57150">
                <a:solidFill>
                  <a:schemeClr val="tx1"/>
                </a:solidFill>
                <a:miter lim="800000"/>
                <a:headEnd/>
                <a:tailEnd/>
              </a:ln>
            </p:spPr>
            <p:txBody>
              <a:bodyPr wrap="none" anchor="ctr"/>
              <a:lstStyle/>
              <a:p>
                <a:endParaRPr lang="en-US"/>
              </a:p>
            </p:txBody>
          </p:sp>
        </p:grpSp>
        <p:grpSp>
          <p:nvGrpSpPr>
            <p:cNvPr id="30" name="Group 475"/>
            <p:cNvGrpSpPr>
              <a:grpSpLocks/>
            </p:cNvGrpSpPr>
            <p:nvPr/>
          </p:nvGrpSpPr>
          <p:grpSpPr bwMode="auto">
            <a:xfrm>
              <a:off x="2010064" y="1155001"/>
              <a:ext cx="1100088" cy="1891008"/>
              <a:chOff x="2126335" y="921657"/>
              <a:chExt cx="1712694" cy="2206170"/>
            </a:xfrm>
          </p:grpSpPr>
          <p:grpSp>
            <p:nvGrpSpPr>
              <p:cNvPr id="90" name="Group 707"/>
              <p:cNvGrpSpPr>
                <a:grpSpLocks/>
              </p:cNvGrpSpPr>
              <p:nvPr/>
            </p:nvGrpSpPr>
            <p:grpSpPr bwMode="auto">
              <a:xfrm>
                <a:off x="2126335" y="921657"/>
                <a:ext cx="1712694" cy="2206170"/>
                <a:chOff x="1524000" y="0"/>
                <a:chExt cx="7576457" cy="6858000"/>
              </a:xfrm>
            </p:grpSpPr>
            <p:sp>
              <p:nvSpPr>
                <p:cNvPr id="92" name="Rectangle 91"/>
                <p:cNvSpPr/>
                <p:nvPr/>
              </p:nvSpPr>
              <p:spPr>
                <a:xfrm>
                  <a:off x="1524000" y="0"/>
                  <a:ext cx="7576457" cy="6858000"/>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93" name="Group 59"/>
                <p:cNvGrpSpPr>
                  <a:grpSpLocks/>
                </p:cNvGrpSpPr>
                <p:nvPr/>
              </p:nvGrpSpPr>
              <p:grpSpPr bwMode="auto">
                <a:xfrm>
                  <a:off x="1698170" y="643666"/>
                  <a:ext cx="7132864" cy="6054678"/>
                  <a:chOff x="2162629" y="769003"/>
                  <a:chExt cx="6523265" cy="5660826"/>
                </a:xfrm>
              </p:grpSpPr>
              <p:grpSp>
                <p:nvGrpSpPr>
                  <p:cNvPr id="94" name="Group 71"/>
                  <p:cNvGrpSpPr>
                    <a:grpSpLocks/>
                  </p:cNvGrpSpPr>
                  <p:nvPr/>
                </p:nvGrpSpPr>
                <p:grpSpPr bwMode="auto">
                  <a:xfrm>
                    <a:off x="2162629" y="4379009"/>
                    <a:ext cx="5969106" cy="1192451"/>
                    <a:chOff x="1147729" y="4214812"/>
                    <a:chExt cx="6905650" cy="1100138"/>
                  </a:xfrm>
                </p:grpSpPr>
                <p:sp>
                  <p:nvSpPr>
                    <p:cNvPr id="141" name="Parallelogram 140"/>
                    <p:cNvSpPr/>
                    <p:nvPr/>
                  </p:nvSpPr>
                  <p:spPr>
                    <a:xfrm>
                      <a:off x="1951532" y="4242932"/>
                      <a:ext cx="6522824" cy="1017861"/>
                    </a:xfrm>
                    <a:prstGeom prst="parallelogram">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2" name="Isosceles Triangle 141"/>
                    <p:cNvSpPr/>
                    <p:nvPr/>
                  </p:nvSpPr>
                  <p:spPr>
                    <a:xfrm flipV="1">
                      <a:off x="1149180" y="4213122"/>
                      <a:ext cx="1664137" cy="11030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95" name="Group 56"/>
                  <p:cNvGrpSpPr>
                    <a:grpSpLocks/>
                  </p:cNvGrpSpPr>
                  <p:nvPr/>
                </p:nvGrpSpPr>
                <p:grpSpPr bwMode="auto">
                  <a:xfrm>
                    <a:off x="3507305" y="1163170"/>
                    <a:ext cx="4402428" cy="1619751"/>
                    <a:chOff x="2855919" y="1132340"/>
                    <a:chExt cx="4956181" cy="1552577"/>
                  </a:xfrm>
                </p:grpSpPr>
                <p:sp>
                  <p:nvSpPr>
                    <p:cNvPr id="100" name="AutoShape 4"/>
                    <p:cNvSpPr>
                      <a:spLocks noChangeArrowheads="1"/>
                    </p:cNvSpPr>
                    <p:nvPr/>
                  </p:nvSpPr>
                  <p:spPr bwMode="auto">
                    <a:xfrm>
                      <a:off x="6811974" y="16847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01" name="Line 5"/>
                    <p:cNvSpPr>
                      <a:spLocks noChangeShapeType="1"/>
                    </p:cNvSpPr>
                    <p:nvPr/>
                  </p:nvSpPr>
                  <p:spPr bwMode="auto">
                    <a:xfrm flipV="1">
                      <a:off x="3976695" y="1575253"/>
                      <a:ext cx="0" cy="465138"/>
                    </a:xfrm>
                    <a:prstGeom prst="line">
                      <a:avLst/>
                    </a:prstGeom>
                    <a:noFill/>
                    <a:ln w="9525">
                      <a:noFill/>
                      <a:round/>
                      <a:headEnd/>
                      <a:tailEnd type="triangle" w="med" len="med"/>
                    </a:ln>
                  </p:spPr>
                  <p:txBody>
                    <a:bodyPr/>
                    <a:lstStyle/>
                    <a:p>
                      <a:endParaRPr lang="en-US"/>
                    </a:p>
                  </p:txBody>
                </p:sp>
                <p:sp>
                  <p:nvSpPr>
                    <p:cNvPr id="102" name="AutoShape 6"/>
                    <p:cNvSpPr>
                      <a:spLocks noChangeArrowheads="1"/>
                    </p:cNvSpPr>
                    <p:nvPr/>
                  </p:nvSpPr>
                  <p:spPr bwMode="auto">
                    <a:xfrm>
                      <a:off x="6964374" y="1837191"/>
                      <a:ext cx="522288" cy="290513"/>
                    </a:xfrm>
                    <a:prstGeom prst="plus">
                      <a:avLst>
                        <a:gd name="adj" fmla="val 25000"/>
                      </a:avLst>
                    </a:prstGeom>
                    <a:solidFill>
                      <a:schemeClr val="accent2"/>
                    </a:solidFill>
                    <a:ln w="28575">
                      <a:noFill/>
                      <a:prstDash val="sysDot"/>
                      <a:miter lim="800000"/>
                      <a:headEnd/>
                      <a:tailEnd/>
                    </a:ln>
                  </p:spPr>
                  <p:txBody>
                    <a:bodyPr wrap="none" anchor="ctr"/>
                    <a:lstStyle/>
                    <a:p>
                      <a:endParaRPr lang="en-US"/>
                    </a:p>
                  </p:txBody>
                </p:sp>
                <p:sp>
                  <p:nvSpPr>
                    <p:cNvPr id="103" name="AutoShape 7"/>
                    <p:cNvSpPr>
                      <a:spLocks noChangeArrowheads="1"/>
                    </p:cNvSpPr>
                    <p:nvPr/>
                  </p:nvSpPr>
                  <p:spPr bwMode="auto">
                    <a:xfrm>
                      <a:off x="7116774" y="19895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04" name="AutoShape 8"/>
                    <p:cNvSpPr>
                      <a:spLocks noChangeArrowheads="1"/>
                    </p:cNvSpPr>
                    <p:nvPr/>
                  </p:nvSpPr>
                  <p:spPr bwMode="auto">
                    <a:xfrm>
                      <a:off x="7269174" y="2141992"/>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05" name="AutoShape 9"/>
                    <p:cNvSpPr>
                      <a:spLocks noChangeArrowheads="1"/>
                    </p:cNvSpPr>
                    <p:nvPr/>
                  </p:nvSpPr>
                  <p:spPr bwMode="auto">
                    <a:xfrm>
                      <a:off x="6942149" y="2222954"/>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06" name="AutoShape 10"/>
                    <p:cNvSpPr>
                      <a:spLocks noChangeArrowheads="1"/>
                    </p:cNvSpPr>
                    <p:nvPr/>
                  </p:nvSpPr>
                  <p:spPr bwMode="auto">
                    <a:xfrm>
                      <a:off x="7108837" y="19959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07" name="AutoShape 11"/>
                    <p:cNvSpPr>
                      <a:spLocks noChangeArrowheads="1"/>
                    </p:cNvSpPr>
                    <p:nvPr/>
                  </p:nvSpPr>
                  <p:spPr bwMode="auto">
                    <a:xfrm>
                      <a:off x="6323023" y="1276803"/>
                      <a:ext cx="706438" cy="3794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108" name="AutoShape 12"/>
                    <p:cNvSpPr>
                      <a:spLocks noChangeArrowheads="1"/>
                    </p:cNvSpPr>
                    <p:nvPr/>
                  </p:nvSpPr>
                  <p:spPr bwMode="auto">
                    <a:xfrm>
                      <a:off x="3470282" y="1343478"/>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09" name="AutoShape 13"/>
                    <p:cNvSpPr>
                      <a:spLocks noChangeArrowheads="1"/>
                    </p:cNvSpPr>
                    <p:nvPr/>
                  </p:nvSpPr>
                  <p:spPr bwMode="auto">
                    <a:xfrm>
                      <a:off x="3560770" y="1195840"/>
                      <a:ext cx="522288" cy="290513"/>
                    </a:xfrm>
                    <a:prstGeom prst="plus">
                      <a:avLst>
                        <a:gd name="adj" fmla="val 25000"/>
                      </a:avLst>
                    </a:prstGeom>
                    <a:solidFill>
                      <a:srgbClr val="CC0000"/>
                    </a:solidFill>
                    <a:ln w="28575">
                      <a:noFill/>
                      <a:miter lim="800000"/>
                      <a:headEnd/>
                      <a:tailEnd/>
                    </a:ln>
                  </p:spPr>
                  <p:txBody>
                    <a:bodyPr wrap="none" anchor="ctr"/>
                    <a:lstStyle/>
                    <a:p>
                      <a:endParaRPr lang="en-US"/>
                    </a:p>
                  </p:txBody>
                </p:sp>
                <p:sp>
                  <p:nvSpPr>
                    <p:cNvPr id="110" name="AutoShape 14"/>
                    <p:cNvSpPr>
                      <a:spLocks noChangeArrowheads="1"/>
                    </p:cNvSpPr>
                    <p:nvPr/>
                  </p:nvSpPr>
                  <p:spPr bwMode="auto">
                    <a:xfrm>
                      <a:off x="6886586" y="1132340"/>
                      <a:ext cx="649288" cy="5318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11" name="AutoShape 15"/>
                    <p:cNvSpPr>
                      <a:spLocks noChangeArrowheads="1"/>
                    </p:cNvSpPr>
                    <p:nvPr/>
                  </p:nvSpPr>
                  <p:spPr bwMode="auto">
                    <a:xfrm>
                      <a:off x="6253173" y="18514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12" name="AutoShape 16"/>
                    <p:cNvSpPr>
                      <a:spLocks noChangeArrowheads="1"/>
                    </p:cNvSpPr>
                    <p:nvPr/>
                  </p:nvSpPr>
                  <p:spPr bwMode="auto">
                    <a:xfrm>
                      <a:off x="6667511" y="2434092"/>
                      <a:ext cx="868364" cy="250825"/>
                    </a:xfrm>
                    <a:prstGeom prst="plus">
                      <a:avLst>
                        <a:gd name="adj" fmla="val 25000"/>
                      </a:avLst>
                    </a:prstGeom>
                    <a:solidFill>
                      <a:srgbClr val="0000FF"/>
                    </a:solidFill>
                    <a:ln w="28575" cap="rnd">
                      <a:noFill/>
                      <a:prstDash val="sysDot"/>
                      <a:miter lim="800000"/>
                      <a:headEnd/>
                      <a:tailEnd/>
                    </a:ln>
                  </p:spPr>
                  <p:txBody>
                    <a:bodyPr wrap="none" anchor="ctr"/>
                    <a:lstStyle/>
                    <a:p>
                      <a:endParaRPr lang="en-US"/>
                    </a:p>
                  </p:txBody>
                </p:sp>
                <p:sp>
                  <p:nvSpPr>
                    <p:cNvPr id="113" name="AutoShape 17"/>
                    <p:cNvSpPr>
                      <a:spLocks noChangeArrowheads="1"/>
                    </p:cNvSpPr>
                    <p:nvPr/>
                  </p:nvSpPr>
                  <p:spPr bwMode="auto">
                    <a:xfrm>
                      <a:off x="3622682" y="1394278"/>
                      <a:ext cx="706438" cy="3921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114" name="AutoShape 18"/>
                    <p:cNvSpPr>
                      <a:spLocks noChangeArrowheads="1"/>
                    </p:cNvSpPr>
                    <p:nvPr/>
                  </p:nvSpPr>
                  <p:spPr bwMode="auto">
                    <a:xfrm>
                      <a:off x="3775083" y="1648278"/>
                      <a:ext cx="522288" cy="290513"/>
                    </a:xfrm>
                    <a:prstGeom prst="plus">
                      <a:avLst>
                        <a:gd name="adj" fmla="val 25000"/>
                      </a:avLst>
                    </a:prstGeom>
                    <a:noFill/>
                    <a:ln w="28575">
                      <a:noFill/>
                      <a:miter lim="800000"/>
                      <a:headEnd/>
                      <a:tailEnd/>
                    </a:ln>
                  </p:spPr>
                  <p:txBody>
                    <a:bodyPr wrap="none" anchor="ctr"/>
                    <a:lstStyle/>
                    <a:p>
                      <a:endParaRPr lang="en-US"/>
                    </a:p>
                  </p:txBody>
                </p:sp>
                <p:sp>
                  <p:nvSpPr>
                    <p:cNvPr id="115" name="AutoShape 19"/>
                    <p:cNvSpPr>
                      <a:spLocks noChangeArrowheads="1"/>
                    </p:cNvSpPr>
                    <p:nvPr/>
                  </p:nvSpPr>
                  <p:spPr bwMode="auto">
                    <a:xfrm>
                      <a:off x="4060833" y="1686378"/>
                      <a:ext cx="522288" cy="290513"/>
                    </a:xfrm>
                    <a:prstGeom prst="plus">
                      <a:avLst>
                        <a:gd name="adj" fmla="val 25000"/>
                      </a:avLst>
                    </a:prstGeom>
                    <a:solidFill>
                      <a:srgbClr val="5255E0"/>
                    </a:solidFill>
                    <a:ln w="28575">
                      <a:noFill/>
                      <a:miter lim="800000"/>
                      <a:headEnd/>
                      <a:tailEnd/>
                    </a:ln>
                  </p:spPr>
                  <p:txBody>
                    <a:bodyPr wrap="none" anchor="ctr"/>
                    <a:lstStyle/>
                    <a:p>
                      <a:endParaRPr lang="en-US"/>
                    </a:p>
                  </p:txBody>
                </p:sp>
                <p:sp>
                  <p:nvSpPr>
                    <p:cNvPr id="116" name="AutoShape 20"/>
                    <p:cNvSpPr>
                      <a:spLocks noChangeArrowheads="1"/>
                    </p:cNvSpPr>
                    <p:nvPr/>
                  </p:nvSpPr>
                  <p:spPr bwMode="auto">
                    <a:xfrm>
                      <a:off x="2917832" y="1337128"/>
                      <a:ext cx="922339" cy="392113"/>
                    </a:xfrm>
                    <a:prstGeom prst="plus">
                      <a:avLst>
                        <a:gd name="adj" fmla="val 25000"/>
                      </a:avLst>
                    </a:prstGeom>
                    <a:solidFill>
                      <a:srgbClr val="5255E0"/>
                    </a:solidFill>
                    <a:ln w="28575" cap="rnd">
                      <a:noFill/>
                      <a:prstDash val="sysDot"/>
                      <a:miter lim="800000"/>
                      <a:headEnd/>
                      <a:tailEnd/>
                    </a:ln>
                  </p:spPr>
                  <p:txBody>
                    <a:bodyPr wrap="none" anchor="ctr"/>
                    <a:lstStyle/>
                    <a:p>
                      <a:endParaRPr lang="en-US"/>
                    </a:p>
                  </p:txBody>
                </p:sp>
                <p:sp>
                  <p:nvSpPr>
                    <p:cNvPr id="117" name="AutoShape 21"/>
                    <p:cNvSpPr>
                      <a:spLocks noChangeArrowheads="1"/>
                    </p:cNvSpPr>
                    <p:nvPr/>
                  </p:nvSpPr>
                  <p:spPr bwMode="auto">
                    <a:xfrm>
                      <a:off x="3382970" y="1676853"/>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18" name="AutoShape 22"/>
                    <p:cNvSpPr>
                      <a:spLocks noChangeArrowheads="1"/>
                    </p:cNvSpPr>
                    <p:nvPr/>
                  </p:nvSpPr>
                  <p:spPr bwMode="auto">
                    <a:xfrm>
                      <a:off x="3636970" y="1838779"/>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19" name="AutoShape 23"/>
                    <p:cNvSpPr>
                      <a:spLocks noChangeArrowheads="1"/>
                    </p:cNvSpPr>
                    <p:nvPr/>
                  </p:nvSpPr>
                  <p:spPr bwMode="auto">
                    <a:xfrm>
                      <a:off x="2954344" y="2165804"/>
                      <a:ext cx="661988" cy="33496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20" name="AutoShape 24"/>
                    <p:cNvSpPr>
                      <a:spLocks noChangeArrowheads="1"/>
                    </p:cNvSpPr>
                    <p:nvPr/>
                  </p:nvSpPr>
                  <p:spPr bwMode="auto">
                    <a:xfrm>
                      <a:off x="3408370" y="2310267"/>
                      <a:ext cx="522288" cy="290513"/>
                    </a:xfrm>
                    <a:prstGeom prst="plus">
                      <a:avLst>
                        <a:gd name="adj" fmla="val 25000"/>
                      </a:avLst>
                    </a:prstGeom>
                    <a:solidFill>
                      <a:schemeClr val="accent2"/>
                    </a:solidFill>
                    <a:ln w="28575">
                      <a:noFill/>
                      <a:miter lim="800000"/>
                      <a:headEnd/>
                      <a:tailEnd/>
                    </a:ln>
                  </p:spPr>
                  <p:txBody>
                    <a:bodyPr wrap="none" anchor="ctr"/>
                    <a:lstStyle/>
                    <a:p>
                      <a:endParaRPr lang="en-US"/>
                    </a:p>
                  </p:txBody>
                </p:sp>
                <p:sp>
                  <p:nvSpPr>
                    <p:cNvPr id="121" name="AutoShape 26"/>
                    <p:cNvSpPr>
                      <a:spLocks noChangeArrowheads="1"/>
                    </p:cNvSpPr>
                    <p:nvPr/>
                  </p:nvSpPr>
                  <p:spPr bwMode="auto">
                    <a:xfrm>
                      <a:off x="3990983" y="2095954"/>
                      <a:ext cx="763588" cy="46196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22" name="AutoShape 28"/>
                    <p:cNvSpPr>
                      <a:spLocks noChangeArrowheads="1"/>
                    </p:cNvSpPr>
                    <p:nvPr/>
                  </p:nvSpPr>
                  <p:spPr bwMode="auto">
                    <a:xfrm>
                      <a:off x="3341695" y="2172154"/>
                      <a:ext cx="522288" cy="290513"/>
                    </a:xfrm>
                    <a:prstGeom prst="plus">
                      <a:avLst>
                        <a:gd name="adj" fmla="val 25000"/>
                      </a:avLst>
                    </a:prstGeom>
                    <a:noFill/>
                    <a:ln w="28575">
                      <a:noFill/>
                      <a:miter lim="800000"/>
                      <a:headEnd/>
                      <a:tailEnd/>
                    </a:ln>
                  </p:spPr>
                  <p:txBody>
                    <a:bodyPr wrap="none" anchor="ctr"/>
                    <a:lstStyle/>
                    <a:p>
                      <a:endParaRPr lang="en-US"/>
                    </a:p>
                  </p:txBody>
                </p:sp>
                <p:sp>
                  <p:nvSpPr>
                    <p:cNvPr id="123" name="AutoShape 29"/>
                    <p:cNvSpPr>
                      <a:spLocks noChangeArrowheads="1"/>
                    </p:cNvSpPr>
                    <p:nvPr/>
                  </p:nvSpPr>
                  <p:spPr bwMode="auto">
                    <a:xfrm>
                      <a:off x="2946407" y="179115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24" name="AutoShape 30"/>
                    <p:cNvSpPr>
                      <a:spLocks noChangeArrowheads="1"/>
                    </p:cNvSpPr>
                    <p:nvPr/>
                  </p:nvSpPr>
                  <p:spPr bwMode="auto">
                    <a:xfrm>
                      <a:off x="3770320" y="2157867"/>
                      <a:ext cx="300038" cy="258763"/>
                    </a:xfrm>
                    <a:prstGeom prst="plus">
                      <a:avLst>
                        <a:gd name="adj" fmla="val 25000"/>
                      </a:avLst>
                    </a:prstGeom>
                    <a:solidFill>
                      <a:srgbClr val="AAACF0"/>
                    </a:solidFill>
                    <a:ln w="28575" cap="rnd">
                      <a:noFill/>
                      <a:prstDash val="sysDot"/>
                      <a:miter lim="800000"/>
                      <a:headEnd/>
                      <a:tailEnd/>
                    </a:ln>
                  </p:spPr>
                  <p:txBody>
                    <a:bodyPr wrap="none" anchor="ctr"/>
                    <a:lstStyle/>
                    <a:p>
                      <a:endParaRPr lang="en-US"/>
                    </a:p>
                  </p:txBody>
                </p:sp>
                <p:sp>
                  <p:nvSpPr>
                    <p:cNvPr id="125" name="AutoShape 31"/>
                    <p:cNvSpPr>
                      <a:spLocks noChangeArrowheads="1"/>
                    </p:cNvSpPr>
                    <p:nvPr/>
                  </p:nvSpPr>
                  <p:spPr bwMode="auto">
                    <a:xfrm>
                      <a:off x="2855919" y="1600653"/>
                      <a:ext cx="522288" cy="290513"/>
                    </a:xfrm>
                    <a:prstGeom prst="plus">
                      <a:avLst>
                        <a:gd name="adj" fmla="val 25000"/>
                      </a:avLst>
                    </a:prstGeom>
                    <a:solidFill>
                      <a:srgbClr val="D4344B"/>
                    </a:solidFill>
                    <a:ln w="28575">
                      <a:noFill/>
                      <a:miter lim="800000"/>
                      <a:headEnd/>
                      <a:tailEnd/>
                    </a:ln>
                  </p:spPr>
                  <p:txBody>
                    <a:bodyPr wrap="none" anchor="ctr"/>
                    <a:lstStyle/>
                    <a:p>
                      <a:endParaRPr lang="en-US"/>
                    </a:p>
                  </p:txBody>
                </p:sp>
                <p:sp>
                  <p:nvSpPr>
                    <p:cNvPr id="126" name="AutoShape 32"/>
                    <p:cNvSpPr>
                      <a:spLocks noChangeArrowheads="1"/>
                    </p:cNvSpPr>
                    <p:nvPr/>
                  </p:nvSpPr>
                  <p:spPr bwMode="auto">
                    <a:xfrm>
                      <a:off x="6462723" y="198482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27" name="AutoShape 33"/>
                    <p:cNvSpPr>
                      <a:spLocks noChangeArrowheads="1"/>
                    </p:cNvSpPr>
                    <p:nvPr/>
                  </p:nvSpPr>
                  <p:spPr bwMode="auto">
                    <a:xfrm>
                      <a:off x="6767524" y="2108654"/>
                      <a:ext cx="5984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128" name="AutoShape 34"/>
                    <p:cNvSpPr>
                      <a:spLocks noChangeArrowheads="1"/>
                    </p:cNvSpPr>
                    <p:nvPr/>
                  </p:nvSpPr>
                  <p:spPr bwMode="auto">
                    <a:xfrm>
                      <a:off x="6381761" y="23086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29" name="AutoShape 35"/>
                    <p:cNvSpPr>
                      <a:spLocks noChangeArrowheads="1"/>
                    </p:cNvSpPr>
                    <p:nvPr/>
                  </p:nvSpPr>
                  <p:spPr bwMode="auto">
                    <a:xfrm>
                      <a:off x="6659574" y="151810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30" name="AutoShape 36"/>
                    <p:cNvSpPr>
                      <a:spLocks noChangeArrowheads="1"/>
                    </p:cNvSpPr>
                    <p:nvPr/>
                  </p:nvSpPr>
                  <p:spPr bwMode="auto">
                    <a:xfrm>
                      <a:off x="5826135" y="15704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31" name="AutoShape 37"/>
                    <p:cNvSpPr>
                      <a:spLocks noChangeArrowheads="1"/>
                    </p:cNvSpPr>
                    <p:nvPr/>
                  </p:nvSpPr>
                  <p:spPr bwMode="auto">
                    <a:xfrm>
                      <a:off x="5316547" y="1646691"/>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32" name="AutoShape 38"/>
                    <p:cNvSpPr>
                      <a:spLocks noChangeArrowheads="1"/>
                    </p:cNvSpPr>
                    <p:nvPr/>
                  </p:nvSpPr>
                  <p:spPr bwMode="auto">
                    <a:xfrm>
                      <a:off x="4849821" y="1565728"/>
                      <a:ext cx="522288" cy="290513"/>
                    </a:xfrm>
                    <a:prstGeom prst="plus">
                      <a:avLst>
                        <a:gd name="adj" fmla="val 25000"/>
                      </a:avLst>
                    </a:prstGeom>
                    <a:solidFill>
                      <a:srgbClr val="AAACF0"/>
                    </a:solidFill>
                    <a:ln w="28575">
                      <a:noFill/>
                      <a:prstDash val="lgDash"/>
                      <a:miter lim="800000"/>
                      <a:headEnd/>
                      <a:tailEnd/>
                    </a:ln>
                  </p:spPr>
                  <p:txBody>
                    <a:bodyPr wrap="none" anchor="ctr"/>
                    <a:lstStyle/>
                    <a:p>
                      <a:endParaRPr lang="en-US"/>
                    </a:p>
                  </p:txBody>
                </p:sp>
                <p:sp>
                  <p:nvSpPr>
                    <p:cNvPr id="133" name="AutoShape 39"/>
                    <p:cNvSpPr>
                      <a:spLocks noChangeArrowheads="1"/>
                    </p:cNvSpPr>
                    <p:nvPr/>
                  </p:nvSpPr>
                  <p:spPr bwMode="auto">
                    <a:xfrm>
                      <a:off x="4445008" y="1829254"/>
                      <a:ext cx="769938" cy="28416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34" name="AutoShape 40"/>
                    <p:cNvSpPr>
                      <a:spLocks noChangeArrowheads="1"/>
                    </p:cNvSpPr>
                    <p:nvPr/>
                  </p:nvSpPr>
                  <p:spPr bwMode="auto">
                    <a:xfrm>
                      <a:off x="5616585" y="1908629"/>
                      <a:ext cx="522288" cy="290513"/>
                    </a:xfrm>
                    <a:prstGeom prst="plus">
                      <a:avLst>
                        <a:gd name="adj" fmla="val 25000"/>
                      </a:avLst>
                    </a:prstGeom>
                    <a:solidFill>
                      <a:srgbClr val="F16179"/>
                    </a:solidFill>
                    <a:ln w="28575">
                      <a:noFill/>
                      <a:miter lim="800000"/>
                      <a:headEnd/>
                      <a:tailEnd/>
                    </a:ln>
                  </p:spPr>
                  <p:txBody>
                    <a:bodyPr wrap="none" anchor="ctr"/>
                    <a:lstStyle/>
                    <a:p>
                      <a:endParaRPr lang="en-US"/>
                    </a:p>
                  </p:txBody>
                </p:sp>
                <p:sp>
                  <p:nvSpPr>
                    <p:cNvPr id="135" name="AutoShape 41"/>
                    <p:cNvSpPr>
                      <a:spLocks noChangeArrowheads="1"/>
                    </p:cNvSpPr>
                    <p:nvPr/>
                  </p:nvSpPr>
                  <p:spPr bwMode="auto">
                    <a:xfrm>
                      <a:off x="6030923" y="1734003"/>
                      <a:ext cx="522288" cy="290513"/>
                    </a:xfrm>
                    <a:prstGeom prst="plus">
                      <a:avLst>
                        <a:gd name="adj" fmla="val 25000"/>
                      </a:avLst>
                    </a:prstGeom>
                    <a:solidFill>
                      <a:schemeClr val="accent2"/>
                    </a:solidFill>
                    <a:ln w="28575">
                      <a:noFill/>
                      <a:miter lim="800000"/>
                      <a:headEnd/>
                      <a:tailEnd/>
                    </a:ln>
                  </p:spPr>
                  <p:txBody>
                    <a:bodyPr wrap="none" anchor="ctr"/>
                    <a:lstStyle/>
                    <a:p>
                      <a:pPr algn="ctr"/>
                      <a:endParaRPr lang="en-US"/>
                    </a:p>
                  </p:txBody>
                </p:sp>
                <p:sp>
                  <p:nvSpPr>
                    <p:cNvPr id="136" name="AutoShape 42"/>
                    <p:cNvSpPr>
                      <a:spLocks noChangeArrowheads="1"/>
                    </p:cNvSpPr>
                    <p:nvPr/>
                  </p:nvSpPr>
                  <p:spPr bwMode="auto">
                    <a:xfrm>
                      <a:off x="4411671" y="15133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37" name="AutoShape 43"/>
                    <p:cNvSpPr>
                      <a:spLocks noChangeArrowheads="1"/>
                    </p:cNvSpPr>
                    <p:nvPr/>
                  </p:nvSpPr>
                  <p:spPr bwMode="auto">
                    <a:xfrm>
                      <a:off x="5654685" y="1741941"/>
                      <a:ext cx="522288" cy="290513"/>
                    </a:xfrm>
                    <a:prstGeom prst="plus">
                      <a:avLst>
                        <a:gd name="adj" fmla="val 25000"/>
                      </a:avLst>
                    </a:prstGeom>
                    <a:solidFill>
                      <a:srgbClr val="AAACF0"/>
                    </a:solidFill>
                    <a:ln w="28575">
                      <a:noFill/>
                      <a:prstDash val="dashDot"/>
                      <a:miter lim="800000"/>
                      <a:headEnd/>
                      <a:tailEnd/>
                    </a:ln>
                  </p:spPr>
                  <p:txBody>
                    <a:bodyPr wrap="none" anchor="ctr"/>
                    <a:lstStyle/>
                    <a:p>
                      <a:endParaRPr lang="en-US"/>
                    </a:p>
                  </p:txBody>
                </p:sp>
                <p:sp>
                  <p:nvSpPr>
                    <p:cNvPr id="138" name="AutoShape 44"/>
                    <p:cNvSpPr>
                      <a:spLocks noChangeArrowheads="1"/>
                    </p:cNvSpPr>
                    <p:nvPr/>
                  </p:nvSpPr>
                  <p:spPr bwMode="auto">
                    <a:xfrm>
                      <a:off x="4344996" y="1975304"/>
                      <a:ext cx="5222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139" name="AutoShape 45"/>
                    <p:cNvSpPr>
                      <a:spLocks noChangeArrowheads="1"/>
                    </p:cNvSpPr>
                    <p:nvPr/>
                  </p:nvSpPr>
                  <p:spPr bwMode="auto">
                    <a:xfrm>
                      <a:off x="6145223" y="1975304"/>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40" name="AutoShape 46"/>
                    <p:cNvSpPr>
                      <a:spLocks noChangeArrowheads="1"/>
                    </p:cNvSpPr>
                    <p:nvPr/>
                  </p:nvSpPr>
                  <p:spPr bwMode="auto">
                    <a:xfrm>
                      <a:off x="7277112" y="1332365"/>
                      <a:ext cx="534988" cy="522288"/>
                    </a:xfrm>
                    <a:prstGeom prst="plus">
                      <a:avLst>
                        <a:gd name="adj" fmla="val 25000"/>
                      </a:avLst>
                    </a:prstGeom>
                    <a:solidFill>
                      <a:srgbClr val="D4344B"/>
                    </a:solidFill>
                    <a:ln w="28575">
                      <a:noFill/>
                      <a:prstDash val="sysDot"/>
                      <a:miter lim="800000"/>
                      <a:headEnd/>
                      <a:tailEnd/>
                    </a:ln>
                  </p:spPr>
                  <p:txBody>
                    <a:bodyPr wrap="none" anchor="ctr"/>
                    <a:lstStyle/>
                    <a:p>
                      <a:endParaRPr lang="en-US"/>
                    </a:p>
                  </p:txBody>
                </p:sp>
              </p:grpSp>
              <p:sp>
                <p:nvSpPr>
                  <p:cNvPr id="96" name="AutoShape 62"/>
                  <p:cNvSpPr>
                    <a:spLocks noChangeArrowheads="1"/>
                  </p:cNvSpPr>
                  <p:nvPr/>
                </p:nvSpPr>
                <p:spPr bwMode="auto">
                  <a:xfrm>
                    <a:off x="3677919" y="1176423"/>
                    <a:ext cx="4214876" cy="3603850"/>
                  </a:xfrm>
                  <a:prstGeom prst="triangle">
                    <a:avLst>
                      <a:gd name="adj" fmla="val 50000"/>
                    </a:avLst>
                  </a:prstGeom>
                  <a:solidFill>
                    <a:srgbClr val="30D840"/>
                  </a:solidFill>
                  <a:ln w="57150">
                    <a:noFill/>
                    <a:miter lim="800000"/>
                    <a:headEnd/>
                    <a:tailEnd/>
                  </a:ln>
                </p:spPr>
                <p:txBody>
                  <a:bodyPr wrap="none" anchor="ctr"/>
                  <a:lstStyle/>
                  <a:p>
                    <a:endParaRPr lang="en-US"/>
                  </a:p>
                </p:txBody>
              </p:sp>
              <p:sp>
                <p:nvSpPr>
                  <p:cNvPr id="97" name="AutoShape 71"/>
                  <p:cNvSpPr>
                    <a:spLocks noChangeArrowheads="1"/>
                  </p:cNvSpPr>
                  <p:nvPr/>
                </p:nvSpPr>
                <p:spPr bwMode="auto">
                  <a:xfrm>
                    <a:off x="4743976" y="5057213"/>
                    <a:ext cx="2000974" cy="801592"/>
                  </a:xfrm>
                  <a:prstGeom prst="triangle">
                    <a:avLst>
                      <a:gd name="adj" fmla="val 50000"/>
                    </a:avLst>
                  </a:prstGeom>
                  <a:solidFill>
                    <a:srgbClr val="FF00FF"/>
                  </a:solidFill>
                  <a:ln w="9525">
                    <a:noFill/>
                    <a:miter lim="800000"/>
                    <a:headEnd/>
                    <a:tailEnd/>
                  </a:ln>
                </p:spPr>
                <p:txBody>
                  <a:bodyPr wrap="none" anchor="ctr"/>
                  <a:lstStyle/>
                  <a:p>
                    <a:endParaRPr lang="en-US"/>
                  </a:p>
                </p:txBody>
              </p:sp>
              <p:sp>
                <p:nvSpPr>
                  <p:cNvPr id="98" name="AutoShape 91"/>
                  <p:cNvSpPr>
                    <a:spLocks noChangeArrowheads="1"/>
                  </p:cNvSpPr>
                  <p:nvPr/>
                </p:nvSpPr>
                <p:spPr bwMode="auto">
                  <a:xfrm>
                    <a:off x="2676320" y="803782"/>
                    <a:ext cx="664170" cy="5626047"/>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sp>
                <p:nvSpPr>
                  <p:cNvPr id="99" name="AutoShape 92"/>
                  <p:cNvSpPr>
                    <a:spLocks noChangeArrowheads="1"/>
                  </p:cNvSpPr>
                  <p:nvPr/>
                </p:nvSpPr>
                <p:spPr bwMode="auto">
                  <a:xfrm flipH="1">
                    <a:off x="8021724" y="769003"/>
                    <a:ext cx="664170" cy="5626046"/>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grpSp>
          </p:grpSp>
          <p:sp>
            <p:nvSpPr>
              <p:cNvPr id="91" name="AutoShape 86"/>
              <p:cNvSpPr>
                <a:spLocks noChangeArrowheads="1"/>
              </p:cNvSpPr>
              <p:nvPr/>
            </p:nvSpPr>
            <p:spPr bwMode="auto">
              <a:xfrm>
                <a:off x="2905125" y="1042984"/>
                <a:ext cx="295274" cy="133352"/>
              </a:xfrm>
              <a:prstGeom prst="triangle">
                <a:avLst>
                  <a:gd name="adj" fmla="val 50000"/>
                </a:avLst>
              </a:prstGeom>
              <a:solidFill>
                <a:schemeClr val="tx1"/>
              </a:solidFill>
              <a:ln w="57150">
                <a:solidFill>
                  <a:schemeClr val="tx1"/>
                </a:solidFill>
                <a:miter lim="800000"/>
                <a:headEnd/>
                <a:tailEnd/>
              </a:ln>
            </p:spPr>
            <p:txBody>
              <a:bodyPr wrap="none" anchor="ctr"/>
              <a:lstStyle/>
              <a:p>
                <a:endParaRPr lang="en-US"/>
              </a:p>
            </p:txBody>
          </p:sp>
        </p:grpSp>
        <p:grpSp>
          <p:nvGrpSpPr>
            <p:cNvPr id="31" name="Group 474"/>
            <p:cNvGrpSpPr>
              <a:grpSpLocks/>
            </p:cNvGrpSpPr>
            <p:nvPr/>
          </p:nvGrpSpPr>
          <p:grpSpPr bwMode="auto">
            <a:xfrm>
              <a:off x="4000215" y="1172699"/>
              <a:ext cx="1100088" cy="1892370"/>
              <a:chOff x="5225152" y="943429"/>
              <a:chExt cx="1712694" cy="2206170"/>
            </a:xfrm>
          </p:grpSpPr>
          <p:grpSp>
            <p:nvGrpSpPr>
              <p:cNvPr id="37" name="Group 654"/>
              <p:cNvGrpSpPr>
                <a:grpSpLocks/>
              </p:cNvGrpSpPr>
              <p:nvPr/>
            </p:nvGrpSpPr>
            <p:grpSpPr bwMode="auto">
              <a:xfrm>
                <a:off x="5225152" y="943429"/>
                <a:ext cx="1712694" cy="2206170"/>
                <a:chOff x="1524000" y="0"/>
                <a:chExt cx="7576457" cy="6858000"/>
              </a:xfrm>
            </p:grpSpPr>
            <p:sp>
              <p:nvSpPr>
                <p:cNvPr id="39" name="Rectangle 38"/>
                <p:cNvSpPr/>
                <p:nvPr/>
              </p:nvSpPr>
              <p:spPr>
                <a:xfrm>
                  <a:off x="1524000" y="0"/>
                  <a:ext cx="7576457" cy="6858000"/>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0" name="Group 59"/>
                <p:cNvGrpSpPr>
                  <a:grpSpLocks/>
                </p:cNvGrpSpPr>
                <p:nvPr/>
              </p:nvGrpSpPr>
              <p:grpSpPr bwMode="auto">
                <a:xfrm>
                  <a:off x="1698170" y="643665"/>
                  <a:ext cx="7132864" cy="6054678"/>
                  <a:chOff x="2162629" y="769003"/>
                  <a:chExt cx="6523265" cy="5660826"/>
                </a:xfrm>
              </p:grpSpPr>
              <p:grpSp>
                <p:nvGrpSpPr>
                  <p:cNvPr id="41" name="Group 71"/>
                  <p:cNvGrpSpPr>
                    <a:grpSpLocks/>
                  </p:cNvGrpSpPr>
                  <p:nvPr/>
                </p:nvGrpSpPr>
                <p:grpSpPr bwMode="auto">
                  <a:xfrm>
                    <a:off x="2162629" y="4379009"/>
                    <a:ext cx="5969106" cy="1192451"/>
                    <a:chOff x="1147729" y="4214812"/>
                    <a:chExt cx="6905650" cy="1100138"/>
                  </a:xfrm>
                </p:grpSpPr>
                <p:sp>
                  <p:nvSpPr>
                    <p:cNvPr id="88" name="Parallelogram 87"/>
                    <p:cNvSpPr/>
                    <p:nvPr/>
                  </p:nvSpPr>
                  <p:spPr>
                    <a:xfrm>
                      <a:off x="1951532" y="4244373"/>
                      <a:ext cx="6522824" cy="1017130"/>
                    </a:xfrm>
                    <a:prstGeom prst="parallelogram">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9" name="Isosceles Triangle 88"/>
                    <p:cNvSpPr/>
                    <p:nvPr/>
                  </p:nvSpPr>
                  <p:spPr>
                    <a:xfrm flipV="1">
                      <a:off x="1149180" y="4214584"/>
                      <a:ext cx="1664137" cy="110224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2" name="Group 56"/>
                  <p:cNvGrpSpPr>
                    <a:grpSpLocks/>
                  </p:cNvGrpSpPr>
                  <p:nvPr/>
                </p:nvGrpSpPr>
                <p:grpSpPr bwMode="auto">
                  <a:xfrm>
                    <a:off x="3507303" y="1163174"/>
                    <a:ext cx="4402428" cy="1619751"/>
                    <a:chOff x="2855919" y="1132340"/>
                    <a:chExt cx="4956181" cy="1552577"/>
                  </a:xfrm>
                </p:grpSpPr>
                <p:sp>
                  <p:nvSpPr>
                    <p:cNvPr id="47" name="AutoShape 4"/>
                    <p:cNvSpPr>
                      <a:spLocks noChangeArrowheads="1"/>
                    </p:cNvSpPr>
                    <p:nvPr/>
                  </p:nvSpPr>
                  <p:spPr bwMode="auto">
                    <a:xfrm>
                      <a:off x="6811974" y="16847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48" name="Line 5"/>
                    <p:cNvSpPr>
                      <a:spLocks noChangeShapeType="1"/>
                    </p:cNvSpPr>
                    <p:nvPr/>
                  </p:nvSpPr>
                  <p:spPr bwMode="auto">
                    <a:xfrm flipV="1">
                      <a:off x="3976695" y="1575253"/>
                      <a:ext cx="0" cy="465138"/>
                    </a:xfrm>
                    <a:prstGeom prst="line">
                      <a:avLst/>
                    </a:prstGeom>
                    <a:noFill/>
                    <a:ln w="9525">
                      <a:noFill/>
                      <a:round/>
                      <a:headEnd/>
                      <a:tailEnd type="triangle" w="med" len="med"/>
                    </a:ln>
                  </p:spPr>
                  <p:txBody>
                    <a:bodyPr/>
                    <a:lstStyle/>
                    <a:p>
                      <a:endParaRPr lang="en-US"/>
                    </a:p>
                  </p:txBody>
                </p:sp>
                <p:sp>
                  <p:nvSpPr>
                    <p:cNvPr id="49" name="AutoShape 6"/>
                    <p:cNvSpPr>
                      <a:spLocks noChangeArrowheads="1"/>
                    </p:cNvSpPr>
                    <p:nvPr/>
                  </p:nvSpPr>
                  <p:spPr bwMode="auto">
                    <a:xfrm>
                      <a:off x="6964374" y="1837191"/>
                      <a:ext cx="522288" cy="290513"/>
                    </a:xfrm>
                    <a:prstGeom prst="plus">
                      <a:avLst>
                        <a:gd name="adj" fmla="val 25000"/>
                      </a:avLst>
                    </a:prstGeom>
                    <a:solidFill>
                      <a:schemeClr val="accent2"/>
                    </a:solidFill>
                    <a:ln w="28575">
                      <a:noFill/>
                      <a:prstDash val="sysDot"/>
                      <a:miter lim="800000"/>
                      <a:headEnd/>
                      <a:tailEnd/>
                    </a:ln>
                  </p:spPr>
                  <p:txBody>
                    <a:bodyPr wrap="none" anchor="ctr"/>
                    <a:lstStyle/>
                    <a:p>
                      <a:endParaRPr lang="en-US"/>
                    </a:p>
                  </p:txBody>
                </p:sp>
                <p:sp>
                  <p:nvSpPr>
                    <p:cNvPr id="50" name="AutoShape 7"/>
                    <p:cNvSpPr>
                      <a:spLocks noChangeArrowheads="1"/>
                    </p:cNvSpPr>
                    <p:nvPr/>
                  </p:nvSpPr>
                  <p:spPr bwMode="auto">
                    <a:xfrm>
                      <a:off x="7116774" y="19895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51" name="AutoShape 8"/>
                    <p:cNvSpPr>
                      <a:spLocks noChangeArrowheads="1"/>
                    </p:cNvSpPr>
                    <p:nvPr/>
                  </p:nvSpPr>
                  <p:spPr bwMode="auto">
                    <a:xfrm>
                      <a:off x="7269174" y="2141992"/>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52" name="AutoShape 9"/>
                    <p:cNvSpPr>
                      <a:spLocks noChangeArrowheads="1"/>
                    </p:cNvSpPr>
                    <p:nvPr/>
                  </p:nvSpPr>
                  <p:spPr bwMode="auto">
                    <a:xfrm>
                      <a:off x="6942149" y="2222954"/>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53" name="AutoShape 10"/>
                    <p:cNvSpPr>
                      <a:spLocks noChangeArrowheads="1"/>
                    </p:cNvSpPr>
                    <p:nvPr/>
                  </p:nvSpPr>
                  <p:spPr bwMode="auto">
                    <a:xfrm>
                      <a:off x="7108837" y="19959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54" name="AutoShape 11"/>
                    <p:cNvSpPr>
                      <a:spLocks noChangeArrowheads="1"/>
                    </p:cNvSpPr>
                    <p:nvPr/>
                  </p:nvSpPr>
                  <p:spPr bwMode="auto">
                    <a:xfrm>
                      <a:off x="6323023" y="1276803"/>
                      <a:ext cx="706438" cy="3794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55" name="AutoShape 12"/>
                    <p:cNvSpPr>
                      <a:spLocks noChangeArrowheads="1"/>
                    </p:cNvSpPr>
                    <p:nvPr/>
                  </p:nvSpPr>
                  <p:spPr bwMode="auto">
                    <a:xfrm>
                      <a:off x="3470282" y="1343478"/>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56" name="AutoShape 13"/>
                    <p:cNvSpPr>
                      <a:spLocks noChangeArrowheads="1"/>
                    </p:cNvSpPr>
                    <p:nvPr/>
                  </p:nvSpPr>
                  <p:spPr bwMode="auto">
                    <a:xfrm>
                      <a:off x="3560770" y="1195840"/>
                      <a:ext cx="522288" cy="290513"/>
                    </a:xfrm>
                    <a:prstGeom prst="plus">
                      <a:avLst>
                        <a:gd name="adj" fmla="val 25000"/>
                      </a:avLst>
                    </a:prstGeom>
                    <a:solidFill>
                      <a:srgbClr val="CC0000"/>
                    </a:solidFill>
                    <a:ln w="28575">
                      <a:noFill/>
                      <a:miter lim="800000"/>
                      <a:headEnd/>
                      <a:tailEnd/>
                    </a:ln>
                  </p:spPr>
                  <p:txBody>
                    <a:bodyPr wrap="none" anchor="ctr"/>
                    <a:lstStyle/>
                    <a:p>
                      <a:endParaRPr lang="en-US"/>
                    </a:p>
                  </p:txBody>
                </p:sp>
                <p:sp>
                  <p:nvSpPr>
                    <p:cNvPr id="57" name="AutoShape 14"/>
                    <p:cNvSpPr>
                      <a:spLocks noChangeArrowheads="1"/>
                    </p:cNvSpPr>
                    <p:nvPr/>
                  </p:nvSpPr>
                  <p:spPr bwMode="auto">
                    <a:xfrm>
                      <a:off x="6886586" y="1132340"/>
                      <a:ext cx="649288" cy="5318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58" name="AutoShape 15"/>
                    <p:cNvSpPr>
                      <a:spLocks noChangeArrowheads="1"/>
                    </p:cNvSpPr>
                    <p:nvPr/>
                  </p:nvSpPr>
                  <p:spPr bwMode="auto">
                    <a:xfrm>
                      <a:off x="6253173" y="18514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59" name="AutoShape 16"/>
                    <p:cNvSpPr>
                      <a:spLocks noChangeArrowheads="1"/>
                    </p:cNvSpPr>
                    <p:nvPr/>
                  </p:nvSpPr>
                  <p:spPr bwMode="auto">
                    <a:xfrm>
                      <a:off x="6667511" y="2434092"/>
                      <a:ext cx="868364" cy="250825"/>
                    </a:xfrm>
                    <a:prstGeom prst="plus">
                      <a:avLst>
                        <a:gd name="adj" fmla="val 25000"/>
                      </a:avLst>
                    </a:prstGeom>
                    <a:solidFill>
                      <a:srgbClr val="0000FF"/>
                    </a:solidFill>
                    <a:ln w="28575" cap="rnd">
                      <a:noFill/>
                      <a:prstDash val="sysDot"/>
                      <a:miter lim="800000"/>
                      <a:headEnd/>
                      <a:tailEnd/>
                    </a:ln>
                  </p:spPr>
                  <p:txBody>
                    <a:bodyPr wrap="none" anchor="ctr"/>
                    <a:lstStyle/>
                    <a:p>
                      <a:endParaRPr lang="en-US"/>
                    </a:p>
                  </p:txBody>
                </p:sp>
                <p:sp>
                  <p:nvSpPr>
                    <p:cNvPr id="60" name="AutoShape 17"/>
                    <p:cNvSpPr>
                      <a:spLocks noChangeArrowheads="1"/>
                    </p:cNvSpPr>
                    <p:nvPr/>
                  </p:nvSpPr>
                  <p:spPr bwMode="auto">
                    <a:xfrm>
                      <a:off x="3622682" y="1394278"/>
                      <a:ext cx="706438" cy="3921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61" name="AutoShape 18"/>
                    <p:cNvSpPr>
                      <a:spLocks noChangeArrowheads="1"/>
                    </p:cNvSpPr>
                    <p:nvPr/>
                  </p:nvSpPr>
                  <p:spPr bwMode="auto">
                    <a:xfrm>
                      <a:off x="3775083" y="1648278"/>
                      <a:ext cx="522288" cy="290513"/>
                    </a:xfrm>
                    <a:prstGeom prst="plus">
                      <a:avLst>
                        <a:gd name="adj" fmla="val 25000"/>
                      </a:avLst>
                    </a:prstGeom>
                    <a:noFill/>
                    <a:ln w="28575">
                      <a:noFill/>
                      <a:miter lim="800000"/>
                      <a:headEnd/>
                      <a:tailEnd/>
                    </a:ln>
                  </p:spPr>
                  <p:txBody>
                    <a:bodyPr wrap="none" anchor="ctr"/>
                    <a:lstStyle/>
                    <a:p>
                      <a:endParaRPr lang="en-US"/>
                    </a:p>
                  </p:txBody>
                </p:sp>
                <p:sp>
                  <p:nvSpPr>
                    <p:cNvPr id="62" name="AutoShape 19"/>
                    <p:cNvSpPr>
                      <a:spLocks noChangeArrowheads="1"/>
                    </p:cNvSpPr>
                    <p:nvPr/>
                  </p:nvSpPr>
                  <p:spPr bwMode="auto">
                    <a:xfrm>
                      <a:off x="4060833" y="1686378"/>
                      <a:ext cx="522288" cy="290513"/>
                    </a:xfrm>
                    <a:prstGeom prst="plus">
                      <a:avLst>
                        <a:gd name="adj" fmla="val 25000"/>
                      </a:avLst>
                    </a:prstGeom>
                    <a:solidFill>
                      <a:srgbClr val="5255E0"/>
                    </a:solidFill>
                    <a:ln w="28575">
                      <a:noFill/>
                      <a:miter lim="800000"/>
                      <a:headEnd/>
                      <a:tailEnd/>
                    </a:ln>
                  </p:spPr>
                  <p:txBody>
                    <a:bodyPr wrap="none" anchor="ctr"/>
                    <a:lstStyle/>
                    <a:p>
                      <a:endParaRPr lang="en-US"/>
                    </a:p>
                  </p:txBody>
                </p:sp>
                <p:sp>
                  <p:nvSpPr>
                    <p:cNvPr id="63" name="AutoShape 20"/>
                    <p:cNvSpPr>
                      <a:spLocks noChangeArrowheads="1"/>
                    </p:cNvSpPr>
                    <p:nvPr/>
                  </p:nvSpPr>
                  <p:spPr bwMode="auto">
                    <a:xfrm>
                      <a:off x="2917832" y="1337128"/>
                      <a:ext cx="922339" cy="392113"/>
                    </a:xfrm>
                    <a:prstGeom prst="plus">
                      <a:avLst>
                        <a:gd name="adj" fmla="val 25000"/>
                      </a:avLst>
                    </a:prstGeom>
                    <a:solidFill>
                      <a:srgbClr val="5255E0"/>
                    </a:solidFill>
                    <a:ln w="28575" cap="rnd">
                      <a:noFill/>
                      <a:prstDash val="sysDot"/>
                      <a:miter lim="800000"/>
                      <a:headEnd/>
                      <a:tailEnd/>
                    </a:ln>
                  </p:spPr>
                  <p:txBody>
                    <a:bodyPr wrap="none" anchor="ctr"/>
                    <a:lstStyle/>
                    <a:p>
                      <a:endParaRPr lang="en-US"/>
                    </a:p>
                  </p:txBody>
                </p:sp>
                <p:sp>
                  <p:nvSpPr>
                    <p:cNvPr id="64" name="AutoShape 21"/>
                    <p:cNvSpPr>
                      <a:spLocks noChangeArrowheads="1"/>
                    </p:cNvSpPr>
                    <p:nvPr/>
                  </p:nvSpPr>
                  <p:spPr bwMode="auto">
                    <a:xfrm>
                      <a:off x="3382970" y="1676853"/>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65" name="AutoShape 22"/>
                    <p:cNvSpPr>
                      <a:spLocks noChangeArrowheads="1"/>
                    </p:cNvSpPr>
                    <p:nvPr/>
                  </p:nvSpPr>
                  <p:spPr bwMode="auto">
                    <a:xfrm>
                      <a:off x="3636970" y="1838779"/>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66" name="AutoShape 23"/>
                    <p:cNvSpPr>
                      <a:spLocks noChangeArrowheads="1"/>
                    </p:cNvSpPr>
                    <p:nvPr/>
                  </p:nvSpPr>
                  <p:spPr bwMode="auto">
                    <a:xfrm>
                      <a:off x="2954344" y="2165804"/>
                      <a:ext cx="661988" cy="33496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67" name="AutoShape 24"/>
                    <p:cNvSpPr>
                      <a:spLocks noChangeArrowheads="1"/>
                    </p:cNvSpPr>
                    <p:nvPr/>
                  </p:nvSpPr>
                  <p:spPr bwMode="auto">
                    <a:xfrm>
                      <a:off x="3408370" y="2310267"/>
                      <a:ext cx="522288" cy="290513"/>
                    </a:xfrm>
                    <a:prstGeom prst="plus">
                      <a:avLst>
                        <a:gd name="adj" fmla="val 25000"/>
                      </a:avLst>
                    </a:prstGeom>
                    <a:solidFill>
                      <a:schemeClr val="accent2"/>
                    </a:solidFill>
                    <a:ln w="28575">
                      <a:noFill/>
                      <a:miter lim="800000"/>
                      <a:headEnd/>
                      <a:tailEnd/>
                    </a:ln>
                  </p:spPr>
                  <p:txBody>
                    <a:bodyPr wrap="none" anchor="ctr"/>
                    <a:lstStyle/>
                    <a:p>
                      <a:endParaRPr lang="en-US"/>
                    </a:p>
                  </p:txBody>
                </p:sp>
                <p:sp>
                  <p:nvSpPr>
                    <p:cNvPr id="68" name="AutoShape 26"/>
                    <p:cNvSpPr>
                      <a:spLocks noChangeArrowheads="1"/>
                    </p:cNvSpPr>
                    <p:nvPr/>
                  </p:nvSpPr>
                  <p:spPr bwMode="auto">
                    <a:xfrm>
                      <a:off x="3990983" y="2095954"/>
                      <a:ext cx="763588" cy="46196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69" name="AutoShape 28"/>
                    <p:cNvSpPr>
                      <a:spLocks noChangeArrowheads="1"/>
                    </p:cNvSpPr>
                    <p:nvPr/>
                  </p:nvSpPr>
                  <p:spPr bwMode="auto">
                    <a:xfrm>
                      <a:off x="3341695" y="2172154"/>
                      <a:ext cx="522288" cy="290513"/>
                    </a:xfrm>
                    <a:prstGeom prst="plus">
                      <a:avLst>
                        <a:gd name="adj" fmla="val 25000"/>
                      </a:avLst>
                    </a:prstGeom>
                    <a:noFill/>
                    <a:ln w="28575">
                      <a:noFill/>
                      <a:miter lim="800000"/>
                      <a:headEnd/>
                      <a:tailEnd/>
                    </a:ln>
                  </p:spPr>
                  <p:txBody>
                    <a:bodyPr wrap="none" anchor="ctr"/>
                    <a:lstStyle/>
                    <a:p>
                      <a:endParaRPr lang="en-US"/>
                    </a:p>
                  </p:txBody>
                </p:sp>
                <p:sp>
                  <p:nvSpPr>
                    <p:cNvPr id="70" name="AutoShape 29"/>
                    <p:cNvSpPr>
                      <a:spLocks noChangeArrowheads="1"/>
                    </p:cNvSpPr>
                    <p:nvPr/>
                  </p:nvSpPr>
                  <p:spPr bwMode="auto">
                    <a:xfrm>
                      <a:off x="2946407" y="179115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71" name="AutoShape 30"/>
                    <p:cNvSpPr>
                      <a:spLocks noChangeArrowheads="1"/>
                    </p:cNvSpPr>
                    <p:nvPr/>
                  </p:nvSpPr>
                  <p:spPr bwMode="auto">
                    <a:xfrm>
                      <a:off x="3770320" y="2157867"/>
                      <a:ext cx="300038" cy="258763"/>
                    </a:xfrm>
                    <a:prstGeom prst="plus">
                      <a:avLst>
                        <a:gd name="adj" fmla="val 25000"/>
                      </a:avLst>
                    </a:prstGeom>
                    <a:solidFill>
                      <a:srgbClr val="AAACF0"/>
                    </a:solidFill>
                    <a:ln w="28575" cap="rnd">
                      <a:noFill/>
                      <a:prstDash val="sysDot"/>
                      <a:miter lim="800000"/>
                      <a:headEnd/>
                      <a:tailEnd/>
                    </a:ln>
                  </p:spPr>
                  <p:txBody>
                    <a:bodyPr wrap="none" anchor="ctr"/>
                    <a:lstStyle/>
                    <a:p>
                      <a:endParaRPr lang="en-US"/>
                    </a:p>
                  </p:txBody>
                </p:sp>
                <p:sp>
                  <p:nvSpPr>
                    <p:cNvPr id="72" name="AutoShape 31"/>
                    <p:cNvSpPr>
                      <a:spLocks noChangeArrowheads="1"/>
                    </p:cNvSpPr>
                    <p:nvPr/>
                  </p:nvSpPr>
                  <p:spPr bwMode="auto">
                    <a:xfrm>
                      <a:off x="2855919" y="1600653"/>
                      <a:ext cx="522288" cy="290513"/>
                    </a:xfrm>
                    <a:prstGeom prst="plus">
                      <a:avLst>
                        <a:gd name="adj" fmla="val 25000"/>
                      </a:avLst>
                    </a:prstGeom>
                    <a:solidFill>
                      <a:srgbClr val="D4344B"/>
                    </a:solidFill>
                    <a:ln w="28575">
                      <a:noFill/>
                      <a:miter lim="800000"/>
                      <a:headEnd/>
                      <a:tailEnd/>
                    </a:ln>
                  </p:spPr>
                  <p:txBody>
                    <a:bodyPr wrap="none" anchor="ctr"/>
                    <a:lstStyle/>
                    <a:p>
                      <a:endParaRPr lang="en-US"/>
                    </a:p>
                  </p:txBody>
                </p:sp>
                <p:sp>
                  <p:nvSpPr>
                    <p:cNvPr id="73" name="AutoShape 32"/>
                    <p:cNvSpPr>
                      <a:spLocks noChangeArrowheads="1"/>
                    </p:cNvSpPr>
                    <p:nvPr/>
                  </p:nvSpPr>
                  <p:spPr bwMode="auto">
                    <a:xfrm>
                      <a:off x="6462723" y="198482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74" name="AutoShape 33"/>
                    <p:cNvSpPr>
                      <a:spLocks noChangeArrowheads="1"/>
                    </p:cNvSpPr>
                    <p:nvPr/>
                  </p:nvSpPr>
                  <p:spPr bwMode="auto">
                    <a:xfrm>
                      <a:off x="6767524" y="2108654"/>
                      <a:ext cx="5984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75" name="AutoShape 34"/>
                    <p:cNvSpPr>
                      <a:spLocks noChangeArrowheads="1"/>
                    </p:cNvSpPr>
                    <p:nvPr/>
                  </p:nvSpPr>
                  <p:spPr bwMode="auto">
                    <a:xfrm>
                      <a:off x="6381761" y="23086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76" name="AutoShape 35"/>
                    <p:cNvSpPr>
                      <a:spLocks noChangeArrowheads="1"/>
                    </p:cNvSpPr>
                    <p:nvPr/>
                  </p:nvSpPr>
                  <p:spPr bwMode="auto">
                    <a:xfrm>
                      <a:off x="6659574" y="151810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77" name="AutoShape 36"/>
                    <p:cNvSpPr>
                      <a:spLocks noChangeArrowheads="1"/>
                    </p:cNvSpPr>
                    <p:nvPr/>
                  </p:nvSpPr>
                  <p:spPr bwMode="auto">
                    <a:xfrm>
                      <a:off x="5826135" y="15704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78" name="AutoShape 37"/>
                    <p:cNvSpPr>
                      <a:spLocks noChangeArrowheads="1"/>
                    </p:cNvSpPr>
                    <p:nvPr/>
                  </p:nvSpPr>
                  <p:spPr bwMode="auto">
                    <a:xfrm>
                      <a:off x="5316547" y="1646691"/>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79" name="AutoShape 38"/>
                    <p:cNvSpPr>
                      <a:spLocks noChangeArrowheads="1"/>
                    </p:cNvSpPr>
                    <p:nvPr/>
                  </p:nvSpPr>
                  <p:spPr bwMode="auto">
                    <a:xfrm>
                      <a:off x="4849821" y="1565728"/>
                      <a:ext cx="522288" cy="290513"/>
                    </a:xfrm>
                    <a:prstGeom prst="plus">
                      <a:avLst>
                        <a:gd name="adj" fmla="val 25000"/>
                      </a:avLst>
                    </a:prstGeom>
                    <a:solidFill>
                      <a:srgbClr val="AAACF0"/>
                    </a:solidFill>
                    <a:ln w="28575">
                      <a:noFill/>
                      <a:prstDash val="lgDash"/>
                      <a:miter lim="800000"/>
                      <a:headEnd/>
                      <a:tailEnd/>
                    </a:ln>
                  </p:spPr>
                  <p:txBody>
                    <a:bodyPr wrap="none" anchor="ctr"/>
                    <a:lstStyle/>
                    <a:p>
                      <a:endParaRPr lang="en-US"/>
                    </a:p>
                  </p:txBody>
                </p:sp>
                <p:sp>
                  <p:nvSpPr>
                    <p:cNvPr id="80" name="AutoShape 39"/>
                    <p:cNvSpPr>
                      <a:spLocks noChangeArrowheads="1"/>
                    </p:cNvSpPr>
                    <p:nvPr/>
                  </p:nvSpPr>
                  <p:spPr bwMode="auto">
                    <a:xfrm>
                      <a:off x="4445008" y="1829254"/>
                      <a:ext cx="769938" cy="28416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81" name="AutoShape 40"/>
                    <p:cNvSpPr>
                      <a:spLocks noChangeArrowheads="1"/>
                    </p:cNvSpPr>
                    <p:nvPr/>
                  </p:nvSpPr>
                  <p:spPr bwMode="auto">
                    <a:xfrm>
                      <a:off x="5616585" y="1908629"/>
                      <a:ext cx="522288" cy="290513"/>
                    </a:xfrm>
                    <a:prstGeom prst="plus">
                      <a:avLst>
                        <a:gd name="adj" fmla="val 25000"/>
                      </a:avLst>
                    </a:prstGeom>
                    <a:solidFill>
                      <a:srgbClr val="F16179"/>
                    </a:solidFill>
                    <a:ln w="28575">
                      <a:noFill/>
                      <a:miter lim="800000"/>
                      <a:headEnd/>
                      <a:tailEnd/>
                    </a:ln>
                  </p:spPr>
                  <p:txBody>
                    <a:bodyPr wrap="none" anchor="ctr"/>
                    <a:lstStyle/>
                    <a:p>
                      <a:endParaRPr lang="en-US"/>
                    </a:p>
                  </p:txBody>
                </p:sp>
                <p:sp>
                  <p:nvSpPr>
                    <p:cNvPr id="82" name="AutoShape 41"/>
                    <p:cNvSpPr>
                      <a:spLocks noChangeArrowheads="1"/>
                    </p:cNvSpPr>
                    <p:nvPr/>
                  </p:nvSpPr>
                  <p:spPr bwMode="auto">
                    <a:xfrm>
                      <a:off x="6030923" y="1734003"/>
                      <a:ext cx="522288" cy="290513"/>
                    </a:xfrm>
                    <a:prstGeom prst="plus">
                      <a:avLst>
                        <a:gd name="adj" fmla="val 25000"/>
                      </a:avLst>
                    </a:prstGeom>
                    <a:solidFill>
                      <a:schemeClr val="accent2"/>
                    </a:solidFill>
                    <a:ln w="28575">
                      <a:noFill/>
                      <a:miter lim="800000"/>
                      <a:headEnd/>
                      <a:tailEnd/>
                    </a:ln>
                  </p:spPr>
                  <p:txBody>
                    <a:bodyPr wrap="none" anchor="ctr"/>
                    <a:lstStyle/>
                    <a:p>
                      <a:pPr algn="ctr"/>
                      <a:endParaRPr lang="en-US"/>
                    </a:p>
                  </p:txBody>
                </p:sp>
                <p:sp>
                  <p:nvSpPr>
                    <p:cNvPr id="83" name="AutoShape 42"/>
                    <p:cNvSpPr>
                      <a:spLocks noChangeArrowheads="1"/>
                    </p:cNvSpPr>
                    <p:nvPr/>
                  </p:nvSpPr>
                  <p:spPr bwMode="auto">
                    <a:xfrm>
                      <a:off x="4411671" y="15133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84" name="AutoShape 43"/>
                    <p:cNvSpPr>
                      <a:spLocks noChangeArrowheads="1"/>
                    </p:cNvSpPr>
                    <p:nvPr/>
                  </p:nvSpPr>
                  <p:spPr bwMode="auto">
                    <a:xfrm>
                      <a:off x="5654685" y="1741941"/>
                      <a:ext cx="522288" cy="290513"/>
                    </a:xfrm>
                    <a:prstGeom prst="plus">
                      <a:avLst>
                        <a:gd name="adj" fmla="val 25000"/>
                      </a:avLst>
                    </a:prstGeom>
                    <a:solidFill>
                      <a:srgbClr val="AAACF0"/>
                    </a:solidFill>
                    <a:ln w="28575">
                      <a:noFill/>
                      <a:prstDash val="dashDot"/>
                      <a:miter lim="800000"/>
                      <a:headEnd/>
                      <a:tailEnd/>
                    </a:ln>
                  </p:spPr>
                  <p:txBody>
                    <a:bodyPr wrap="none" anchor="ctr"/>
                    <a:lstStyle/>
                    <a:p>
                      <a:endParaRPr lang="en-US"/>
                    </a:p>
                  </p:txBody>
                </p:sp>
                <p:sp>
                  <p:nvSpPr>
                    <p:cNvPr id="85" name="AutoShape 44"/>
                    <p:cNvSpPr>
                      <a:spLocks noChangeArrowheads="1"/>
                    </p:cNvSpPr>
                    <p:nvPr/>
                  </p:nvSpPr>
                  <p:spPr bwMode="auto">
                    <a:xfrm>
                      <a:off x="4344996" y="1975304"/>
                      <a:ext cx="5222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86" name="AutoShape 45"/>
                    <p:cNvSpPr>
                      <a:spLocks noChangeArrowheads="1"/>
                    </p:cNvSpPr>
                    <p:nvPr/>
                  </p:nvSpPr>
                  <p:spPr bwMode="auto">
                    <a:xfrm>
                      <a:off x="6145223" y="1975304"/>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87" name="AutoShape 46"/>
                    <p:cNvSpPr>
                      <a:spLocks noChangeArrowheads="1"/>
                    </p:cNvSpPr>
                    <p:nvPr/>
                  </p:nvSpPr>
                  <p:spPr bwMode="auto">
                    <a:xfrm>
                      <a:off x="7277112" y="1332365"/>
                      <a:ext cx="534988" cy="522288"/>
                    </a:xfrm>
                    <a:prstGeom prst="plus">
                      <a:avLst>
                        <a:gd name="adj" fmla="val 25000"/>
                      </a:avLst>
                    </a:prstGeom>
                    <a:solidFill>
                      <a:srgbClr val="D4344B"/>
                    </a:solidFill>
                    <a:ln w="28575">
                      <a:noFill/>
                      <a:prstDash val="sysDot"/>
                      <a:miter lim="800000"/>
                      <a:headEnd/>
                      <a:tailEnd/>
                    </a:ln>
                  </p:spPr>
                  <p:txBody>
                    <a:bodyPr wrap="none" anchor="ctr"/>
                    <a:lstStyle/>
                    <a:p>
                      <a:endParaRPr lang="en-US"/>
                    </a:p>
                  </p:txBody>
                </p:sp>
              </p:grpSp>
              <p:sp>
                <p:nvSpPr>
                  <p:cNvPr id="43" name="AutoShape 62"/>
                  <p:cNvSpPr>
                    <a:spLocks noChangeArrowheads="1"/>
                  </p:cNvSpPr>
                  <p:nvPr/>
                </p:nvSpPr>
                <p:spPr bwMode="auto">
                  <a:xfrm>
                    <a:off x="3677919" y="1176423"/>
                    <a:ext cx="4214876" cy="3603850"/>
                  </a:xfrm>
                  <a:prstGeom prst="triangle">
                    <a:avLst>
                      <a:gd name="adj" fmla="val 50000"/>
                    </a:avLst>
                  </a:prstGeom>
                  <a:solidFill>
                    <a:srgbClr val="30D840"/>
                  </a:solidFill>
                  <a:ln w="57150">
                    <a:noFill/>
                    <a:miter lim="800000"/>
                    <a:headEnd/>
                    <a:tailEnd/>
                  </a:ln>
                </p:spPr>
                <p:txBody>
                  <a:bodyPr wrap="none" anchor="ctr"/>
                  <a:lstStyle/>
                  <a:p>
                    <a:endParaRPr lang="en-US"/>
                  </a:p>
                </p:txBody>
              </p:sp>
              <p:sp>
                <p:nvSpPr>
                  <p:cNvPr id="44" name="AutoShape 71"/>
                  <p:cNvSpPr>
                    <a:spLocks noChangeArrowheads="1"/>
                  </p:cNvSpPr>
                  <p:nvPr/>
                </p:nvSpPr>
                <p:spPr bwMode="auto">
                  <a:xfrm>
                    <a:off x="4743976" y="5057213"/>
                    <a:ext cx="2000974" cy="801592"/>
                  </a:xfrm>
                  <a:prstGeom prst="triangle">
                    <a:avLst>
                      <a:gd name="adj" fmla="val 50000"/>
                    </a:avLst>
                  </a:prstGeom>
                  <a:solidFill>
                    <a:srgbClr val="FF00FF"/>
                  </a:solidFill>
                  <a:ln w="9525">
                    <a:noFill/>
                    <a:miter lim="800000"/>
                    <a:headEnd/>
                    <a:tailEnd/>
                  </a:ln>
                </p:spPr>
                <p:txBody>
                  <a:bodyPr wrap="none" anchor="ctr"/>
                  <a:lstStyle/>
                  <a:p>
                    <a:endParaRPr lang="en-US"/>
                  </a:p>
                </p:txBody>
              </p:sp>
              <p:sp>
                <p:nvSpPr>
                  <p:cNvPr id="45" name="AutoShape 91"/>
                  <p:cNvSpPr>
                    <a:spLocks noChangeArrowheads="1"/>
                  </p:cNvSpPr>
                  <p:nvPr/>
                </p:nvSpPr>
                <p:spPr bwMode="auto">
                  <a:xfrm>
                    <a:off x="2676320" y="803782"/>
                    <a:ext cx="664170" cy="5626047"/>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sp>
                <p:nvSpPr>
                  <p:cNvPr id="46" name="AutoShape 92"/>
                  <p:cNvSpPr>
                    <a:spLocks noChangeArrowheads="1"/>
                  </p:cNvSpPr>
                  <p:nvPr/>
                </p:nvSpPr>
                <p:spPr bwMode="auto">
                  <a:xfrm flipH="1">
                    <a:off x="8021724" y="769003"/>
                    <a:ext cx="664170" cy="5626046"/>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grpSp>
          </p:grpSp>
          <p:sp>
            <p:nvSpPr>
              <p:cNvPr id="38" name="AutoShape 86"/>
              <p:cNvSpPr>
                <a:spLocks noChangeArrowheads="1"/>
              </p:cNvSpPr>
              <p:nvPr/>
            </p:nvSpPr>
            <p:spPr bwMode="auto">
              <a:xfrm>
                <a:off x="6000750" y="1057273"/>
                <a:ext cx="295274" cy="133352"/>
              </a:xfrm>
              <a:prstGeom prst="triangle">
                <a:avLst>
                  <a:gd name="adj" fmla="val 50000"/>
                </a:avLst>
              </a:prstGeom>
              <a:solidFill>
                <a:schemeClr val="tx1"/>
              </a:solidFill>
              <a:ln w="57150">
                <a:solidFill>
                  <a:schemeClr val="tx1"/>
                </a:solidFill>
                <a:miter lim="800000"/>
                <a:headEnd/>
                <a:tailEnd/>
              </a:ln>
            </p:spPr>
            <p:txBody>
              <a:bodyPr wrap="none" anchor="ctr"/>
              <a:lstStyle/>
              <a:p>
                <a:endParaRPr lang="en-US"/>
              </a:p>
            </p:txBody>
          </p:sp>
        </p:grpSp>
        <p:grpSp>
          <p:nvGrpSpPr>
            <p:cNvPr id="32" name="Group 477"/>
            <p:cNvGrpSpPr>
              <a:grpSpLocks/>
            </p:cNvGrpSpPr>
            <p:nvPr/>
          </p:nvGrpSpPr>
          <p:grpSpPr bwMode="auto">
            <a:xfrm>
              <a:off x="2559599" y="2095740"/>
              <a:ext cx="2003405" cy="2495478"/>
              <a:chOff x="2981325" y="2019300"/>
              <a:chExt cx="3119437" cy="2909887"/>
            </a:xfrm>
          </p:grpSpPr>
          <p:cxnSp>
            <p:nvCxnSpPr>
              <p:cNvPr id="33" name="Straight Connector 32"/>
              <p:cNvCxnSpPr/>
              <p:nvPr/>
            </p:nvCxnSpPr>
            <p:spPr>
              <a:xfrm rot="16200000" flipV="1">
                <a:off x="2667794" y="2340769"/>
                <a:ext cx="2211387" cy="1568449"/>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4225131" y="2382044"/>
                <a:ext cx="2155824" cy="1519238"/>
              </a:xfrm>
              <a:prstGeom prst="line">
                <a:avLst/>
              </a:prstGeom>
              <a:ln w="381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4548187" y="4214812"/>
                <a:ext cx="1552575" cy="714375"/>
              </a:xfrm>
              <a:prstGeom prst="line">
                <a:avLst/>
              </a:prstGeom>
              <a:ln w="381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flipV="1">
                <a:off x="2981325" y="4210049"/>
                <a:ext cx="1557338" cy="695325"/>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9793874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pPr>
              <a:defRPr/>
            </a:pPr>
            <a:fld id="{87CA82E0-A80C-4CBF-B6C8-F5DE4DD941F5}" type="slidenum">
              <a:rPr lang="en-US" smtClean="0"/>
              <a:pPr>
                <a:defRPr/>
              </a:pPr>
              <a:t>63</a:t>
            </a:fld>
            <a:endParaRPr lang="en-US"/>
          </a:p>
        </p:txBody>
      </p:sp>
      <p:sp>
        <p:nvSpPr>
          <p:cNvPr id="4" name="Rectangle 3"/>
          <p:cNvSpPr/>
          <p:nvPr/>
        </p:nvSpPr>
        <p:spPr>
          <a:xfrm>
            <a:off x="212651" y="0"/>
            <a:ext cx="8708065" cy="6971139"/>
          </a:xfrm>
          <a:prstGeom prst="rect">
            <a:avLst/>
          </a:prstGeom>
        </p:spPr>
        <p:txBody>
          <a:bodyPr wrap="square">
            <a:spAutoFit/>
          </a:bodyPr>
          <a:lstStyle/>
          <a:p>
            <a:pPr marL="0" marR="0">
              <a:spcBef>
                <a:spcPts val="600"/>
              </a:spcBef>
              <a:spcAft>
                <a:spcPts val="600"/>
              </a:spcAft>
            </a:pPr>
            <a:r>
              <a:rPr lang="en-US" sz="2400" b="1" u="sng" cap="small" dirty="0">
                <a:solidFill>
                  <a:srgbClr val="663300"/>
                </a:solidFill>
                <a:latin typeface="Arial" panose="020B0604020202020204" pitchFamily="34" charset="0"/>
                <a:ea typeface="Times New Roman" panose="02020603050405020304" pitchFamily="18" charset="0"/>
                <a:cs typeface="Times New Roman" panose="02020603050405020304" pitchFamily="18" charset="0"/>
              </a:rPr>
              <a:t>Records Review</a:t>
            </a:r>
          </a:p>
          <a:p>
            <a:pPr marL="0" marR="0" indent="91440">
              <a:spcBef>
                <a:spcPts val="0"/>
              </a:spcBef>
              <a:spcAft>
                <a:spcPts val="600"/>
              </a:spcAft>
            </a:pPr>
            <a:r>
              <a:rPr lang="en-US" sz="2400" dirty="0">
                <a:solidFill>
                  <a:srgbClr val="663300"/>
                </a:solidFill>
                <a:latin typeface="Arial" panose="020B0604020202020204" pitchFamily="34" charset="0"/>
                <a:ea typeface="Times New Roman" panose="02020603050405020304" pitchFamily="18" charset="0"/>
                <a:cs typeface="Times New Roman" panose="02020603050405020304" pitchFamily="18" charset="0"/>
              </a:rPr>
              <a:t>Minimal records were available for review prior to the evaluation. These included a teacher referral form, a parent input form, and Alan’s Speech/language IEPs. A summary of relevant statements from the teacher referral form and the likely executive functions difficulties reflected in these statements include:</a:t>
            </a:r>
          </a:p>
          <a:p>
            <a:pPr marL="342900" marR="0" lvl="0" indent="-342900">
              <a:spcBef>
                <a:spcPts val="600"/>
              </a:spcBef>
              <a:spcAft>
                <a:spcPts val="0"/>
              </a:spcAft>
              <a:buFont typeface="Symbol" panose="05050102010706020507" pitchFamily="18" charset="2"/>
              <a:buChar char=""/>
              <a:tabLst>
                <a:tab pos="173990" algn="l"/>
              </a:tabLst>
            </a:pPr>
            <a:r>
              <a:rPr lang="en-US" sz="2400" dirty="0">
                <a:solidFill>
                  <a:srgbClr val="663300"/>
                </a:solidFill>
                <a:latin typeface="Arial" panose="020B0604020202020204" pitchFamily="34" charset="0"/>
                <a:ea typeface="Times New Roman" panose="02020603050405020304" pitchFamily="18" charset="0"/>
                <a:cs typeface="Times New Roman" panose="02020603050405020304" pitchFamily="18" charset="0"/>
              </a:rPr>
              <a:t>Difficulties getting along with classmates (Flexible, Awareness of Others)</a:t>
            </a:r>
          </a:p>
          <a:p>
            <a:pPr marL="342900" marR="0" lvl="0" indent="-342900">
              <a:spcBef>
                <a:spcPts val="0"/>
              </a:spcBef>
              <a:spcAft>
                <a:spcPts val="0"/>
              </a:spcAft>
              <a:buFont typeface="Symbol" panose="05050102010706020507" pitchFamily="18" charset="2"/>
              <a:buChar char=""/>
              <a:tabLst>
                <a:tab pos="173990" algn="l"/>
              </a:tabLst>
            </a:pPr>
            <a:r>
              <a:rPr lang="en-US" sz="2400" dirty="0">
                <a:solidFill>
                  <a:srgbClr val="663300"/>
                </a:solidFill>
                <a:latin typeface="Arial" panose="020B0604020202020204" pitchFamily="34" charset="0"/>
                <a:ea typeface="Times New Roman" panose="02020603050405020304" pitchFamily="18" charset="0"/>
                <a:cs typeface="Times New Roman" panose="02020603050405020304" pitchFamily="18" charset="0"/>
              </a:rPr>
              <a:t>Demanding with peers (Flexible)</a:t>
            </a:r>
          </a:p>
          <a:p>
            <a:pPr marL="342900" marR="0" lvl="0" indent="-342900">
              <a:spcBef>
                <a:spcPts val="0"/>
              </a:spcBef>
              <a:spcAft>
                <a:spcPts val="0"/>
              </a:spcAft>
              <a:buFont typeface="Symbol" panose="05050102010706020507" pitchFamily="18" charset="2"/>
              <a:buChar char=""/>
              <a:tabLst>
                <a:tab pos="173990" algn="l"/>
              </a:tabLst>
            </a:pPr>
            <a:r>
              <a:rPr lang="en-US" sz="2400" dirty="0">
                <a:solidFill>
                  <a:srgbClr val="663300"/>
                </a:solidFill>
                <a:latin typeface="Arial" panose="020B0604020202020204" pitchFamily="34" charset="0"/>
                <a:ea typeface="Times New Roman" panose="02020603050405020304" pitchFamily="18" charset="0"/>
                <a:cs typeface="Times New Roman" panose="02020603050405020304" pitchFamily="18" charset="0"/>
              </a:rPr>
              <a:t>Only wants to do things his way (Flexible)</a:t>
            </a:r>
          </a:p>
          <a:p>
            <a:pPr marL="342900" marR="0" lvl="0" indent="-342900">
              <a:spcBef>
                <a:spcPts val="0"/>
              </a:spcBef>
              <a:spcAft>
                <a:spcPts val="0"/>
              </a:spcAft>
              <a:buFont typeface="Symbol" panose="05050102010706020507" pitchFamily="18" charset="2"/>
              <a:buChar char=""/>
              <a:tabLst>
                <a:tab pos="173990" algn="l"/>
              </a:tabLst>
            </a:pPr>
            <a:r>
              <a:rPr lang="en-US" sz="2400" dirty="0">
                <a:solidFill>
                  <a:srgbClr val="663300"/>
                </a:solidFill>
                <a:latin typeface="Arial" panose="020B0604020202020204" pitchFamily="34" charset="0"/>
                <a:ea typeface="Times New Roman" panose="02020603050405020304" pitchFamily="18" charset="0"/>
                <a:cs typeface="Times New Roman" panose="02020603050405020304" pitchFamily="18" charset="0"/>
              </a:rPr>
              <a:t>Expresses frustration in hurtful ways (Modulate, Monitor, Correct)</a:t>
            </a:r>
          </a:p>
          <a:p>
            <a:pPr marL="342900" marR="0" lvl="0" indent="-342900">
              <a:spcBef>
                <a:spcPts val="0"/>
              </a:spcBef>
              <a:spcAft>
                <a:spcPts val="0"/>
              </a:spcAft>
              <a:buFont typeface="Symbol" panose="05050102010706020507" pitchFamily="18" charset="2"/>
              <a:buChar char=""/>
              <a:tabLst>
                <a:tab pos="173990" algn="l"/>
              </a:tabLst>
            </a:pPr>
            <a:r>
              <a:rPr lang="en-US" sz="2400" dirty="0">
                <a:solidFill>
                  <a:srgbClr val="663300"/>
                </a:solidFill>
                <a:latin typeface="Arial" panose="020B0604020202020204" pitchFamily="34" charset="0"/>
                <a:ea typeface="Times New Roman" panose="02020603050405020304" pitchFamily="18" charset="0"/>
                <a:cs typeface="Times New Roman" panose="02020603050405020304" pitchFamily="18" charset="0"/>
              </a:rPr>
              <a:t>Becomes obsessed with making sure work is accurate (Modulate, Balance)</a:t>
            </a:r>
          </a:p>
          <a:p>
            <a:pPr marL="342900" marR="0" lvl="0" indent="-342900">
              <a:spcBef>
                <a:spcPts val="0"/>
              </a:spcBef>
              <a:spcAft>
                <a:spcPts val="0"/>
              </a:spcAft>
              <a:buFont typeface="Symbol" panose="05050102010706020507" pitchFamily="18" charset="2"/>
              <a:buChar char=""/>
              <a:tabLst>
                <a:tab pos="173990" algn="l"/>
              </a:tabLst>
            </a:pPr>
            <a:r>
              <a:rPr lang="en-US" sz="2400" dirty="0">
                <a:solidFill>
                  <a:srgbClr val="663300"/>
                </a:solidFill>
                <a:latin typeface="Arial" panose="020B0604020202020204" pitchFamily="34" charset="0"/>
                <a:ea typeface="Times New Roman" panose="02020603050405020304" pitchFamily="18" charset="0"/>
                <a:cs typeface="Times New Roman" panose="02020603050405020304" pitchFamily="18" charset="0"/>
              </a:rPr>
              <a:t>Frustrated with class rules (Modulate, Flexible)</a:t>
            </a:r>
          </a:p>
          <a:p>
            <a:pPr marL="342900" marR="0" lvl="0" indent="-342900">
              <a:spcBef>
                <a:spcPts val="0"/>
              </a:spcBef>
              <a:spcAft>
                <a:spcPts val="600"/>
              </a:spcAft>
              <a:buFont typeface="Symbol" panose="05050102010706020507" pitchFamily="18" charset="2"/>
              <a:buChar char=""/>
              <a:tabLst>
                <a:tab pos="173990" algn="l"/>
              </a:tabLst>
            </a:pPr>
            <a:r>
              <a:rPr lang="en-US" sz="2400" dirty="0">
                <a:solidFill>
                  <a:srgbClr val="663300"/>
                </a:solidFill>
                <a:latin typeface="Arial" panose="020B0604020202020204" pitchFamily="34" charset="0"/>
                <a:ea typeface="Times New Roman" panose="02020603050405020304" pitchFamily="18" charset="0"/>
                <a:cs typeface="Times New Roman" panose="02020603050405020304" pitchFamily="18" charset="0"/>
              </a:rPr>
              <a:t>Difficulty recovering emotionally from disagreements (Modulate, Flexible)</a:t>
            </a:r>
          </a:p>
        </p:txBody>
      </p:sp>
    </p:spTree>
    <p:extLst>
      <p:ext uri="{BB962C8B-B14F-4D97-AF65-F5344CB8AC3E}">
        <p14:creationId xmlns:p14="http://schemas.microsoft.com/office/powerpoint/2010/main" val="14191053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pPr>
              <a:defRPr/>
            </a:pPr>
            <a:fld id="{87CA82E0-A80C-4CBF-B6C8-F5DE4DD941F5}" type="slidenum">
              <a:rPr lang="en-US" smtClean="0"/>
              <a:pPr>
                <a:defRPr/>
              </a:pPr>
              <a:t>64</a:t>
            </a:fld>
            <a:endParaRPr lang="en-US"/>
          </a:p>
        </p:txBody>
      </p:sp>
      <p:sp>
        <p:nvSpPr>
          <p:cNvPr id="4" name="Rectangle 3"/>
          <p:cNvSpPr/>
          <p:nvPr/>
        </p:nvSpPr>
        <p:spPr>
          <a:xfrm>
            <a:off x="10628" y="95693"/>
            <a:ext cx="9165264" cy="6709529"/>
          </a:xfrm>
          <a:prstGeom prst="rect">
            <a:avLst/>
          </a:prstGeom>
        </p:spPr>
        <p:txBody>
          <a:bodyPr wrap="square">
            <a:spAutoFit/>
          </a:bodyPr>
          <a:lstStyle/>
          <a:p>
            <a:pPr marL="0" marR="0" indent="91440">
              <a:spcBef>
                <a:spcPts val="0"/>
              </a:spcBef>
              <a:spcAft>
                <a:spcPts val="600"/>
              </a:spcAft>
            </a:pPr>
            <a:r>
              <a:rPr lang="en-US" sz="2800" dirty="0">
                <a:solidFill>
                  <a:srgbClr val="663300"/>
                </a:solidFill>
                <a:latin typeface="Arial" panose="020B0604020202020204" pitchFamily="34" charset="0"/>
                <a:ea typeface="Times New Roman" panose="02020603050405020304" pitchFamily="18" charset="0"/>
                <a:cs typeface="Times New Roman" panose="02020603050405020304" pitchFamily="18" charset="0"/>
              </a:rPr>
              <a:t>A summary of relevant statements from the parent input form and the likely executive functions difficulties reflected in these statements include:</a:t>
            </a:r>
          </a:p>
          <a:p>
            <a:pPr marL="342900" marR="0" lvl="0" indent="-342900">
              <a:spcBef>
                <a:spcPts val="600"/>
              </a:spcBef>
              <a:spcAft>
                <a:spcPts val="0"/>
              </a:spcAft>
              <a:buFont typeface="Symbol" panose="05050102010706020507" pitchFamily="18" charset="2"/>
              <a:buChar char=""/>
              <a:tabLst>
                <a:tab pos="173990" algn="l"/>
              </a:tabLst>
            </a:pPr>
            <a:r>
              <a:rPr lang="en-US" sz="2800" dirty="0">
                <a:solidFill>
                  <a:srgbClr val="663300"/>
                </a:solidFill>
                <a:latin typeface="Arial" panose="020B0604020202020204" pitchFamily="34" charset="0"/>
                <a:ea typeface="Times New Roman" panose="02020603050405020304" pitchFamily="18" charset="0"/>
                <a:cs typeface="Times New Roman" panose="02020603050405020304" pitchFamily="18" charset="0"/>
              </a:rPr>
              <a:t>Becomes easily frustrated with his peers (Modulate, Awareness of Others)</a:t>
            </a:r>
          </a:p>
          <a:p>
            <a:pPr marL="342900" marR="0" lvl="0" indent="-342900">
              <a:spcBef>
                <a:spcPts val="0"/>
              </a:spcBef>
              <a:spcAft>
                <a:spcPts val="0"/>
              </a:spcAft>
              <a:buFont typeface="Symbol" panose="05050102010706020507" pitchFamily="18" charset="2"/>
              <a:buChar char=""/>
              <a:tabLst>
                <a:tab pos="173990" algn="l"/>
              </a:tabLst>
            </a:pPr>
            <a:r>
              <a:rPr lang="en-US" sz="2800" dirty="0">
                <a:solidFill>
                  <a:srgbClr val="663300"/>
                </a:solidFill>
                <a:latin typeface="Arial" panose="020B0604020202020204" pitchFamily="34" charset="0"/>
                <a:ea typeface="Times New Roman" panose="02020603050405020304" pitchFamily="18" charset="0"/>
                <a:cs typeface="Times New Roman" panose="02020603050405020304" pitchFamily="18" charset="0"/>
              </a:rPr>
              <a:t>Thinks he knows best (Flexible)</a:t>
            </a:r>
          </a:p>
          <a:p>
            <a:pPr marL="342900" marR="0" lvl="0" indent="-342900">
              <a:spcBef>
                <a:spcPts val="0"/>
              </a:spcBef>
              <a:spcAft>
                <a:spcPts val="0"/>
              </a:spcAft>
              <a:buFont typeface="Symbol" panose="05050102010706020507" pitchFamily="18" charset="2"/>
              <a:buChar char=""/>
              <a:tabLst>
                <a:tab pos="173990" algn="l"/>
              </a:tabLst>
            </a:pPr>
            <a:r>
              <a:rPr lang="en-US" sz="2800" dirty="0">
                <a:solidFill>
                  <a:srgbClr val="663300"/>
                </a:solidFill>
                <a:latin typeface="Arial" panose="020B0604020202020204" pitchFamily="34" charset="0"/>
                <a:ea typeface="Times New Roman" panose="02020603050405020304" pitchFamily="18" charset="0"/>
                <a:cs typeface="Times New Roman" panose="02020603050405020304" pitchFamily="18" charset="0"/>
              </a:rPr>
              <a:t>Does not listen to what others have to say (Perceive, Flexible, Awareness of Others)</a:t>
            </a:r>
          </a:p>
          <a:p>
            <a:pPr marL="342900" marR="0" lvl="0" indent="-342900">
              <a:spcBef>
                <a:spcPts val="0"/>
              </a:spcBef>
              <a:spcAft>
                <a:spcPts val="0"/>
              </a:spcAft>
              <a:buFont typeface="Symbol" panose="05050102010706020507" pitchFamily="18" charset="2"/>
              <a:buChar char=""/>
              <a:tabLst>
                <a:tab pos="173990" algn="l"/>
              </a:tabLst>
            </a:pPr>
            <a:r>
              <a:rPr lang="en-US" sz="2800" dirty="0">
                <a:solidFill>
                  <a:srgbClr val="663300"/>
                </a:solidFill>
                <a:latin typeface="Arial" panose="020B0604020202020204" pitchFamily="34" charset="0"/>
                <a:ea typeface="Times New Roman" panose="02020603050405020304" pitchFamily="18" charset="0"/>
                <a:cs typeface="Times New Roman" panose="02020603050405020304" pitchFamily="18" charset="0"/>
              </a:rPr>
              <a:t>Easily frustrated when things do not go according to schedule (Modulate, Flexible)</a:t>
            </a:r>
          </a:p>
          <a:p>
            <a:pPr marL="342900" marR="0" lvl="0" indent="-342900">
              <a:spcBef>
                <a:spcPts val="0"/>
              </a:spcBef>
              <a:spcAft>
                <a:spcPts val="0"/>
              </a:spcAft>
              <a:buFont typeface="Symbol" panose="05050102010706020507" pitchFamily="18" charset="2"/>
              <a:buChar char=""/>
              <a:tabLst>
                <a:tab pos="173990" algn="l"/>
              </a:tabLst>
            </a:pPr>
            <a:r>
              <a:rPr lang="en-US" sz="2800" dirty="0">
                <a:solidFill>
                  <a:srgbClr val="663300"/>
                </a:solidFill>
                <a:latin typeface="Arial" panose="020B0604020202020204" pitchFamily="34" charset="0"/>
                <a:ea typeface="Times New Roman" panose="02020603050405020304" pitchFamily="18" charset="0"/>
                <a:cs typeface="Times New Roman" panose="02020603050405020304" pitchFamily="18" charset="0"/>
              </a:rPr>
              <a:t>Reacts negatively to corrective feedback (Modulate, Flexible)</a:t>
            </a:r>
          </a:p>
          <a:p>
            <a:pPr marL="342900" marR="0" lvl="0" indent="-342900">
              <a:spcBef>
                <a:spcPts val="0"/>
              </a:spcBef>
              <a:spcAft>
                <a:spcPts val="0"/>
              </a:spcAft>
              <a:buFont typeface="Symbol" panose="05050102010706020507" pitchFamily="18" charset="2"/>
              <a:buChar char=""/>
              <a:tabLst>
                <a:tab pos="173990" algn="l"/>
              </a:tabLst>
            </a:pPr>
            <a:r>
              <a:rPr lang="en-US" sz="2800" dirty="0">
                <a:solidFill>
                  <a:srgbClr val="663300"/>
                </a:solidFill>
                <a:latin typeface="Arial" panose="020B0604020202020204" pitchFamily="34" charset="0"/>
                <a:ea typeface="Times New Roman" panose="02020603050405020304" pitchFamily="18" charset="0"/>
                <a:cs typeface="Times New Roman" panose="02020603050405020304" pitchFamily="18" charset="0"/>
              </a:rPr>
              <a:t>Gives up with written homework assignments (Sustain)</a:t>
            </a:r>
          </a:p>
          <a:p>
            <a:pPr marL="342900" marR="0" lvl="0" indent="-342900">
              <a:spcBef>
                <a:spcPts val="0"/>
              </a:spcBef>
              <a:spcAft>
                <a:spcPts val="600"/>
              </a:spcAft>
              <a:buFont typeface="Symbol" panose="05050102010706020507" pitchFamily="18" charset="2"/>
              <a:buChar char=""/>
              <a:tabLst>
                <a:tab pos="173990" algn="l"/>
              </a:tabLst>
            </a:pPr>
            <a:r>
              <a:rPr lang="en-US" sz="2800" dirty="0">
                <a:solidFill>
                  <a:srgbClr val="663300"/>
                </a:solidFill>
                <a:latin typeface="Arial" panose="020B0604020202020204" pitchFamily="34" charset="0"/>
                <a:ea typeface="Times New Roman" panose="02020603050405020304" pitchFamily="18" charset="0"/>
                <a:cs typeface="Times New Roman" panose="02020603050405020304" pitchFamily="18" charset="0"/>
              </a:rPr>
              <a:t>Seems unable to relax as needed (Modulate, Balance)</a:t>
            </a:r>
            <a:endParaRPr lang="en-US" sz="2800" dirty="0">
              <a:solidFill>
                <a:srgbClr val="6633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60014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52354" y="1241658"/>
            <a:ext cx="1100092" cy="104582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sp>
        <p:nvSpPr>
          <p:cNvPr id="28675" name="Rectangle 3"/>
          <p:cNvSpPr>
            <a:spLocks noGrp="1" noChangeArrowheads="1"/>
          </p:cNvSpPr>
          <p:nvPr>
            <p:ph type="body" idx="1"/>
          </p:nvPr>
        </p:nvSpPr>
        <p:spPr>
          <a:xfrm>
            <a:off x="284060" y="1241658"/>
            <a:ext cx="8494181" cy="4658628"/>
          </a:xfrm>
        </p:spPr>
        <p:txBody>
          <a:bodyPr>
            <a:noAutofit/>
          </a:bodyPr>
          <a:lstStyle/>
          <a:p>
            <a:pPr marL="0" indent="0" algn="ctr">
              <a:buNone/>
            </a:pPr>
            <a:r>
              <a:rPr lang="en-US" sz="7200" b="1" dirty="0">
                <a:solidFill>
                  <a:srgbClr val="663300"/>
                </a:solidFill>
              </a:rPr>
              <a:t>Assessing </a:t>
            </a:r>
            <a:r>
              <a:rPr lang="en-US" sz="7200" b="1" dirty="0" err="1">
                <a:solidFill>
                  <a:srgbClr val="663300"/>
                </a:solidFill>
              </a:rPr>
              <a:t>Efs</a:t>
            </a:r>
            <a:endParaRPr lang="en-US" sz="7200" b="1" dirty="0">
              <a:solidFill>
                <a:srgbClr val="663300"/>
              </a:solidFill>
            </a:endParaRPr>
          </a:p>
          <a:p>
            <a:pPr marL="0" indent="0" algn="ctr">
              <a:buNone/>
            </a:pPr>
            <a:r>
              <a:rPr lang="en-US" sz="7200" b="1" dirty="0"/>
              <a:t>Using</a:t>
            </a:r>
          </a:p>
          <a:p>
            <a:pPr marL="0" indent="0" algn="ctr">
              <a:buNone/>
            </a:pPr>
            <a:r>
              <a:rPr lang="en-US" sz="7200" b="1" dirty="0"/>
              <a:t>Rating Scales</a:t>
            </a:r>
            <a:endParaRPr lang="en-US" sz="7200" b="1" dirty="0">
              <a:solidFill>
                <a:srgbClr val="663300"/>
              </a:solidFill>
            </a:endParaRPr>
          </a:p>
          <a:p>
            <a:pPr algn="ctr" eaLnBrk="1" hangingPunct="1">
              <a:lnSpc>
                <a:spcPct val="90000"/>
              </a:lnSpc>
              <a:buFont typeface="Wingdings" pitchFamily="2" charset="2"/>
              <a:buChar char="§"/>
            </a:pPr>
            <a:endParaRPr lang="en-US" sz="7200" b="1" dirty="0">
              <a:solidFill>
                <a:srgbClr val="663300"/>
              </a:solidFill>
            </a:endParaRPr>
          </a:p>
          <a:p>
            <a:pPr algn="ctr" eaLnBrk="1" hangingPunct="1">
              <a:lnSpc>
                <a:spcPct val="90000"/>
              </a:lnSpc>
              <a:buFont typeface="Wingdings" pitchFamily="2" charset="2"/>
              <a:buChar char="§"/>
            </a:pPr>
            <a:endParaRPr lang="en-US" sz="7200" b="1" dirty="0">
              <a:solidFill>
                <a:srgbClr val="663300"/>
              </a:solidFill>
            </a:endParaRPr>
          </a:p>
        </p:txBody>
      </p:sp>
      <p:cxnSp>
        <p:nvCxnSpPr>
          <p:cNvPr id="14" name="Straight Connector 13"/>
          <p:cNvCxnSpPr/>
          <p:nvPr/>
        </p:nvCxnSpPr>
        <p:spPr>
          <a:xfrm>
            <a:off x="1939850" y="5129457"/>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65359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2"/>
          <p:cNvSpPr>
            <a:spLocks noGrp="1" noChangeArrowheads="1"/>
          </p:cNvSpPr>
          <p:nvPr>
            <p:ph idx="1"/>
          </p:nvPr>
        </p:nvSpPr>
        <p:spPr>
          <a:xfrm>
            <a:off x="381000" y="1295400"/>
            <a:ext cx="8272463" cy="3887788"/>
          </a:xfrm>
        </p:spPr>
        <p:txBody>
          <a:bodyPr/>
          <a:lstStyle/>
          <a:p>
            <a:pPr eaLnBrk="1" hangingPunct="1">
              <a:buNone/>
            </a:pPr>
            <a:r>
              <a:rPr lang="en-US" sz="4400" dirty="0"/>
              <a:t>Indirect Formal:</a:t>
            </a:r>
          </a:p>
          <a:p>
            <a:pPr lvl="1" indent="-395288" eaLnBrk="1" hangingPunct="1">
              <a:buFont typeface="Wingdings" pitchFamily="2" charset="2"/>
              <a:buChar char="§"/>
            </a:pPr>
            <a:r>
              <a:rPr lang="en-US" sz="4800" dirty="0"/>
              <a:t>Rating Scales</a:t>
            </a:r>
          </a:p>
          <a:p>
            <a:pPr lvl="2" indent="-395288"/>
            <a:r>
              <a:rPr lang="en-US" sz="4400" dirty="0"/>
              <a:t>Parent</a:t>
            </a:r>
          </a:p>
          <a:p>
            <a:pPr lvl="2" indent="-395288"/>
            <a:r>
              <a:rPr lang="en-US" sz="4400" dirty="0"/>
              <a:t>Teacher</a:t>
            </a:r>
          </a:p>
          <a:p>
            <a:pPr lvl="2" indent="-395288"/>
            <a:r>
              <a:rPr lang="en-US" sz="4400" dirty="0"/>
              <a:t>Self</a:t>
            </a:r>
          </a:p>
          <a:p>
            <a:pPr lvl="2" indent="-395288"/>
            <a:r>
              <a:rPr lang="en-US" sz="4400" dirty="0"/>
              <a:t>Adult Informant</a:t>
            </a:r>
          </a:p>
          <a:p>
            <a:pPr lvl="1" eaLnBrk="1" hangingPunct="1"/>
            <a:endParaRPr lang="en-US" sz="4400" dirty="0"/>
          </a:p>
        </p:txBody>
      </p:sp>
      <p:sp>
        <p:nvSpPr>
          <p:cNvPr id="6" name="Slide Number Placeholder 5"/>
          <p:cNvSpPr>
            <a:spLocks noGrp="1"/>
          </p:cNvSpPr>
          <p:nvPr>
            <p:ph type="sldNum" sz="quarter" idx="12"/>
          </p:nvPr>
        </p:nvSpPr>
        <p:spPr/>
        <p:txBody>
          <a:bodyPr/>
          <a:lstStyle/>
          <a:p>
            <a:pPr>
              <a:defRPr/>
            </a:pPr>
            <a:fld id="{7AD317BC-BF67-44AE-960E-393B66A01945}" type="slidenum">
              <a:rPr lang="en-US"/>
              <a:pPr>
                <a:defRPr/>
              </a:pPr>
              <a:t>66</a:t>
            </a:fld>
            <a:endParaRPr lang="en-US"/>
          </a:p>
        </p:txBody>
      </p:sp>
      <p:sp>
        <p:nvSpPr>
          <p:cNvPr id="11" name="Rectangle 10"/>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12" name="Straight Connector 11"/>
          <p:cNvCxnSpPr/>
          <p:nvPr/>
        </p:nvCxnSpPr>
        <p:spPr>
          <a:xfrm>
            <a:off x="1539198" y="1089250"/>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84994" name="Rectangle 3"/>
          <p:cNvSpPr>
            <a:spLocks noGrp="1" noChangeArrowheads="1"/>
          </p:cNvSpPr>
          <p:nvPr>
            <p:ph type="title"/>
          </p:nvPr>
        </p:nvSpPr>
        <p:spPr>
          <a:xfrm>
            <a:off x="195943" y="105522"/>
            <a:ext cx="7424057" cy="874486"/>
          </a:xfrm>
          <a:noFill/>
        </p:spPr>
        <p:txBody>
          <a:bodyPr/>
          <a:lstStyle/>
          <a:p>
            <a:pPr algn="l" eaLnBrk="1" hangingPunct="1"/>
            <a:r>
              <a:rPr lang="en-US" sz="4000" b="1" dirty="0"/>
              <a:t>EF Assessment</a:t>
            </a:r>
          </a:p>
        </p:txBody>
      </p:sp>
      <p:grpSp>
        <p:nvGrpSpPr>
          <p:cNvPr id="7" name="Group 6"/>
          <p:cNvGrpSpPr/>
          <p:nvPr/>
        </p:nvGrpSpPr>
        <p:grpSpPr>
          <a:xfrm>
            <a:off x="6823376" y="4537176"/>
            <a:ext cx="1830087" cy="1819174"/>
            <a:chOff x="644894" y="327259"/>
            <a:chExt cx="5891948" cy="5909912"/>
          </a:xfrm>
        </p:grpSpPr>
        <p:sp>
          <p:nvSpPr>
            <p:cNvPr id="8" name="Rectangle 7"/>
            <p:cNvSpPr/>
            <p:nvPr/>
          </p:nvSpPr>
          <p:spPr>
            <a:xfrm>
              <a:off x="644894" y="364018"/>
              <a:ext cx="5872576" cy="5873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644894" y="4389728"/>
              <a:ext cx="5891948" cy="179979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Isosceles Triangle 9"/>
            <p:cNvSpPr/>
            <p:nvPr/>
          </p:nvSpPr>
          <p:spPr>
            <a:xfrm>
              <a:off x="946679" y="327259"/>
              <a:ext cx="5180306" cy="4952836"/>
            </a:xfrm>
            <a:prstGeom prst="triangle">
              <a:avLst/>
            </a:prstGeom>
            <a:solidFill>
              <a:srgbClr val="0FA1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1018047" y="451148"/>
              <a:ext cx="5089566" cy="5731566"/>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Arrow Connector 13"/>
            <p:cNvCxnSpPr/>
            <p:nvPr/>
          </p:nvCxnSpPr>
          <p:spPr>
            <a:xfrm rot="16200000" flipH="1">
              <a:off x="1379355" y="697829"/>
              <a:ext cx="390726" cy="28445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5223477" y="821519"/>
              <a:ext cx="435653" cy="1682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flipV="1">
              <a:off x="6010403" y="1908047"/>
              <a:ext cx="328293" cy="21646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6008674" y="4296362"/>
              <a:ext cx="385431" cy="21532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21869" y="2051670"/>
              <a:ext cx="394564" cy="20965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738191" y="4293868"/>
              <a:ext cx="345626" cy="30631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1063418" y="5092322"/>
              <a:ext cx="383348" cy="36951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5667681" y="5092322"/>
              <a:ext cx="374602" cy="33159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5308238" y="5654484"/>
              <a:ext cx="336450" cy="32946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453393" y="5601005"/>
              <a:ext cx="295721" cy="38294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1574719" y="882718"/>
              <a:ext cx="1971799" cy="2421961"/>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5" name="Oval 24"/>
            <p:cNvSpPr/>
            <p:nvPr/>
          </p:nvSpPr>
          <p:spPr>
            <a:xfrm>
              <a:off x="3582202" y="897693"/>
              <a:ext cx="1944271" cy="2431491"/>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 name="Oval 25"/>
            <p:cNvSpPr/>
            <p:nvPr/>
          </p:nvSpPr>
          <p:spPr>
            <a:xfrm>
              <a:off x="3587299" y="3342798"/>
              <a:ext cx="1932037" cy="2420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 name="Oval 26"/>
            <p:cNvSpPr/>
            <p:nvPr/>
          </p:nvSpPr>
          <p:spPr>
            <a:xfrm>
              <a:off x="1617539" y="3330546"/>
              <a:ext cx="1925920" cy="244102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28" name="Group 476"/>
            <p:cNvGrpSpPr>
              <a:grpSpLocks/>
            </p:cNvGrpSpPr>
            <p:nvPr/>
          </p:nvGrpSpPr>
          <p:grpSpPr bwMode="auto">
            <a:xfrm>
              <a:off x="2919498" y="2169257"/>
              <a:ext cx="1295841" cy="1991754"/>
              <a:chOff x="3541713" y="2105025"/>
              <a:chExt cx="2017712" cy="2322513"/>
            </a:xfrm>
          </p:grpSpPr>
          <p:cxnSp>
            <p:nvCxnSpPr>
              <p:cNvPr id="250" name="Straight Connector 249"/>
              <p:cNvCxnSpPr/>
              <p:nvPr/>
            </p:nvCxnSpPr>
            <p:spPr bwMode="auto">
              <a:xfrm rot="5400000">
                <a:off x="4657725" y="4187826"/>
                <a:ext cx="180975" cy="127000"/>
              </a:xfrm>
              <a:prstGeom prst="line">
                <a:avLst/>
              </a:prstGeom>
              <a:ln w="31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bwMode="auto">
              <a:xfrm rot="16200000" flipH="1">
                <a:off x="4317207" y="4156869"/>
                <a:ext cx="190500" cy="198437"/>
              </a:xfrm>
              <a:prstGeom prst="line">
                <a:avLst/>
              </a:prstGeom>
              <a:ln w="3175">
                <a:solidFill>
                  <a:srgbClr val="00B050"/>
                </a:solidFill>
              </a:ln>
            </p:spPr>
            <p:style>
              <a:lnRef idx="1">
                <a:schemeClr val="accent1"/>
              </a:lnRef>
              <a:fillRef idx="0">
                <a:schemeClr val="accent1"/>
              </a:fillRef>
              <a:effectRef idx="0">
                <a:schemeClr val="accent1"/>
              </a:effectRef>
              <a:fontRef idx="minor">
                <a:schemeClr val="tx1"/>
              </a:fontRef>
            </p:style>
          </p:cxnSp>
          <p:sp>
            <p:nvSpPr>
              <p:cNvPr id="252" name="Line 79"/>
              <p:cNvSpPr>
                <a:spLocks noChangeShapeType="1"/>
              </p:cNvSpPr>
              <p:nvPr/>
            </p:nvSpPr>
            <p:spPr bwMode="auto">
              <a:xfrm flipH="1">
                <a:off x="5133975" y="3779838"/>
                <a:ext cx="328613" cy="293687"/>
              </a:xfrm>
              <a:prstGeom prst="line">
                <a:avLst/>
              </a:prstGeom>
              <a:noFill/>
              <a:ln w="3175">
                <a:solidFill>
                  <a:srgbClr val="CC9900"/>
                </a:solidFill>
                <a:round/>
                <a:headEnd/>
                <a:tailEnd/>
              </a:ln>
            </p:spPr>
            <p:txBody>
              <a:bodyPr/>
              <a:lstStyle/>
              <a:p>
                <a:pPr>
                  <a:defRPr/>
                </a:pPr>
                <a:endParaRPr lang="en-US" sz="1050" b="1"/>
              </a:p>
            </p:txBody>
          </p:sp>
          <p:sp>
            <p:nvSpPr>
              <p:cNvPr id="253" name="Line 72"/>
              <p:cNvSpPr>
                <a:spLocks noChangeShapeType="1"/>
              </p:cNvSpPr>
              <p:nvPr/>
            </p:nvSpPr>
            <p:spPr bwMode="auto">
              <a:xfrm>
                <a:off x="3671888" y="3775075"/>
                <a:ext cx="266700" cy="273050"/>
              </a:xfrm>
              <a:prstGeom prst="line">
                <a:avLst/>
              </a:prstGeom>
              <a:noFill/>
              <a:ln w="3175">
                <a:solidFill>
                  <a:srgbClr val="CC9900"/>
                </a:solidFill>
                <a:round/>
                <a:headEnd/>
                <a:tailEnd/>
              </a:ln>
            </p:spPr>
            <p:txBody>
              <a:bodyPr/>
              <a:lstStyle/>
              <a:p>
                <a:pPr>
                  <a:defRPr/>
                </a:pPr>
                <a:endParaRPr lang="en-US" sz="1050" b="1"/>
              </a:p>
            </p:txBody>
          </p:sp>
          <p:sp>
            <p:nvSpPr>
              <p:cNvPr id="254" name="Line 30"/>
              <p:cNvSpPr>
                <a:spLocks noChangeShapeType="1"/>
              </p:cNvSpPr>
              <p:nvPr/>
            </p:nvSpPr>
            <p:spPr bwMode="auto">
              <a:xfrm flipH="1">
                <a:off x="3652838" y="2921000"/>
                <a:ext cx="446087" cy="371475"/>
              </a:xfrm>
              <a:prstGeom prst="line">
                <a:avLst/>
              </a:prstGeom>
              <a:noFill/>
              <a:ln w="3175">
                <a:solidFill>
                  <a:srgbClr val="800080"/>
                </a:solidFill>
                <a:round/>
                <a:headEnd/>
                <a:tailEnd/>
              </a:ln>
            </p:spPr>
            <p:txBody>
              <a:bodyPr/>
              <a:lstStyle/>
              <a:p>
                <a:pPr>
                  <a:defRPr/>
                </a:pPr>
                <a:endParaRPr lang="en-US" sz="1050" b="1"/>
              </a:p>
            </p:txBody>
          </p:sp>
          <p:sp>
            <p:nvSpPr>
              <p:cNvPr id="255" name="Line 72"/>
              <p:cNvSpPr>
                <a:spLocks noChangeShapeType="1"/>
              </p:cNvSpPr>
              <p:nvPr/>
            </p:nvSpPr>
            <p:spPr bwMode="auto">
              <a:xfrm>
                <a:off x="3613150" y="3448050"/>
                <a:ext cx="411163" cy="608013"/>
              </a:xfrm>
              <a:prstGeom prst="line">
                <a:avLst/>
              </a:prstGeom>
              <a:noFill/>
              <a:ln w="3175">
                <a:solidFill>
                  <a:srgbClr val="CC9900"/>
                </a:solidFill>
                <a:round/>
                <a:headEnd/>
                <a:tailEnd/>
              </a:ln>
            </p:spPr>
            <p:txBody>
              <a:bodyPr/>
              <a:lstStyle/>
              <a:p>
                <a:pPr>
                  <a:defRPr/>
                </a:pPr>
                <a:endParaRPr lang="en-US" sz="1050" b="1"/>
              </a:p>
            </p:txBody>
          </p:sp>
          <p:sp>
            <p:nvSpPr>
              <p:cNvPr id="256" name="Line 73"/>
              <p:cNvSpPr>
                <a:spLocks noChangeShapeType="1"/>
              </p:cNvSpPr>
              <p:nvPr/>
            </p:nvSpPr>
            <p:spPr bwMode="auto">
              <a:xfrm>
                <a:off x="4100513" y="3359150"/>
                <a:ext cx="258762" cy="696913"/>
              </a:xfrm>
              <a:prstGeom prst="line">
                <a:avLst/>
              </a:prstGeom>
              <a:noFill/>
              <a:ln w="3175">
                <a:solidFill>
                  <a:srgbClr val="CC9900"/>
                </a:solidFill>
                <a:round/>
                <a:headEnd/>
                <a:tailEnd/>
              </a:ln>
            </p:spPr>
            <p:txBody>
              <a:bodyPr/>
              <a:lstStyle/>
              <a:p>
                <a:pPr>
                  <a:defRPr/>
                </a:pPr>
                <a:endParaRPr lang="en-US" sz="1050" b="1"/>
              </a:p>
            </p:txBody>
          </p:sp>
          <p:sp>
            <p:nvSpPr>
              <p:cNvPr id="257" name="Line 74"/>
              <p:cNvSpPr>
                <a:spLocks noChangeShapeType="1"/>
              </p:cNvSpPr>
              <p:nvPr/>
            </p:nvSpPr>
            <p:spPr bwMode="auto">
              <a:xfrm flipH="1">
                <a:off x="4421188" y="3827463"/>
                <a:ext cx="180975" cy="234950"/>
              </a:xfrm>
              <a:prstGeom prst="line">
                <a:avLst/>
              </a:prstGeom>
              <a:noFill/>
              <a:ln w="3175">
                <a:solidFill>
                  <a:srgbClr val="CC9900"/>
                </a:solidFill>
                <a:round/>
                <a:headEnd/>
                <a:tailEnd/>
              </a:ln>
            </p:spPr>
            <p:txBody>
              <a:bodyPr/>
              <a:lstStyle/>
              <a:p>
                <a:pPr>
                  <a:defRPr/>
                </a:pPr>
                <a:endParaRPr lang="en-US" sz="1050" b="1"/>
              </a:p>
            </p:txBody>
          </p:sp>
          <p:sp>
            <p:nvSpPr>
              <p:cNvPr id="258" name="Line 76"/>
              <p:cNvSpPr>
                <a:spLocks noChangeShapeType="1"/>
              </p:cNvSpPr>
              <p:nvPr/>
            </p:nvSpPr>
            <p:spPr bwMode="auto">
              <a:xfrm>
                <a:off x="5024438" y="3384550"/>
                <a:ext cx="98425" cy="671513"/>
              </a:xfrm>
              <a:prstGeom prst="line">
                <a:avLst/>
              </a:prstGeom>
              <a:noFill/>
              <a:ln w="3175">
                <a:solidFill>
                  <a:srgbClr val="CC9900"/>
                </a:solidFill>
                <a:round/>
                <a:headEnd/>
                <a:tailEnd/>
              </a:ln>
            </p:spPr>
            <p:txBody>
              <a:bodyPr/>
              <a:lstStyle/>
              <a:p>
                <a:pPr>
                  <a:defRPr/>
                </a:pPr>
                <a:endParaRPr lang="en-US" sz="1050" b="1"/>
              </a:p>
            </p:txBody>
          </p:sp>
          <p:sp>
            <p:nvSpPr>
              <p:cNvPr id="259" name="Line 77"/>
              <p:cNvSpPr>
                <a:spLocks noChangeShapeType="1"/>
              </p:cNvSpPr>
              <p:nvPr/>
            </p:nvSpPr>
            <p:spPr bwMode="auto">
              <a:xfrm>
                <a:off x="4251325" y="3376613"/>
                <a:ext cx="463550" cy="679450"/>
              </a:xfrm>
              <a:prstGeom prst="line">
                <a:avLst/>
              </a:prstGeom>
              <a:noFill/>
              <a:ln w="3175">
                <a:solidFill>
                  <a:srgbClr val="CC9900"/>
                </a:solidFill>
                <a:round/>
                <a:headEnd/>
                <a:tailEnd/>
              </a:ln>
            </p:spPr>
            <p:txBody>
              <a:bodyPr/>
              <a:lstStyle/>
              <a:p>
                <a:pPr>
                  <a:defRPr/>
                </a:pPr>
                <a:endParaRPr lang="en-US" sz="1050" b="1"/>
              </a:p>
            </p:txBody>
          </p:sp>
          <p:sp>
            <p:nvSpPr>
              <p:cNvPr id="260" name="Line 78"/>
              <p:cNvSpPr>
                <a:spLocks noChangeShapeType="1"/>
              </p:cNvSpPr>
              <p:nvPr/>
            </p:nvSpPr>
            <p:spPr bwMode="auto">
              <a:xfrm flipH="1">
                <a:off x="4371975" y="3386138"/>
                <a:ext cx="79375" cy="669925"/>
              </a:xfrm>
              <a:prstGeom prst="line">
                <a:avLst/>
              </a:prstGeom>
              <a:noFill/>
              <a:ln w="3175">
                <a:solidFill>
                  <a:srgbClr val="CC9900"/>
                </a:solidFill>
                <a:round/>
                <a:headEnd/>
                <a:tailEnd/>
              </a:ln>
            </p:spPr>
            <p:txBody>
              <a:bodyPr/>
              <a:lstStyle/>
              <a:p>
                <a:pPr>
                  <a:defRPr/>
                </a:pPr>
                <a:endParaRPr lang="en-US" sz="1050" b="1"/>
              </a:p>
            </p:txBody>
          </p:sp>
          <p:sp>
            <p:nvSpPr>
              <p:cNvPr id="261" name="Line 79"/>
              <p:cNvSpPr>
                <a:spLocks noChangeShapeType="1"/>
              </p:cNvSpPr>
              <p:nvPr/>
            </p:nvSpPr>
            <p:spPr bwMode="auto">
              <a:xfrm flipH="1">
                <a:off x="5132388" y="3473450"/>
                <a:ext cx="338137" cy="582613"/>
              </a:xfrm>
              <a:prstGeom prst="line">
                <a:avLst/>
              </a:prstGeom>
              <a:noFill/>
              <a:ln w="3175">
                <a:solidFill>
                  <a:srgbClr val="CC9900"/>
                </a:solidFill>
                <a:round/>
                <a:headEnd/>
                <a:tailEnd/>
              </a:ln>
            </p:spPr>
            <p:txBody>
              <a:bodyPr/>
              <a:lstStyle/>
              <a:p>
                <a:pPr>
                  <a:defRPr/>
                </a:pPr>
                <a:endParaRPr lang="en-US" sz="1050" b="1"/>
              </a:p>
            </p:txBody>
          </p:sp>
          <p:sp>
            <p:nvSpPr>
              <p:cNvPr id="262" name="Line 80"/>
              <p:cNvSpPr>
                <a:spLocks noChangeShapeType="1"/>
              </p:cNvSpPr>
              <p:nvPr/>
            </p:nvSpPr>
            <p:spPr bwMode="auto">
              <a:xfrm flipH="1">
                <a:off x="4868863" y="3598863"/>
                <a:ext cx="404812" cy="463550"/>
              </a:xfrm>
              <a:prstGeom prst="line">
                <a:avLst/>
              </a:prstGeom>
              <a:noFill/>
              <a:ln w="3175">
                <a:solidFill>
                  <a:srgbClr val="CC9900"/>
                </a:solidFill>
                <a:round/>
                <a:headEnd/>
                <a:tailEnd/>
              </a:ln>
            </p:spPr>
            <p:txBody>
              <a:bodyPr/>
              <a:lstStyle/>
              <a:p>
                <a:pPr>
                  <a:defRPr/>
                </a:pPr>
                <a:endParaRPr lang="en-US" sz="1050" b="1"/>
              </a:p>
            </p:txBody>
          </p:sp>
          <p:sp>
            <p:nvSpPr>
              <p:cNvPr id="263" name="Line 81"/>
              <p:cNvSpPr>
                <a:spLocks noChangeShapeType="1"/>
              </p:cNvSpPr>
              <p:nvPr/>
            </p:nvSpPr>
            <p:spPr bwMode="auto">
              <a:xfrm flipH="1">
                <a:off x="4070350" y="3827463"/>
                <a:ext cx="17463" cy="223837"/>
              </a:xfrm>
              <a:prstGeom prst="line">
                <a:avLst/>
              </a:prstGeom>
              <a:noFill/>
              <a:ln w="3175">
                <a:solidFill>
                  <a:srgbClr val="CC9900"/>
                </a:solidFill>
                <a:round/>
                <a:headEnd/>
                <a:tailEnd/>
              </a:ln>
            </p:spPr>
            <p:txBody>
              <a:bodyPr/>
              <a:lstStyle/>
              <a:p>
                <a:pPr>
                  <a:defRPr/>
                </a:pPr>
                <a:endParaRPr lang="en-US" sz="1050" b="1"/>
              </a:p>
            </p:txBody>
          </p:sp>
          <p:sp>
            <p:nvSpPr>
              <p:cNvPr id="264" name="Line 82"/>
              <p:cNvSpPr>
                <a:spLocks noChangeShapeType="1"/>
              </p:cNvSpPr>
              <p:nvPr/>
            </p:nvSpPr>
            <p:spPr bwMode="auto">
              <a:xfrm flipH="1">
                <a:off x="4759325" y="3838575"/>
                <a:ext cx="53975" cy="222250"/>
              </a:xfrm>
              <a:prstGeom prst="line">
                <a:avLst/>
              </a:prstGeom>
              <a:noFill/>
              <a:ln w="3175">
                <a:solidFill>
                  <a:srgbClr val="CC9900"/>
                </a:solidFill>
                <a:round/>
                <a:headEnd/>
                <a:tailEnd/>
              </a:ln>
            </p:spPr>
            <p:txBody>
              <a:bodyPr/>
              <a:lstStyle/>
              <a:p>
                <a:pPr>
                  <a:defRPr/>
                </a:pPr>
                <a:endParaRPr lang="en-US" sz="1050" b="1"/>
              </a:p>
            </p:txBody>
          </p:sp>
          <p:sp>
            <p:nvSpPr>
              <p:cNvPr id="265" name="Line 75"/>
              <p:cNvSpPr>
                <a:spLocks noChangeShapeType="1"/>
              </p:cNvSpPr>
              <p:nvPr/>
            </p:nvSpPr>
            <p:spPr bwMode="auto">
              <a:xfrm flipH="1">
                <a:off x="4819650" y="3375025"/>
                <a:ext cx="303213" cy="682625"/>
              </a:xfrm>
              <a:prstGeom prst="line">
                <a:avLst/>
              </a:prstGeom>
              <a:noFill/>
              <a:ln w="3175">
                <a:solidFill>
                  <a:srgbClr val="CC9900"/>
                </a:solidFill>
                <a:round/>
                <a:headEnd/>
                <a:tailEnd/>
              </a:ln>
            </p:spPr>
            <p:txBody>
              <a:bodyPr/>
              <a:lstStyle/>
              <a:p>
                <a:pPr>
                  <a:defRPr/>
                </a:pPr>
                <a:endParaRPr lang="en-US" sz="1050" b="1"/>
              </a:p>
            </p:txBody>
          </p:sp>
          <p:sp>
            <p:nvSpPr>
              <p:cNvPr id="266" name="Line 149"/>
              <p:cNvSpPr>
                <a:spLocks noChangeShapeType="1"/>
              </p:cNvSpPr>
              <p:nvPr/>
            </p:nvSpPr>
            <p:spPr bwMode="auto">
              <a:xfrm>
                <a:off x="4932363" y="3754438"/>
                <a:ext cx="38100" cy="1587"/>
              </a:xfrm>
              <a:prstGeom prst="line">
                <a:avLst/>
              </a:prstGeom>
              <a:noFill/>
              <a:ln w="3175">
                <a:solidFill>
                  <a:srgbClr val="C00000"/>
                </a:solidFill>
                <a:round/>
                <a:headEnd/>
                <a:tailEnd/>
              </a:ln>
            </p:spPr>
            <p:txBody>
              <a:bodyPr/>
              <a:lstStyle/>
              <a:p>
                <a:pPr>
                  <a:defRPr/>
                </a:pPr>
                <a:endParaRPr lang="en-US" sz="1050" b="1"/>
              </a:p>
            </p:txBody>
          </p:sp>
          <p:sp>
            <p:nvSpPr>
              <p:cNvPr id="267" name="Line 199"/>
              <p:cNvSpPr>
                <a:spLocks noChangeShapeType="1"/>
              </p:cNvSpPr>
              <p:nvPr/>
            </p:nvSpPr>
            <p:spPr bwMode="auto">
              <a:xfrm flipV="1">
                <a:off x="5270500" y="3614738"/>
                <a:ext cx="26988" cy="68262"/>
              </a:xfrm>
              <a:prstGeom prst="line">
                <a:avLst/>
              </a:prstGeom>
              <a:noFill/>
              <a:ln w="3175">
                <a:solidFill>
                  <a:srgbClr val="C00000"/>
                </a:solidFill>
                <a:round/>
                <a:headEnd/>
                <a:tailEnd/>
              </a:ln>
            </p:spPr>
            <p:txBody>
              <a:bodyPr/>
              <a:lstStyle/>
              <a:p>
                <a:pPr>
                  <a:defRPr/>
                </a:pPr>
                <a:endParaRPr lang="en-US" sz="1050" b="1"/>
              </a:p>
            </p:txBody>
          </p:sp>
          <p:sp>
            <p:nvSpPr>
              <p:cNvPr id="268" name="Line 200"/>
              <p:cNvSpPr>
                <a:spLocks noChangeShapeType="1"/>
              </p:cNvSpPr>
              <p:nvPr/>
            </p:nvSpPr>
            <p:spPr bwMode="auto">
              <a:xfrm>
                <a:off x="5264150" y="3403600"/>
                <a:ext cx="39688" cy="47625"/>
              </a:xfrm>
              <a:prstGeom prst="line">
                <a:avLst/>
              </a:prstGeom>
              <a:noFill/>
              <a:ln w="3175">
                <a:solidFill>
                  <a:srgbClr val="C00000"/>
                </a:solidFill>
                <a:round/>
                <a:headEnd/>
                <a:tailEnd/>
              </a:ln>
            </p:spPr>
            <p:txBody>
              <a:bodyPr/>
              <a:lstStyle/>
              <a:p>
                <a:pPr>
                  <a:defRPr/>
                </a:pPr>
                <a:endParaRPr lang="en-US" sz="1050" b="1"/>
              </a:p>
            </p:txBody>
          </p:sp>
          <p:sp>
            <p:nvSpPr>
              <p:cNvPr id="269" name="Line 149"/>
              <p:cNvSpPr>
                <a:spLocks noChangeShapeType="1"/>
              </p:cNvSpPr>
              <p:nvPr/>
            </p:nvSpPr>
            <p:spPr bwMode="auto">
              <a:xfrm>
                <a:off x="5130800" y="3319463"/>
                <a:ext cx="39688" cy="3175"/>
              </a:xfrm>
              <a:prstGeom prst="line">
                <a:avLst/>
              </a:prstGeom>
              <a:noFill/>
              <a:ln w="3175">
                <a:solidFill>
                  <a:srgbClr val="C00000"/>
                </a:solidFill>
                <a:round/>
                <a:headEnd/>
                <a:tailEnd/>
              </a:ln>
            </p:spPr>
            <p:txBody>
              <a:bodyPr/>
              <a:lstStyle/>
              <a:p>
                <a:pPr>
                  <a:defRPr/>
                </a:pPr>
                <a:endParaRPr lang="en-US" sz="1050" b="1"/>
              </a:p>
            </p:txBody>
          </p:sp>
          <p:sp>
            <p:nvSpPr>
              <p:cNvPr id="270" name="Line 199"/>
              <p:cNvSpPr>
                <a:spLocks noChangeShapeType="1"/>
              </p:cNvSpPr>
              <p:nvPr/>
            </p:nvSpPr>
            <p:spPr bwMode="auto">
              <a:xfrm flipV="1">
                <a:off x="5346700" y="3732213"/>
                <a:ext cx="38100" cy="42862"/>
              </a:xfrm>
              <a:prstGeom prst="line">
                <a:avLst/>
              </a:prstGeom>
              <a:noFill/>
              <a:ln w="3175">
                <a:solidFill>
                  <a:srgbClr val="C00000"/>
                </a:solidFill>
                <a:round/>
                <a:headEnd/>
                <a:tailEnd/>
              </a:ln>
            </p:spPr>
            <p:txBody>
              <a:bodyPr/>
              <a:lstStyle/>
              <a:p>
                <a:pPr>
                  <a:defRPr/>
                </a:pPr>
                <a:endParaRPr lang="en-US" sz="1050" b="1"/>
              </a:p>
            </p:txBody>
          </p:sp>
          <p:sp>
            <p:nvSpPr>
              <p:cNvPr id="271" name="Line 200"/>
              <p:cNvSpPr>
                <a:spLocks noChangeShapeType="1"/>
              </p:cNvSpPr>
              <p:nvPr/>
            </p:nvSpPr>
            <p:spPr bwMode="auto">
              <a:xfrm>
                <a:off x="5343525" y="3343275"/>
                <a:ext cx="39688" cy="31750"/>
              </a:xfrm>
              <a:prstGeom prst="line">
                <a:avLst/>
              </a:prstGeom>
              <a:noFill/>
              <a:ln w="3175">
                <a:solidFill>
                  <a:srgbClr val="C00000"/>
                </a:solidFill>
                <a:round/>
                <a:headEnd/>
                <a:tailEnd/>
              </a:ln>
            </p:spPr>
            <p:txBody>
              <a:bodyPr/>
              <a:lstStyle/>
              <a:p>
                <a:pPr>
                  <a:defRPr/>
                </a:pPr>
                <a:endParaRPr lang="en-US" sz="1050" b="1"/>
              </a:p>
            </p:txBody>
          </p:sp>
          <p:sp>
            <p:nvSpPr>
              <p:cNvPr id="272" name="Line 199"/>
              <p:cNvSpPr>
                <a:spLocks noChangeShapeType="1"/>
              </p:cNvSpPr>
              <p:nvPr/>
            </p:nvSpPr>
            <p:spPr bwMode="auto">
              <a:xfrm flipV="1">
                <a:off x="5375275" y="3438525"/>
                <a:ext cx="39688" cy="42863"/>
              </a:xfrm>
              <a:prstGeom prst="line">
                <a:avLst/>
              </a:prstGeom>
              <a:noFill/>
              <a:ln w="3175">
                <a:solidFill>
                  <a:srgbClr val="C00000"/>
                </a:solidFill>
                <a:round/>
                <a:headEnd/>
                <a:tailEnd/>
              </a:ln>
            </p:spPr>
            <p:txBody>
              <a:bodyPr/>
              <a:lstStyle/>
              <a:p>
                <a:pPr>
                  <a:defRPr/>
                </a:pPr>
                <a:endParaRPr lang="en-US" sz="1050" b="1"/>
              </a:p>
            </p:txBody>
          </p:sp>
          <p:sp>
            <p:nvSpPr>
              <p:cNvPr id="273" name="Line 199"/>
              <p:cNvSpPr>
                <a:spLocks noChangeShapeType="1"/>
              </p:cNvSpPr>
              <p:nvPr/>
            </p:nvSpPr>
            <p:spPr bwMode="auto">
              <a:xfrm>
                <a:off x="5399088" y="3589338"/>
                <a:ext cx="34925" cy="42862"/>
              </a:xfrm>
              <a:prstGeom prst="line">
                <a:avLst/>
              </a:prstGeom>
              <a:noFill/>
              <a:ln w="3175">
                <a:solidFill>
                  <a:srgbClr val="C00000"/>
                </a:solidFill>
                <a:round/>
                <a:headEnd/>
                <a:tailEnd/>
              </a:ln>
            </p:spPr>
            <p:txBody>
              <a:bodyPr/>
              <a:lstStyle/>
              <a:p>
                <a:pPr>
                  <a:defRPr/>
                </a:pPr>
                <a:endParaRPr lang="en-US" sz="1050" b="1"/>
              </a:p>
            </p:txBody>
          </p:sp>
          <p:sp>
            <p:nvSpPr>
              <p:cNvPr id="274" name="Line 199"/>
              <p:cNvSpPr>
                <a:spLocks noChangeShapeType="1"/>
              </p:cNvSpPr>
              <p:nvPr/>
            </p:nvSpPr>
            <p:spPr bwMode="auto">
              <a:xfrm flipV="1">
                <a:off x="5476875" y="3457575"/>
                <a:ext cx="1588" cy="168275"/>
              </a:xfrm>
              <a:prstGeom prst="line">
                <a:avLst/>
              </a:prstGeom>
              <a:noFill/>
              <a:ln w="3175">
                <a:solidFill>
                  <a:srgbClr val="C00000"/>
                </a:solidFill>
                <a:round/>
                <a:headEnd/>
                <a:tailEnd/>
              </a:ln>
            </p:spPr>
            <p:txBody>
              <a:bodyPr/>
              <a:lstStyle/>
              <a:p>
                <a:pPr>
                  <a:defRPr/>
                </a:pPr>
                <a:endParaRPr lang="en-US" sz="1050" b="1"/>
              </a:p>
            </p:txBody>
          </p:sp>
          <p:sp>
            <p:nvSpPr>
              <p:cNvPr id="275" name="Line 149"/>
              <p:cNvSpPr>
                <a:spLocks noChangeShapeType="1"/>
              </p:cNvSpPr>
              <p:nvPr/>
            </p:nvSpPr>
            <p:spPr bwMode="auto">
              <a:xfrm>
                <a:off x="5002213" y="3522663"/>
                <a:ext cx="39687" cy="3175"/>
              </a:xfrm>
              <a:prstGeom prst="line">
                <a:avLst/>
              </a:prstGeom>
              <a:noFill/>
              <a:ln w="3175">
                <a:solidFill>
                  <a:srgbClr val="C00000"/>
                </a:solidFill>
                <a:round/>
                <a:headEnd/>
                <a:tailEnd/>
              </a:ln>
            </p:spPr>
            <p:txBody>
              <a:bodyPr/>
              <a:lstStyle/>
              <a:p>
                <a:pPr>
                  <a:defRPr/>
                </a:pPr>
                <a:endParaRPr lang="en-US" sz="1050" b="1"/>
              </a:p>
            </p:txBody>
          </p:sp>
          <p:sp>
            <p:nvSpPr>
              <p:cNvPr id="276" name="Line 199"/>
              <p:cNvSpPr>
                <a:spLocks noChangeShapeType="1"/>
              </p:cNvSpPr>
              <p:nvPr/>
            </p:nvSpPr>
            <p:spPr bwMode="auto">
              <a:xfrm flipV="1">
                <a:off x="5070475" y="3597275"/>
                <a:ext cx="25400" cy="68263"/>
              </a:xfrm>
              <a:prstGeom prst="line">
                <a:avLst/>
              </a:prstGeom>
              <a:noFill/>
              <a:ln w="3175">
                <a:solidFill>
                  <a:srgbClr val="C00000"/>
                </a:solidFill>
                <a:round/>
                <a:headEnd/>
                <a:tailEnd/>
              </a:ln>
            </p:spPr>
            <p:txBody>
              <a:bodyPr/>
              <a:lstStyle/>
              <a:p>
                <a:pPr>
                  <a:defRPr/>
                </a:pPr>
                <a:endParaRPr lang="en-US" sz="1050" b="1"/>
              </a:p>
            </p:txBody>
          </p:sp>
          <p:sp>
            <p:nvSpPr>
              <p:cNvPr id="277" name="Line 200"/>
              <p:cNvSpPr>
                <a:spLocks noChangeShapeType="1"/>
              </p:cNvSpPr>
              <p:nvPr/>
            </p:nvSpPr>
            <p:spPr bwMode="auto">
              <a:xfrm>
                <a:off x="5064125" y="3386138"/>
                <a:ext cx="39688" cy="47625"/>
              </a:xfrm>
              <a:prstGeom prst="line">
                <a:avLst/>
              </a:prstGeom>
              <a:noFill/>
              <a:ln w="3175">
                <a:solidFill>
                  <a:srgbClr val="C00000"/>
                </a:solidFill>
                <a:round/>
                <a:headEnd/>
                <a:tailEnd/>
              </a:ln>
            </p:spPr>
            <p:txBody>
              <a:bodyPr/>
              <a:lstStyle/>
              <a:p>
                <a:pPr>
                  <a:defRPr/>
                </a:pPr>
                <a:endParaRPr lang="en-US" sz="1050" b="1"/>
              </a:p>
            </p:txBody>
          </p:sp>
          <p:sp>
            <p:nvSpPr>
              <p:cNvPr id="278" name="Line 197"/>
              <p:cNvSpPr>
                <a:spLocks noChangeShapeType="1"/>
              </p:cNvSpPr>
              <p:nvPr/>
            </p:nvSpPr>
            <p:spPr bwMode="auto">
              <a:xfrm>
                <a:off x="3806825" y="3590925"/>
                <a:ext cx="22225" cy="77788"/>
              </a:xfrm>
              <a:prstGeom prst="line">
                <a:avLst/>
              </a:prstGeom>
              <a:noFill/>
              <a:ln w="3175">
                <a:solidFill>
                  <a:srgbClr val="C00000"/>
                </a:solidFill>
                <a:round/>
                <a:headEnd/>
                <a:tailEnd/>
              </a:ln>
            </p:spPr>
            <p:txBody>
              <a:bodyPr/>
              <a:lstStyle/>
              <a:p>
                <a:pPr>
                  <a:defRPr/>
                </a:pPr>
                <a:endParaRPr lang="en-US" sz="1050" b="1"/>
              </a:p>
            </p:txBody>
          </p:sp>
          <p:sp>
            <p:nvSpPr>
              <p:cNvPr id="279" name="Line 198"/>
              <p:cNvSpPr>
                <a:spLocks noChangeShapeType="1"/>
              </p:cNvSpPr>
              <p:nvPr/>
            </p:nvSpPr>
            <p:spPr bwMode="auto">
              <a:xfrm flipV="1">
                <a:off x="3773488" y="3376613"/>
                <a:ext cx="20637" cy="65087"/>
              </a:xfrm>
              <a:prstGeom prst="line">
                <a:avLst/>
              </a:prstGeom>
              <a:noFill/>
              <a:ln w="3175">
                <a:solidFill>
                  <a:srgbClr val="C00000"/>
                </a:solidFill>
                <a:round/>
                <a:headEnd/>
                <a:tailEnd/>
              </a:ln>
            </p:spPr>
            <p:txBody>
              <a:bodyPr/>
              <a:lstStyle/>
              <a:p>
                <a:pPr>
                  <a:defRPr/>
                </a:pPr>
                <a:endParaRPr lang="en-US" sz="1050" b="1"/>
              </a:p>
            </p:txBody>
          </p:sp>
          <p:sp>
            <p:nvSpPr>
              <p:cNvPr id="280" name="Line 198"/>
              <p:cNvSpPr>
                <a:spLocks noChangeShapeType="1"/>
              </p:cNvSpPr>
              <p:nvPr/>
            </p:nvSpPr>
            <p:spPr bwMode="auto">
              <a:xfrm flipV="1">
                <a:off x="3708400" y="3324225"/>
                <a:ext cx="28575" cy="28575"/>
              </a:xfrm>
              <a:prstGeom prst="line">
                <a:avLst/>
              </a:prstGeom>
              <a:noFill/>
              <a:ln w="3175">
                <a:solidFill>
                  <a:srgbClr val="C00000"/>
                </a:solidFill>
                <a:round/>
                <a:headEnd/>
                <a:tailEnd/>
              </a:ln>
            </p:spPr>
            <p:txBody>
              <a:bodyPr/>
              <a:lstStyle/>
              <a:p>
                <a:pPr>
                  <a:defRPr/>
                </a:pPr>
                <a:endParaRPr lang="en-US" sz="1050" b="1"/>
              </a:p>
            </p:txBody>
          </p:sp>
          <p:sp>
            <p:nvSpPr>
              <p:cNvPr id="281" name="Line 198"/>
              <p:cNvSpPr>
                <a:spLocks noChangeShapeType="1"/>
              </p:cNvSpPr>
              <p:nvPr/>
            </p:nvSpPr>
            <p:spPr bwMode="auto">
              <a:xfrm flipH="1" flipV="1">
                <a:off x="3619500" y="3443288"/>
                <a:ext cx="17463" cy="173037"/>
              </a:xfrm>
              <a:prstGeom prst="line">
                <a:avLst/>
              </a:prstGeom>
              <a:noFill/>
              <a:ln w="3175">
                <a:solidFill>
                  <a:srgbClr val="C00000"/>
                </a:solidFill>
                <a:round/>
                <a:headEnd/>
                <a:tailEnd/>
              </a:ln>
            </p:spPr>
            <p:txBody>
              <a:bodyPr/>
              <a:lstStyle/>
              <a:p>
                <a:pPr>
                  <a:defRPr/>
                </a:pPr>
                <a:endParaRPr lang="en-US" sz="1050" b="1"/>
              </a:p>
            </p:txBody>
          </p:sp>
          <p:sp>
            <p:nvSpPr>
              <p:cNvPr id="282" name="Line 198"/>
              <p:cNvSpPr>
                <a:spLocks noChangeShapeType="1"/>
              </p:cNvSpPr>
              <p:nvPr/>
            </p:nvSpPr>
            <p:spPr bwMode="auto">
              <a:xfrm flipV="1">
                <a:off x="3673475" y="3556000"/>
                <a:ext cx="20638" cy="65088"/>
              </a:xfrm>
              <a:prstGeom prst="line">
                <a:avLst/>
              </a:prstGeom>
              <a:noFill/>
              <a:ln w="3175">
                <a:solidFill>
                  <a:srgbClr val="C00000"/>
                </a:solidFill>
                <a:round/>
                <a:headEnd/>
                <a:tailEnd/>
              </a:ln>
            </p:spPr>
            <p:txBody>
              <a:bodyPr/>
              <a:lstStyle/>
              <a:p>
                <a:pPr>
                  <a:defRPr/>
                </a:pPr>
                <a:endParaRPr lang="en-US" sz="1050" b="1"/>
              </a:p>
            </p:txBody>
          </p:sp>
          <p:sp>
            <p:nvSpPr>
              <p:cNvPr id="283" name="Line 198"/>
              <p:cNvSpPr>
                <a:spLocks noChangeShapeType="1"/>
              </p:cNvSpPr>
              <p:nvPr/>
            </p:nvSpPr>
            <p:spPr bwMode="auto">
              <a:xfrm flipH="1" flipV="1">
                <a:off x="3695700" y="3409950"/>
                <a:ext cx="20638" cy="47625"/>
              </a:xfrm>
              <a:prstGeom prst="line">
                <a:avLst/>
              </a:prstGeom>
              <a:noFill/>
              <a:ln w="3175">
                <a:solidFill>
                  <a:srgbClr val="C00000"/>
                </a:solidFill>
                <a:round/>
                <a:headEnd/>
                <a:tailEnd/>
              </a:ln>
            </p:spPr>
            <p:txBody>
              <a:bodyPr/>
              <a:lstStyle/>
              <a:p>
                <a:pPr>
                  <a:defRPr/>
                </a:pPr>
                <a:endParaRPr lang="en-US" sz="1050" b="1"/>
              </a:p>
            </p:txBody>
          </p:sp>
          <p:grpSp>
            <p:nvGrpSpPr>
              <p:cNvPr id="284" name="Group 151"/>
              <p:cNvGrpSpPr>
                <a:grpSpLocks/>
              </p:cNvGrpSpPr>
              <p:nvPr/>
            </p:nvGrpSpPr>
            <p:grpSpPr bwMode="auto">
              <a:xfrm>
                <a:off x="3900942" y="3310425"/>
                <a:ext cx="1121511" cy="442550"/>
                <a:chOff x="1325" y="2541"/>
                <a:chExt cx="3083" cy="673"/>
              </a:xfrm>
            </p:grpSpPr>
            <p:sp>
              <p:nvSpPr>
                <p:cNvPr id="413" name="Line 152"/>
                <p:cNvSpPr>
                  <a:spLocks noChangeShapeType="1"/>
                </p:cNvSpPr>
                <p:nvPr/>
              </p:nvSpPr>
              <p:spPr bwMode="auto">
                <a:xfrm>
                  <a:off x="2284" y="2878"/>
                  <a:ext cx="52" cy="2"/>
                </a:xfrm>
                <a:prstGeom prst="line">
                  <a:avLst/>
                </a:prstGeom>
                <a:noFill/>
                <a:ln w="3175">
                  <a:solidFill>
                    <a:srgbClr val="CC0000"/>
                  </a:solidFill>
                  <a:round/>
                  <a:headEnd/>
                  <a:tailEnd/>
                </a:ln>
              </p:spPr>
              <p:txBody>
                <a:bodyPr/>
                <a:lstStyle/>
                <a:p>
                  <a:pPr>
                    <a:defRPr/>
                  </a:pPr>
                  <a:endParaRPr lang="en-US" sz="1050" b="1"/>
                </a:p>
              </p:txBody>
            </p:sp>
            <p:grpSp>
              <p:nvGrpSpPr>
                <p:cNvPr id="414" name="Group 153"/>
                <p:cNvGrpSpPr>
                  <a:grpSpLocks/>
                </p:cNvGrpSpPr>
                <p:nvPr/>
              </p:nvGrpSpPr>
              <p:grpSpPr bwMode="auto">
                <a:xfrm>
                  <a:off x="1325" y="2541"/>
                  <a:ext cx="3083" cy="673"/>
                  <a:chOff x="1325" y="2541"/>
                  <a:chExt cx="3083" cy="673"/>
                </a:xfrm>
              </p:grpSpPr>
              <p:sp>
                <p:nvSpPr>
                  <p:cNvPr id="416" name="Line 154"/>
                  <p:cNvSpPr>
                    <a:spLocks noChangeShapeType="1"/>
                  </p:cNvSpPr>
                  <p:nvPr/>
                </p:nvSpPr>
                <p:spPr bwMode="auto">
                  <a:xfrm>
                    <a:off x="1367" y="2540"/>
                    <a:ext cx="92" cy="0"/>
                  </a:xfrm>
                  <a:prstGeom prst="line">
                    <a:avLst/>
                  </a:prstGeom>
                  <a:noFill/>
                  <a:ln w="3175">
                    <a:solidFill>
                      <a:srgbClr val="CC0000"/>
                    </a:solidFill>
                    <a:round/>
                    <a:headEnd/>
                    <a:tailEnd/>
                  </a:ln>
                </p:spPr>
                <p:txBody>
                  <a:bodyPr/>
                  <a:lstStyle/>
                  <a:p>
                    <a:pPr>
                      <a:defRPr/>
                    </a:pPr>
                    <a:endParaRPr lang="en-US" sz="1050" b="1"/>
                  </a:p>
                </p:txBody>
              </p:sp>
              <p:sp>
                <p:nvSpPr>
                  <p:cNvPr id="417" name="Line 155"/>
                  <p:cNvSpPr>
                    <a:spLocks noChangeShapeType="1"/>
                  </p:cNvSpPr>
                  <p:nvPr/>
                </p:nvSpPr>
                <p:spPr bwMode="auto">
                  <a:xfrm>
                    <a:off x="1926" y="2540"/>
                    <a:ext cx="92" cy="0"/>
                  </a:xfrm>
                  <a:prstGeom prst="line">
                    <a:avLst/>
                  </a:prstGeom>
                  <a:noFill/>
                  <a:ln w="3175">
                    <a:solidFill>
                      <a:srgbClr val="CC0000"/>
                    </a:solidFill>
                    <a:round/>
                    <a:headEnd/>
                    <a:tailEnd/>
                  </a:ln>
                </p:spPr>
                <p:txBody>
                  <a:bodyPr/>
                  <a:lstStyle/>
                  <a:p>
                    <a:pPr>
                      <a:defRPr/>
                    </a:pPr>
                    <a:endParaRPr lang="en-US" sz="1050" b="1"/>
                  </a:p>
                </p:txBody>
              </p:sp>
              <p:sp>
                <p:nvSpPr>
                  <p:cNvPr id="418" name="Line 156"/>
                  <p:cNvSpPr>
                    <a:spLocks noChangeShapeType="1"/>
                  </p:cNvSpPr>
                  <p:nvPr/>
                </p:nvSpPr>
                <p:spPr bwMode="auto">
                  <a:xfrm>
                    <a:off x="2480" y="2545"/>
                    <a:ext cx="92" cy="0"/>
                  </a:xfrm>
                  <a:prstGeom prst="line">
                    <a:avLst/>
                  </a:prstGeom>
                  <a:noFill/>
                  <a:ln w="3175">
                    <a:solidFill>
                      <a:srgbClr val="CC0000"/>
                    </a:solidFill>
                    <a:round/>
                    <a:headEnd/>
                    <a:tailEnd/>
                  </a:ln>
                </p:spPr>
                <p:txBody>
                  <a:bodyPr/>
                  <a:lstStyle/>
                  <a:p>
                    <a:pPr>
                      <a:defRPr/>
                    </a:pPr>
                    <a:endParaRPr lang="en-US" sz="1050" b="1"/>
                  </a:p>
                </p:txBody>
              </p:sp>
              <p:sp>
                <p:nvSpPr>
                  <p:cNvPr id="419" name="Line 157"/>
                  <p:cNvSpPr>
                    <a:spLocks noChangeShapeType="1"/>
                  </p:cNvSpPr>
                  <p:nvPr/>
                </p:nvSpPr>
                <p:spPr bwMode="auto">
                  <a:xfrm>
                    <a:off x="3056" y="2545"/>
                    <a:ext cx="92" cy="0"/>
                  </a:xfrm>
                  <a:prstGeom prst="line">
                    <a:avLst/>
                  </a:prstGeom>
                  <a:noFill/>
                  <a:ln w="3175">
                    <a:solidFill>
                      <a:srgbClr val="CC0000"/>
                    </a:solidFill>
                    <a:round/>
                    <a:headEnd/>
                    <a:tailEnd/>
                  </a:ln>
                </p:spPr>
                <p:txBody>
                  <a:bodyPr/>
                  <a:lstStyle/>
                  <a:p>
                    <a:pPr>
                      <a:defRPr/>
                    </a:pPr>
                    <a:endParaRPr lang="en-US" sz="1050" b="1"/>
                  </a:p>
                </p:txBody>
              </p:sp>
              <p:sp>
                <p:nvSpPr>
                  <p:cNvPr id="420" name="Line 158"/>
                  <p:cNvSpPr>
                    <a:spLocks noChangeShapeType="1"/>
                  </p:cNvSpPr>
                  <p:nvPr/>
                </p:nvSpPr>
                <p:spPr bwMode="auto">
                  <a:xfrm>
                    <a:off x="3610" y="2545"/>
                    <a:ext cx="96" cy="0"/>
                  </a:xfrm>
                  <a:prstGeom prst="line">
                    <a:avLst/>
                  </a:prstGeom>
                  <a:noFill/>
                  <a:ln w="3175">
                    <a:solidFill>
                      <a:srgbClr val="CC0000"/>
                    </a:solidFill>
                    <a:round/>
                    <a:headEnd/>
                    <a:tailEnd/>
                  </a:ln>
                </p:spPr>
                <p:txBody>
                  <a:bodyPr/>
                  <a:lstStyle/>
                  <a:p>
                    <a:pPr>
                      <a:defRPr/>
                    </a:pPr>
                    <a:endParaRPr lang="en-US" sz="1050" b="1"/>
                  </a:p>
                </p:txBody>
              </p:sp>
              <p:sp>
                <p:nvSpPr>
                  <p:cNvPr id="421" name="Line 159"/>
                  <p:cNvSpPr>
                    <a:spLocks noChangeShapeType="1"/>
                  </p:cNvSpPr>
                  <p:nvPr/>
                </p:nvSpPr>
                <p:spPr bwMode="auto">
                  <a:xfrm>
                    <a:off x="4173" y="2545"/>
                    <a:ext cx="92" cy="0"/>
                  </a:xfrm>
                  <a:prstGeom prst="line">
                    <a:avLst/>
                  </a:prstGeom>
                  <a:noFill/>
                  <a:ln w="3175">
                    <a:solidFill>
                      <a:srgbClr val="CC0000"/>
                    </a:solidFill>
                    <a:round/>
                    <a:headEnd/>
                    <a:tailEnd/>
                  </a:ln>
                </p:spPr>
                <p:txBody>
                  <a:bodyPr/>
                  <a:lstStyle/>
                  <a:p>
                    <a:pPr>
                      <a:defRPr/>
                    </a:pPr>
                    <a:endParaRPr lang="en-US" sz="1050" b="1"/>
                  </a:p>
                </p:txBody>
              </p:sp>
              <p:sp>
                <p:nvSpPr>
                  <p:cNvPr id="422" name="Line 160"/>
                  <p:cNvSpPr>
                    <a:spLocks noChangeShapeType="1"/>
                  </p:cNvSpPr>
                  <p:nvPr/>
                </p:nvSpPr>
                <p:spPr bwMode="auto">
                  <a:xfrm>
                    <a:off x="1442" y="3209"/>
                    <a:ext cx="92" cy="0"/>
                  </a:xfrm>
                  <a:prstGeom prst="line">
                    <a:avLst/>
                  </a:prstGeom>
                  <a:noFill/>
                  <a:ln w="3175">
                    <a:solidFill>
                      <a:srgbClr val="CC0000"/>
                    </a:solidFill>
                    <a:round/>
                    <a:headEnd/>
                    <a:tailEnd/>
                  </a:ln>
                </p:spPr>
                <p:txBody>
                  <a:bodyPr/>
                  <a:lstStyle/>
                  <a:p>
                    <a:pPr>
                      <a:defRPr/>
                    </a:pPr>
                    <a:endParaRPr lang="en-US" sz="1050" b="1"/>
                  </a:p>
                </p:txBody>
              </p:sp>
              <p:sp>
                <p:nvSpPr>
                  <p:cNvPr id="423" name="Line 161"/>
                  <p:cNvSpPr>
                    <a:spLocks noChangeShapeType="1"/>
                  </p:cNvSpPr>
                  <p:nvPr/>
                </p:nvSpPr>
                <p:spPr bwMode="auto">
                  <a:xfrm>
                    <a:off x="2000" y="3209"/>
                    <a:ext cx="92" cy="0"/>
                  </a:xfrm>
                  <a:prstGeom prst="line">
                    <a:avLst/>
                  </a:prstGeom>
                  <a:noFill/>
                  <a:ln w="3175">
                    <a:solidFill>
                      <a:srgbClr val="CC0000"/>
                    </a:solidFill>
                    <a:round/>
                    <a:headEnd/>
                    <a:tailEnd/>
                  </a:ln>
                </p:spPr>
                <p:txBody>
                  <a:bodyPr/>
                  <a:lstStyle/>
                  <a:p>
                    <a:pPr>
                      <a:defRPr/>
                    </a:pPr>
                    <a:endParaRPr lang="en-US" sz="1050" b="1"/>
                  </a:p>
                </p:txBody>
              </p:sp>
              <p:sp>
                <p:nvSpPr>
                  <p:cNvPr id="424" name="Line 162"/>
                  <p:cNvSpPr>
                    <a:spLocks noChangeShapeType="1"/>
                  </p:cNvSpPr>
                  <p:nvPr/>
                </p:nvSpPr>
                <p:spPr bwMode="auto">
                  <a:xfrm>
                    <a:off x="2554" y="3214"/>
                    <a:ext cx="92" cy="0"/>
                  </a:xfrm>
                  <a:prstGeom prst="line">
                    <a:avLst/>
                  </a:prstGeom>
                  <a:noFill/>
                  <a:ln w="3175">
                    <a:solidFill>
                      <a:srgbClr val="CC0000"/>
                    </a:solidFill>
                    <a:round/>
                    <a:headEnd/>
                    <a:tailEnd/>
                  </a:ln>
                </p:spPr>
                <p:txBody>
                  <a:bodyPr/>
                  <a:lstStyle/>
                  <a:p>
                    <a:pPr>
                      <a:defRPr/>
                    </a:pPr>
                    <a:endParaRPr lang="en-US" sz="1050" b="1"/>
                  </a:p>
                </p:txBody>
              </p:sp>
              <p:sp>
                <p:nvSpPr>
                  <p:cNvPr id="425" name="Line 163"/>
                  <p:cNvSpPr>
                    <a:spLocks noChangeShapeType="1"/>
                  </p:cNvSpPr>
                  <p:nvPr/>
                </p:nvSpPr>
                <p:spPr bwMode="auto">
                  <a:xfrm>
                    <a:off x="3091" y="3214"/>
                    <a:ext cx="92" cy="0"/>
                  </a:xfrm>
                  <a:prstGeom prst="line">
                    <a:avLst/>
                  </a:prstGeom>
                  <a:noFill/>
                  <a:ln w="3175">
                    <a:solidFill>
                      <a:srgbClr val="CC0000"/>
                    </a:solidFill>
                    <a:round/>
                    <a:headEnd/>
                    <a:tailEnd/>
                  </a:ln>
                </p:spPr>
                <p:txBody>
                  <a:bodyPr/>
                  <a:lstStyle/>
                  <a:p>
                    <a:pPr>
                      <a:defRPr/>
                    </a:pPr>
                    <a:endParaRPr lang="en-US" sz="1050" b="1"/>
                  </a:p>
                </p:txBody>
              </p:sp>
              <p:sp>
                <p:nvSpPr>
                  <p:cNvPr id="426" name="Line 164"/>
                  <p:cNvSpPr>
                    <a:spLocks noChangeShapeType="1"/>
                  </p:cNvSpPr>
                  <p:nvPr/>
                </p:nvSpPr>
                <p:spPr bwMode="auto">
                  <a:xfrm>
                    <a:off x="3645" y="3214"/>
                    <a:ext cx="92" cy="0"/>
                  </a:xfrm>
                  <a:prstGeom prst="line">
                    <a:avLst/>
                  </a:prstGeom>
                  <a:noFill/>
                  <a:ln w="3175">
                    <a:solidFill>
                      <a:srgbClr val="CC0000"/>
                    </a:solidFill>
                    <a:round/>
                    <a:headEnd/>
                    <a:tailEnd/>
                  </a:ln>
                </p:spPr>
                <p:txBody>
                  <a:bodyPr/>
                  <a:lstStyle/>
                  <a:p>
                    <a:pPr>
                      <a:defRPr/>
                    </a:pPr>
                    <a:endParaRPr lang="en-US" sz="1050" b="1"/>
                  </a:p>
                </p:txBody>
              </p:sp>
              <p:sp>
                <p:nvSpPr>
                  <p:cNvPr id="427" name="Line 165"/>
                  <p:cNvSpPr>
                    <a:spLocks noChangeShapeType="1"/>
                  </p:cNvSpPr>
                  <p:nvPr/>
                </p:nvSpPr>
                <p:spPr bwMode="auto">
                  <a:xfrm>
                    <a:off x="4208" y="3214"/>
                    <a:ext cx="65" cy="0"/>
                  </a:xfrm>
                  <a:prstGeom prst="line">
                    <a:avLst/>
                  </a:prstGeom>
                  <a:noFill/>
                  <a:ln w="3175">
                    <a:solidFill>
                      <a:srgbClr val="CC0000"/>
                    </a:solidFill>
                    <a:round/>
                    <a:headEnd/>
                    <a:tailEnd/>
                  </a:ln>
                </p:spPr>
                <p:txBody>
                  <a:bodyPr/>
                  <a:lstStyle/>
                  <a:p>
                    <a:pPr>
                      <a:defRPr/>
                    </a:pPr>
                    <a:endParaRPr lang="en-US" sz="1050" b="1"/>
                  </a:p>
                </p:txBody>
              </p:sp>
              <p:sp>
                <p:nvSpPr>
                  <p:cNvPr id="428" name="Line 166"/>
                  <p:cNvSpPr>
                    <a:spLocks noChangeShapeType="1"/>
                  </p:cNvSpPr>
                  <p:nvPr/>
                </p:nvSpPr>
                <p:spPr bwMode="auto">
                  <a:xfrm>
                    <a:off x="1760" y="2878"/>
                    <a:ext cx="52" cy="2"/>
                  </a:xfrm>
                  <a:prstGeom prst="line">
                    <a:avLst/>
                  </a:prstGeom>
                  <a:noFill/>
                  <a:ln w="3175">
                    <a:solidFill>
                      <a:srgbClr val="CC0000"/>
                    </a:solidFill>
                    <a:round/>
                    <a:headEnd/>
                    <a:tailEnd/>
                  </a:ln>
                </p:spPr>
                <p:txBody>
                  <a:bodyPr/>
                  <a:lstStyle/>
                  <a:p>
                    <a:pPr>
                      <a:defRPr/>
                    </a:pPr>
                    <a:endParaRPr lang="en-US" sz="1050" b="1"/>
                  </a:p>
                </p:txBody>
              </p:sp>
              <p:sp>
                <p:nvSpPr>
                  <p:cNvPr id="429" name="Line 167"/>
                  <p:cNvSpPr>
                    <a:spLocks noChangeShapeType="1"/>
                  </p:cNvSpPr>
                  <p:nvPr/>
                </p:nvSpPr>
                <p:spPr bwMode="auto">
                  <a:xfrm>
                    <a:off x="2799" y="2878"/>
                    <a:ext cx="48" cy="2"/>
                  </a:xfrm>
                  <a:prstGeom prst="line">
                    <a:avLst/>
                  </a:prstGeom>
                  <a:noFill/>
                  <a:ln w="3175">
                    <a:solidFill>
                      <a:srgbClr val="CC0000"/>
                    </a:solidFill>
                    <a:round/>
                    <a:headEnd/>
                    <a:tailEnd/>
                  </a:ln>
                </p:spPr>
                <p:txBody>
                  <a:bodyPr/>
                  <a:lstStyle/>
                  <a:p>
                    <a:pPr>
                      <a:defRPr/>
                    </a:pPr>
                    <a:endParaRPr lang="en-US" sz="1050" b="1"/>
                  </a:p>
                </p:txBody>
              </p:sp>
              <p:sp>
                <p:nvSpPr>
                  <p:cNvPr id="430" name="Line 168"/>
                  <p:cNvSpPr>
                    <a:spLocks noChangeShapeType="1"/>
                  </p:cNvSpPr>
                  <p:nvPr/>
                </p:nvSpPr>
                <p:spPr bwMode="auto">
                  <a:xfrm>
                    <a:off x="3318" y="2878"/>
                    <a:ext cx="52" cy="2"/>
                  </a:xfrm>
                  <a:prstGeom prst="line">
                    <a:avLst/>
                  </a:prstGeom>
                  <a:noFill/>
                  <a:ln w="3175">
                    <a:solidFill>
                      <a:srgbClr val="CC0000"/>
                    </a:solidFill>
                    <a:round/>
                    <a:headEnd/>
                    <a:tailEnd/>
                  </a:ln>
                </p:spPr>
                <p:txBody>
                  <a:bodyPr/>
                  <a:lstStyle/>
                  <a:p>
                    <a:pPr>
                      <a:defRPr/>
                    </a:pPr>
                    <a:endParaRPr lang="en-US" sz="1050" b="1"/>
                  </a:p>
                </p:txBody>
              </p:sp>
              <p:sp>
                <p:nvSpPr>
                  <p:cNvPr id="431" name="Line 169"/>
                  <p:cNvSpPr>
                    <a:spLocks noChangeShapeType="1"/>
                  </p:cNvSpPr>
                  <p:nvPr/>
                </p:nvSpPr>
                <p:spPr bwMode="auto">
                  <a:xfrm>
                    <a:off x="3842" y="2878"/>
                    <a:ext cx="48" cy="2"/>
                  </a:xfrm>
                  <a:prstGeom prst="line">
                    <a:avLst/>
                  </a:prstGeom>
                  <a:noFill/>
                  <a:ln w="3175">
                    <a:solidFill>
                      <a:srgbClr val="CC0000"/>
                    </a:solidFill>
                    <a:round/>
                    <a:headEnd/>
                    <a:tailEnd/>
                  </a:ln>
                </p:spPr>
                <p:txBody>
                  <a:bodyPr/>
                  <a:lstStyle/>
                  <a:p>
                    <a:pPr>
                      <a:defRPr/>
                    </a:pPr>
                    <a:endParaRPr lang="en-US" sz="1050" b="1"/>
                  </a:p>
                </p:txBody>
              </p:sp>
              <p:sp>
                <p:nvSpPr>
                  <p:cNvPr id="432" name="Line 170"/>
                  <p:cNvSpPr>
                    <a:spLocks noChangeShapeType="1"/>
                  </p:cNvSpPr>
                  <p:nvPr/>
                </p:nvSpPr>
                <p:spPr bwMode="auto">
                  <a:xfrm flipH="1">
                    <a:off x="1616" y="2659"/>
                    <a:ext cx="22" cy="87"/>
                  </a:xfrm>
                  <a:prstGeom prst="line">
                    <a:avLst/>
                  </a:prstGeom>
                  <a:noFill/>
                  <a:ln w="3175">
                    <a:solidFill>
                      <a:srgbClr val="CC0000"/>
                    </a:solidFill>
                    <a:round/>
                    <a:headEnd/>
                    <a:tailEnd/>
                  </a:ln>
                </p:spPr>
                <p:txBody>
                  <a:bodyPr/>
                  <a:lstStyle/>
                  <a:p>
                    <a:pPr>
                      <a:defRPr/>
                    </a:pPr>
                    <a:endParaRPr lang="en-US" sz="1050" b="1"/>
                  </a:p>
                </p:txBody>
              </p:sp>
              <p:sp>
                <p:nvSpPr>
                  <p:cNvPr id="433" name="Line 171"/>
                  <p:cNvSpPr>
                    <a:spLocks noChangeShapeType="1"/>
                  </p:cNvSpPr>
                  <p:nvPr/>
                </p:nvSpPr>
                <p:spPr bwMode="auto">
                  <a:xfrm flipH="1">
                    <a:off x="2087" y="2654"/>
                    <a:ext cx="87" cy="92"/>
                  </a:xfrm>
                  <a:prstGeom prst="line">
                    <a:avLst/>
                  </a:prstGeom>
                  <a:noFill/>
                  <a:ln w="3175">
                    <a:solidFill>
                      <a:srgbClr val="CC0000"/>
                    </a:solidFill>
                    <a:round/>
                    <a:headEnd/>
                    <a:tailEnd/>
                  </a:ln>
                </p:spPr>
                <p:txBody>
                  <a:bodyPr/>
                  <a:lstStyle/>
                  <a:p>
                    <a:pPr>
                      <a:defRPr/>
                    </a:pPr>
                    <a:endParaRPr lang="en-US" sz="1050" b="1"/>
                  </a:p>
                </p:txBody>
              </p:sp>
              <p:sp>
                <p:nvSpPr>
                  <p:cNvPr id="434" name="Line 172"/>
                  <p:cNvSpPr>
                    <a:spLocks noChangeShapeType="1"/>
                  </p:cNvSpPr>
                  <p:nvPr/>
                </p:nvSpPr>
                <p:spPr bwMode="auto">
                  <a:xfrm>
                    <a:off x="1756" y="2654"/>
                    <a:ext cx="127" cy="116"/>
                  </a:xfrm>
                  <a:prstGeom prst="line">
                    <a:avLst/>
                  </a:prstGeom>
                  <a:noFill/>
                  <a:ln w="3175">
                    <a:solidFill>
                      <a:srgbClr val="CC0000"/>
                    </a:solidFill>
                    <a:round/>
                    <a:headEnd/>
                    <a:tailEnd/>
                  </a:ln>
                </p:spPr>
                <p:txBody>
                  <a:bodyPr/>
                  <a:lstStyle/>
                  <a:p>
                    <a:pPr>
                      <a:defRPr/>
                    </a:pPr>
                    <a:endParaRPr lang="en-US" sz="1050" b="1"/>
                  </a:p>
                </p:txBody>
              </p:sp>
              <p:sp>
                <p:nvSpPr>
                  <p:cNvPr id="435" name="Line 173"/>
                  <p:cNvSpPr>
                    <a:spLocks noChangeShapeType="1"/>
                  </p:cNvSpPr>
                  <p:nvPr/>
                </p:nvSpPr>
                <p:spPr bwMode="auto">
                  <a:xfrm>
                    <a:off x="1708" y="2654"/>
                    <a:ext cx="52" cy="425"/>
                  </a:xfrm>
                  <a:prstGeom prst="line">
                    <a:avLst/>
                  </a:prstGeom>
                  <a:noFill/>
                  <a:ln w="3175">
                    <a:solidFill>
                      <a:srgbClr val="CC0000"/>
                    </a:solidFill>
                    <a:round/>
                    <a:headEnd/>
                    <a:tailEnd/>
                  </a:ln>
                </p:spPr>
                <p:txBody>
                  <a:bodyPr/>
                  <a:lstStyle/>
                  <a:p>
                    <a:pPr>
                      <a:defRPr/>
                    </a:pPr>
                    <a:endParaRPr lang="en-US" sz="1050" b="1"/>
                  </a:p>
                </p:txBody>
              </p:sp>
              <p:sp>
                <p:nvSpPr>
                  <p:cNvPr id="436" name="Line 174"/>
                  <p:cNvSpPr>
                    <a:spLocks noChangeShapeType="1"/>
                  </p:cNvSpPr>
                  <p:nvPr/>
                </p:nvSpPr>
                <p:spPr bwMode="auto">
                  <a:xfrm flipH="1">
                    <a:off x="1813" y="2987"/>
                    <a:ext cx="113" cy="92"/>
                  </a:xfrm>
                  <a:prstGeom prst="line">
                    <a:avLst/>
                  </a:prstGeom>
                  <a:noFill/>
                  <a:ln w="3175">
                    <a:solidFill>
                      <a:srgbClr val="CC0000"/>
                    </a:solidFill>
                    <a:round/>
                    <a:headEnd/>
                    <a:tailEnd/>
                  </a:ln>
                </p:spPr>
                <p:txBody>
                  <a:bodyPr/>
                  <a:lstStyle/>
                  <a:p>
                    <a:pPr>
                      <a:defRPr/>
                    </a:pPr>
                    <a:endParaRPr lang="en-US" sz="1050" b="1"/>
                  </a:p>
                </p:txBody>
              </p:sp>
              <p:sp>
                <p:nvSpPr>
                  <p:cNvPr id="437" name="Line 175"/>
                  <p:cNvSpPr>
                    <a:spLocks noChangeShapeType="1"/>
                  </p:cNvSpPr>
                  <p:nvPr/>
                </p:nvSpPr>
                <p:spPr bwMode="auto">
                  <a:xfrm flipH="1">
                    <a:off x="2380" y="2987"/>
                    <a:ext cx="79" cy="92"/>
                  </a:xfrm>
                  <a:prstGeom prst="line">
                    <a:avLst/>
                  </a:prstGeom>
                  <a:noFill/>
                  <a:ln w="3175">
                    <a:solidFill>
                      <a:srgbClr val="CC0000"/>
                    </a:solidFill>
                    <a:round/>
                    <a:headEnd/>
                    <a:tailEnd/>
                  </a:ln>
                </p:spPr>
                <p:txBody>
                  <a:bodyPr/>
                  <a:lstStyle/>
                  <a:p>
                    <a:pPr>
                      <a:defRPr/>
                    </a:pPr>
                    <a:endParaRPr lang="en-US" sz="1050" b="1"/>
                  </a:p>
                </p:txBody>
              </p:sp>
              <p:sp>
                <p:nvSpPr>
                  <p:cNvPr id="438" name="Line 176"/>
                  <p:cNvSpPr>
                    <a:spLocks noChangeShapeType="1"/>
                  </p:cNvSpPr>
                  <p:nvPr/>
                </p:nvSpPr>
                <p:spPr bwMode="auto">
                  <a:xfrm>
                    <a:off x="2725" y="2977"/>
                    <a:ext cx="74" cy="92"/>
                  </a:xfrm>
                  <a:prstGeom prst="line">
                    <a:avLst/>
                  </a:prstGeom>
                  <a:noFill/>
                  <a:ln w="3175">
                    <a:solidFill>
                      <a:srgbClr val="CC0000"/>
                    </a:solidFill>
                    <a:round/>
                    <a:headEnd/>
                    <a:tailEnd/>
                  </a:ln>
                </p:spPr>
                <p:txBody>
                  <a:bodyPr/>
                  <a:lstStyle/>
                  <a:p>
                    <a:pPr>
                      <a:defRPr/>
                    </a:pPr>
                    <a:endParaRPr lang="en-US" sz="1050" b="1"/>
                  </a:p>
                </p:txBody>
              </p:sp>
              <p:sp>
                <p:nvSpPr>
                  <p:cNvPr id="439" name="Line 177"/>
                  <p:cNvSpPr>
                    <a:spLocks noChangeShapeType="1"/>
                  </p:cNvSpPr>
                  <p:nvPr/>
                </p:nvSpPr>
                <p:spPr bwMode="auto">
                  <a:xfrm flipH="1">
                    <a:off x="2943" y="2987"/>
                    <a:ext cx="61" cy="92"/>
                  </a:xfrm>
                  <a:prstGeom prst="line">
                    <a:avLst/>
                  </a:prstGeom>
                  <a:noFill/>
                  <a:ln w="3175">
                    <a:solidFill>
                      <a:srgbClr val="CC0000"/>
                    </a:solidFill>
                    <a:round/>
                    <a:headEnd/>
                    <a:tailEnd/>
                  </a:ln>
                </p:spPr>
                <p:txBody>
                  <a:bodyPr/>
                  <a:lstStyle/>
                  <a:p>
                    <a:pPr>
                      <a:defRPr/>
                    </a:pPr>
                    <a:endParaRPr lang="en-US" sz="1050" b="1"/>
                  </a:p>
                </p:txBody>
              </p:sp>
              <p:sp>
                <p:nvSpPr>
                  <p:cNvPr id="440" name="Line 178"/>
                  <p:cNvSpPr>
                    <a:spLocks noChangeShapeType="1"/>
                  </p:cNvSpPr>
                  <p:nvPr/>
                </p:nvSpPr>
                <p:spPr bwMode="auto">
                  <a:xfrm>
                    <a:off x="3222" y="2987"/>
                    <a:ext cx="79" cy="118"/>
                  </a:xfrm>
                  <a:prstGeom prst="line">
                    <a:avLst/>
                  </a:prstGeom>
                  <a:noFill/>
                  <a:ln w="3175">
                    <a:solidFill>
                      <a:srgbClr val="CC0000"/>
                    </a:solidFill>
                    <a:round/>
                    <a:headEnd/>
                    <a:tailEnd/>
                  </a:ln>
                </p:spPr>
                <p:txBody>
                  <a:bodyPr/>
                  <a:lstStyle/>
                  <a:p>
                    <a:pPr>
                      <a:defRPr/>
                    </a:pPr>
                    <a:endParaRPr lang="en-US" sz="1050" b="1"/>
                  </a:p>
                </p:txBody>
              </p:sp>
              <p:sp>
                <p:nvSpPr>
                  <p:cNvPr id="441" name="Line 179"/>
                  <p:cNvSpPr>
                    <a:spLocks noChangeShapeType="1"/>
                  </p:cNvSpPr>
                  <p:nvPr/>
                </p:nvSpPr>
                <p:spPr bwMode="auto">
                  <a:xfrm flipH="1">
                    <a:off x="3462" y="2992"/>
                    <a:ext cx="57" cy="87"/>
                  </a:xfrm>
                  <a:prstGeom prst="line">
                    <a:avLst/>
                  </a:prstGeom>
                  <a:noFill/>
                  <a:ln w="3175">
                    <a:solidFill>
                      <a:srgbClr val="CC0000"/>
                    </a:solidFill>
                    <a:round/>
                    <a:headEnd/>
                    <a:tailEnd/>
                  </a:ln>
                </p:spPr>
                <p:txBody>
                  <a:bodyPr/>
                  <a:lstStyle/>
                  <a:p>
                    <a:pPr>
                      <a:defRPr/>
                    </a:pPr>
                    <a:endParaRPr lang="en-US" sz="1050" b="1"/>
                  </a:p>
                </p:txBody>
              </p:sp>
              <p:sp>
                <p:nvSpPr>
                  <p:cNvPr id="442" name="Line 180"/>
                  <p:cNvSpPr>
                    <a:spLocks noChangeShapeType="1"/>
                  </p:cNvSpPr>
                  <p:nvPr/>
                </p:nvSpPr>
                <p:spPr bwMode="auto">
                  <a:xfrm>
                    <a:off x="2973" y="2637"/>
                    <a:ext cx="83" cy="109"/>
                  </a:xfrm>
                  <a:prstGeom prst="line">
                    <a:avLst/>
                  </a:prstGeom>
                  <a:noFill/>
                  <a:ln w="3175">
                    <a:solidFill>
                      <a:srgbClr val="CC0000"/>
                    </a:solidFill>
                    <a:round/>
                    <a:headEnd/>
                    <a:tailEnd/>
                  </a:ln>
                </p:spPr>
                <p:txBody>
                  <a:bodyPr/>
                  <a:lstStyle/>
                  <a:p>
                    <a:pPr>
                      <a:defRPr/>
                    </a:pPr>
                    <a:endParaRPr lang="en-US" sz="1050" b="1"/>
                  </a:p>
                </p:txBody>
              </p:sp>
              <p:sp>
                <p:nvSpPr>
                  <p:cNvPr id="443" name="Line 181"/>
                  <p:cNvSpPr>
                    <a:spLocks noChangeShapeType="1"/>
                  </p:cNvSpPr>
                  <p:nvPr/>
                </p:nvSpPr>
                <p:spPr bwMode="auto">
                  <a:xfrm flipH="1">
                    <a:off x="3148" y="2637"/>
                    <a:ext cx="74" cy="109"/>
                  </a:xfrm>
                  <a:prstGeom prst="line">
                    <a:avLst/>
                  </a:prstGeom>
                  <a:noFill/>
                  <a:ln w="3175">
                    <a:solidFill>
                      <a:srgbClr val="CC0000"/>
                    </a:solidFill>
                    <a:round/>
                    <a:headEnd/>
                    <a:tailEnd/>
                  </a:ln>
                </p:spPr>
                <p:txBody>
                  <a:bodyPr/>
                  <a:lstStyle/>
                  <a:p>
                    <a:pPr>
                      <a:defRPr/>
                    </a:pPr>
                    <a:endParaRPr lang="en-US" sz="1050" b="1"/>
                  </a:p>
                </p:txBody>
              </p:sp>
              <p:sp>
                <p:nvSpPr>
                  <p:cNvPr id="444" name="Line 182"/>
                  <p:cNvSpPr>
                    <a:spLocks noChangeShapeType="1"/>
                  </p:cNvSpPr>
                  <p:nvPr/>
                </p:nvSpPr>
                <p:spPr bwMode="auto">
                  <a:xfrm>
                    <a:off x="3436" y="2654"/>
                    <a:ext cx="79" cy="92"/>
                  </a:xfrm>
                  <a:prstGeom prst="line">
                    <a:avLst/>
                  </a:prstGeom>
                  <a:noFill/>
                  <a:ln w="3175">
                    <a:solidFill>
                      <a:srgbClr val="CC0000"/>
                    </a:solidFill>
                    <a:round/>
                    <a:headEnd/>
                    <a:tailEnd/>
                  </a:ln>
                </p:spPr>
                <p:txBody>
                  <a:bodyPr/>
                  <a:lstStyle/>
                  <a:p>
                    <a:pPr>
                      <a:defRPr/>
                    </a:pPr>
                    <a:endParaRPr lang="en-US" sz="1050" b="1"/>
                  </a:p>
                </p:txBody>
              </p:sp>
              <p:sp>
                <p:nvSpPr>
                  <p:cNvPr id="445" name="Line 183"/>
                  <p:cNvSpPr>
                    <a:spLocks noChangeShapeType="1"/>
                  </p:cNvSpPr>
                  <p:nvPr/>
                </p:nvSpPr>
                <p:spPr bwMode="auto">
                  <a:xfrm flipH="1">
                    <a:off x="3702" y="2637"/>
                    <a:ext cx="79" cy="109"/>
                  </a:xfrm>
                  <a:prstGeom prst="line">
                    <a:avLst/>
                  </a:prstGeom>
                  <a:noFill/>
                  <a:ln w="3175">
                    <a:solidFill>
                      <a:srgbClr val="CC0000"/>
                    </a:solidFill>
                    <a:round/>
                    <a:headEnd/>
                    <a:tailEnd/>
                  </a:ln>
                </p:spPr>
                <p:txBody>
                  <a:bodyPr/>
                  <a:lstStyle/>
                  <a:p>
                    <a:pPr>
                      <a:defRPr/>
                    </a:pPr>
                    <a:endParaRPr lang="en-US" sz="1050" b="1"/>
                  </a:p>
                </p:txBody>
              </p:sp>
              <p:sp>
                <p:nvSpPr>
                  <p:cNvPr id="446" name="Line 184"/>
                  <p:cNvSpPr>
                    <a:spLocks noChangeShapeType="1"/>
                  </p:cNvSpPr>
                  <p:nvPr/>
                </p:nvSpPr>
                <p:spPr bwMode="auto">
                  <a:xfrm>
                    <a:off x="2410" y="2637"/>
                    <a:ext cx="96" cy="109"/>
                  </a:xfrm>
                  <a:prstGeom prst="line">
                    <a:avLst/>
                  </a:prstGeom>
                  <a:noFill/>
                  <a:ln w="3175">
                    <a:solidFill>
                      <a:srgbClr val="CC0000"/>
                    </a:solidFill>
                    <a:round/>
                    <a:headEnd/>
                    <a:tailEnd/>
                  </a:ln>
                </p:spPr>
                <p:txBody>
                  <a:bodyPr/>
                  <a:lstStyle/>
                  <a:p>
                    <a:pPr>
                      <a:defRPr/>
                    </a:pPr>
                    <a:endParaRPr lang="en-US" sz="1050" b="1"/>
                  </a:p>
                </p:txBody>
              </p:sp>
              <p:sp>
                <p:nvSpPr>
                  <p:cNvPr id="447" name="Line 185"/>
                  <p:cNvSpPr>
                    <a:spLocks noChangeShapeType="1"/>
                  </p:cNvSpPr>
                  <p:nvPr/>
                </p:nvSpPr>
                <p:spPr bwMode="auto">
                  <a:xfrm flipH="1">
                    <a:off x="2646" y="2637"/>
                    <a:ext cx="65" cy="109"/>
                  </a:xfrm>
                  <a:prstGeom prst="line">
                    <a:avLst/>
                  </a:prstGeom>
                  <a:noFill/>
                  <a:ln w="3175">
                    <a:solidFill>
                      <a:srgbClr val="CC0000"/>
                    </a:solidFill>
                    <a:round/>
                    <a:headEnd/>
                    <a:tailEnd/>
                  </a:ln>
                </p:spPr>
                <p:txBody>
                  <a:bodyPr/>
                  <a:lstStyle/>
                  <a:p>
                    <a:pPr>
                      <a:defRPr/>
                    </a:pPr>
                    <a:endParaRPr lang="en-US" sz="1050" b="1"/>
                  </a:p>
                </p:txBody>
              </p:sp>
              <p:sp>
                <p:nvSpPr>
                  <p:cNvPr id="448" name="Line 186"/>
                  <p:cNvSpPr>
                    <a:spLocks noChangeShapeType="1"/>
                  </p:cNvSpPr>
                  <p:nvPr/>
                </p:nvSpPr>
                <p:spPr bwMode="auto">
                  <a:xfrm>
                    <a:off x="2306" y="2654"/>
                    <a:ext cx="0" cy="415"/>
                  </a:xfrm>
                  <a:prstGeom prst="line">
                    <a:avLst/>
                  </a:prstGeom>
                  <a:noFill/>
                  <a:ln w="3175">
                    <a:solidFill>
                      <a:srgbClr val="CC0000"/>
                    </a:solidFill>
                    <a:round/>
                    <a:headEnd/>
                    <a:tailEnd/>
                  </a:ln>
                </p:spPr>
                <p:txBody>
                  <a:bodyPr/>
                  <a:lstStyle/>
                  <a:p>
                    <a:pPr>
                      <a:defRPr/>
                    </a:pPr>
                    <a:endParaRPr lang="en-US" sz="1050" b="1"/>
                  </a:p>
                </p:txBody>
              </p:sp>
              <p:sp>
                <p:nvSpPr>
                  <p:cNvPr id="449" name="Line 187"/>
                  <p:cNvSpPr>
                    <a:spLocks noChangeShapeType="1"/>
                  </p:cNvSpPr>
                  <p:nvPr/>
                </p:nvSpPr>
                <p:spPr bwMode="auto">
                  <a:xfrm>
                    <a:off x="3781" y="2958"/>
                    <a:ext cx="70" cy="128"/>
                  </a:xfrm>
                  <a:prstGeom prst="line">
                    <a:avLst/>
                  </a:prstGeom>
                  <a:noFill/>
                  <a:ln w="3175">
                    <a:solidFill>
                      <a:srgbClr val="CC0000"/>
                    </a:solidFill>
                    <a:round/>
                    <a:headEnd/>
                    <a:tailEnd/>
                  </a:ln>
                </p:spPr>
                <p:txBody>
                  <a:bodyPr/>
                  <a:lstStyle/>
                  <a:p>
                    <a:pPr>
                      <a:defRPr/>
                    </a:pPr>
                    <a:endParaRPr lang="en-US" sz="1050" b="1"/>
                  </a:p>
                </p:txBody>
              </p:sp>
              <p:sp>
                <p:nvSpPr>
                  <p:cNvPr id="450" name="Line 188"/>
                  <p:cNvSpPr>
                    <a:spLocks noChangeShapeType="1"/>
                  </p:cNvSpPr>
                  <p:nvPr/>
                </p:nvSpPr>
                <p:spPr bwMode="auto">
                  <a:xfrm>
                    <a:off x="1324" y="2605"/>
                    <a:ext cx="87" cy="164"/>
                  </a:xfrm>
                  <a:prstGeom prst="line">
                    <a:avLst/>
                  </a:prstGeom>
                  <a:noFill/>
                  <a:ln w="3175">
                    <a:solidFill>
                      <a:srgbClr val="CC0000"/>
                    </a:solidFill>
                    <a:round/>
                    <a:headEnd/>
                    <a:tailEnd/>
                  </a:ln>
                </p:spPr>
                <p:txBody>
                  <a:bodyPr/>
                  <a:lstStyle/>
                  <a:p>
                    <a:pPr>
                      <a:defRPr/>
                    </a:pPr>
                    <a:endParaRPr lang="en-US" sz="1050" b="1"/>
                  </a:p>
                </p:txBody>
              </p:sp>
              <p:sp>
                <p:nvSpPr>
                  <p:cNvPr id="451" name="Line 189"/>
                  <p:cNvSpPr>
                    <a:spLocks noChangeShapeType="1"/>
                  </p:cNvSpPr>
                  <p:nvPr/>
                </p:nvSpPr>
                <p:spPr bwMode="auto">
                  <a:xfrm flipH="1">
                    <a:off x="1367" y="2987"/>
                    <a:ext cx="44" cy="118"/>
                  </a:xfrm>
                  <a:prstGeom prst="line">
                    <a:avLst/>
                  </a:prstGeom>
                  <a:noFill/>
                  <a:ln w="3175">
                    <a:solidFill>
                      <a:srgbClr val="CC0000"/>
                    </a:solidFill>
                    <a:round/>
                    <a:headEnd/>
                    <a:tailEnd/>
                  </a:ln>
                </p:spPr>
                <p:txBody>
                  <a:bodyPr/>
                  <a:lstStyle/>
                  <a:p>
                    <a:pPr>
                      <a:defRPr/>
                    </a:pPr>
                    <a:endParaRPr lang="en-US" sz="1050" b="1"/>
                  </a:p>
                </p:txBody>
              </p:sp>
              <p:sp>
                <p:nvSpPr>
                  <p:cNvPr id="452" name="Line 190"/>
                  <p:cNvSpPr>
                    <a:spLocks noChangeShapeType="1"/>
                  </p:cNvSpPr>
                  <p:nvPr/>
                </p:nvSpPr>
                <p:spPr bwMode="auto">
                  <a:xfrm>
                    <a:off x="1673" y="2977"/>
                    <a:ext cx="44" cy="101"/>
                  </a:xfrm>
                  <a:prstGeom prst="line">
                    <a:avLst/>
                  </a:prstGeom>
                  <a:noFill/>
                  <a:ln w="3175">
                    <a:solidFill>
                      <a:srgbClr val="CC0000"/>
                    </a:solidFill>
                    <a:round/>
                    <a:headEnd/>
                    <a:tailEnd/>
                  </a:ln>
                </p:spPr>
                <p:txBody>
                  <a:bodyPr/>
                  <a:lstStyle/>
                  <a:p>
                    <a:pPr>
                      <a:defRPr/>
                    </a:pPr>
                    <a:endParaRPr lang="en-US" sz="1050" b="1"/>
                  </a:p>
                </p:txBody>
              </p:sp>
              <p:sp>
                <p:nvSpPr>
                  <p:cNvPr id="453" name="Line 191"/>
                  <p:cNvSpPr>
                    <a:spLocks noChangeShapeType="1"/>
                  </p:cNvSpPr>
                  <p:nvPr/>
                </p:nvSpPr>
                <p:spPr bwMode="auto">
                  <a:xfrm>
                    <a:off x="2175" y="2977"/>
                    <a:ext cx="61" cy="101"/>
                  </a:xfrm>
                  <a:prstGeom prst="line">
                    <a:avLst/>
                  </a:prstGeom>
                  <a:noFill/>
                  <a:ln w="3175">
                    <a:solidFill>
                      <a:srgbClr val="CC0000"/>
                    </a:solidFill>
                    <a:round/>
                    <a:headEnd/>
                    <a:tailEnd/>
                  </a:ln>
                </p:spPr>
                <p:txBody>
                  <a:bodyPr/>
                  <a:lstStyle/>
                  <a:p>
                    <a:pPr>
                      <a:defRPr/>
                    </a:pPr>
                    <a:endParaRPr lang="en-US" sz="1050" b="1"/>
                  </a:p>
                </p:txBody>
              </p:sp>
              <p:sp>
                <p:nvSpPr>
                  <p:cNvPr id="454" name="Line 192"/>
                  <p:cNvSpPr>
                    <a:spLocks noChangeShapeType="1"/>
                  </p:cNvSpPr>
                  <p:nvPr/>
                </p:nvSpPr>
                <p:spPr bwMode="auto">
                  <a:xfrm>
                    <a:off x="3981" y="2654"/>
                    <a:ext cx="39" cy="116"/>
                  </a:xfrm>
                  <a:prstGeom prst="line">
                    <a:avLst/>
                  </a:prstGeom>
                  <a:noFill/>
                  <a:ln w="3175">
                    <a:solidFill>
                      <a:srgbClr val="CC0000"/>
                    </a:solidFill>
                    <a:round/>
                    <a:headEnd/>
                    <a:tailEnd/>
                  </a:ln>
                </p:spPr>
                <p:txBody>
                  <a:bodyPr/>
                  <a:lstStyle/>
                  <a:p>
                    <a:pPr>
                      <a:defRPr/>
                    </a:pPr>
                    <a:endParaRPr lang="en-US" sz="1050" b="1"/>
                  </a:p>
                </p:txBody>
              </p:sp>
              <p:sp>
                <p:nvSpPr>
                  <p:cNvPr id="455" name="Line 193"/>
                  <p:cNvSpPr>
                    <a:spLocks noChangeShapeType="1"/>
                  </p:cNvSpPr>
                  <p:nvPr/>
                </p:nvSpPr>
                <p:spPr bwMode="auto">
                  <a:xfrm flipH="1">
                    <a:off x="4309" y="2654"/>
                    <a:ext cx="100" cy="135"/>
                  </a:xfrm>
                  <a:prstGeom prst="line">
                    <a:avLst/>
                  </a:prstGeom>
                  <a:noFill/>
                  <a:ln w="3175">
                    <a:solidFill>
                      <a:srgbClr val="CC0000"/>
                    </a:solidFill>
                    <a:round/>
                    <a:headEnd/>
                    <a:tailEnd/>
                  </a:ln>
                </p:spPr>
                <p:txBody>
                  <a:bodyPr/>
                  <a:lstStyle/>
                  <a:p>
                    <a:pPr>
                      <a:defRPr/>
                    </a:pPr>
                    <a:endParaRPr lang="en-US" sz="1050" b="1"/>
                  </a:p>
                </p:txBody>
              </p:sp>
              <p:sp>
                <p:nvSpPr>
                  <p:cNvPr id="456" name="Line 194"/>
                  <p:cNvSpPr>
                    <a:spLocks noChangeShapeType="1"/>
                  </p:cNvSpPr>
                  <p:nvPr/>
                </p:nvSpPr>
                <p:spPr bwMode="auto">
                  <a:xfrm>
                    <a:off x="4309" y="2958"/>
                    <a:ext cx="100" cy="128"/>
                  </a:xfrm>
                  <a:prstGeom prst="line">
                    <a:avLst/>
                  </a:prstGeom>
                  <a:noFill/>
                  <a:ln w="3175">
                    <a:solidFill>
                      <a:srgbClr val="CC0000"/>
                    </a:solidFill>
                    <a:round/>
                    <a:headEnd/>
                    <a:tailEnd/>
                  </a:ln>
                </p:spPr>
                <p:txBody>
                  <a:bodyPr/>
                  <a:lstStyle/>
                  <a:p>
                    <a:pPr>
                      <a:defRPr/>
                    </a:pPr>
                    <a:endParaRPr lang="en-US" sz="1050" b="1"/>
                  </a:p>
                </p:txBody>
              </p:sp>
            </p:grpSp>
            <p:sp>
              <p:nvSpPr>
                <p:cNvPr id="415" name="Line 195"/>
                <p:cNvSpPr>
                  <a:spLocks noChangeShapeType="1"/>
                </p:cNvSpPr>
                <p:nvPr/>
              </p:nvSpPr>
              <p:spPr bwMode="auto">
                <a:xfrm flipH="1">
                  <a:off x="4064" y="3001"/>
                  <a:ext cx="61" cy="82"/>
                </a:xfrm>
                <a:prstGeom prst="line">
                  <a:avLst/>
                </a:prstGeom>
                <a:noFill/>
                <a:ln w="3175">
                  <a:solidFill>
                    <a:srgbClr val="CC0000"/>
                  </a:solidFill>
                  <a:round/>
                  <a:headEnd/>
                  <a:tailEnd/>
                </a:ln>
              </p:spPr>
              <p:txBody>
                <a:bodyPr/>
                <a:lstStyle/>
                <a:p>
                  <a:pPr>
                    <a:defRPr/>
                  </a:pPr>
                  <a:endParaRPr lang="en-US" sz="1050" b="1"/>
                </a:p>
              </p:txBody>
            </p:sp>
          </p:grpSp>
          <p:sp>
            <p:nvSpPr>
              <p:cNvPr id="285" name="Line 27"/>
              <p:cNvSpPr>
                <a:spLocks noChangeShapeType="1"/>
              </p:cNvSpPr>
              <p:nvPr/>
            </p:nvSpPr>
            <p:spPr bwMode="auto">
              <a:xfrm>
                <a:off x="4686300" y="2239963"/>
                <a:ext cx="165100" cy="563562"/>
              </a:xfrm>
              <a:prstGeom prst="line">
                <a:avLst/>
              </a:prstGeom>
              <a:noFill/>
              <a:ln w="3175">
                <a:solidFill>
                  <a:srgbClr val="339933"/>
                </a:solidFill>
                <a:round/>
                <a:headEnd/>
                <a:tailEnd/>
              </a:ln>
            </p:spPr>
            <p:txBody>
              <a:bodyPr/>
              <a:lstStyle/>
              <a:p>
                <a:pPr>
                  <a:defRPr/>
                </a:pPr>
                <a:endParaRPr lang="en-US" sz="1050" b="1"/>
              </a:p>
            </p:txBody>
          </p:sp>
          <p:sp>
            <p:nvSpPr>
              <p:cNvPr id="286" name="Line 19"/>
              <p:cNvSpPr>
                <a:spLocks noChangeShapeType="1"/>
              </p:cNvSpPr>
              <p:nvPr/>
            </p:nvSpPr>
            <p:spPr bwMode="auto">
              <a:xfrm>
                <a:off x="4452938" y="2346325"/>
                <a:ext cx="0" cy="0"/>
              </a:xfrm>
              <a:prstGeom prst="line">
                <a:avLst/>
              </a:prstGeom>
              <a:noFill/>
              <a:ln w="3175">
                <a:solidFill>
                  <a:schemeClr val="tx1"/>
                </a:solidFill>
                <a:round/>
                <a:headEnd/>
                <a:tailEnd/>
              </a:ln>
            </p:spPr>
            <p:txBody>
              <a:bodyPr/>
              <a:lstStyle/>
              <a:p>
                <a:pPr>
                  <a:defRPr/>
                </a:pPr>
                <a:endParaRPr lang="en-US" sz="1050" b="1"/>
              </a:p>
            </p:txBody>
          </p:sp>
          <p:sp>
            <p:nvSpPr>
              <p:cNvPr id="287" name="Line 24"/>
              <p:cNvSpPr>
                <a:spLocks noChangeShapeType="1"/>
              </p:cNvSpPr>
              <p:nvPr/>
            </p:nvSpPr>
            <p:spPr bwMode="auto">
              <a:xfrm>
                <a:off x="4540250" y="2347913"/>
                <a:ext cx="0" cy="161925"/>
              </a:xfrm>
              <a:prstGeom prst="line">
                <a:avLst/>
              </a:prstGeom>
              <a:noFill/>
              <a:ln w="3175">
                <a:solidFill>
                  <a:srgbClr val="339933"/>
                </a:solidFill>
                <a:round/>
                <a:headEnd/>
                <a:tailEnd/>
              </a:ln>
            </p:spPr>
            <p:txBody>
              <a:bodyPr/>
              <a:lstStyle/>
              <a:p>
                <a:pPr>
                  <a:defRPr/>
                </a:pPr>
                <a:endParaRPr lang="en-US" sz="1050" b="1"/>
              </a:p>
            </p:txBody>
          </p:sp>
          <p:sp>
            <p:nvSpPr>
              <p:cNvPr id="288" name="Line 25"/>
              <p:cNvSpPr>
                <a:spLocks noChangeShapeType="1"/>
              </p:cNvSpPr>
              <p:nvPr/>
            </p:nvSpPr>
            <p:spPr bwMode="auto">
              <a:xfrm flipH="1">
                <a:off x="4238625" y="2247900"/>
                <a:ext cx="165100" cy="563563"/>
              </a:xfrm>
              <a:prstGeom prst="line">
                <a:avLst/>
              </a:prstGeom>
              <a:noFill/>
              <a:ln w="3175">
                <a:solidFill>
                  <a:srgbClr val="339933"/>
                </a:solidFill>
                <a:round/>
                <a:headEnd/>
                <a:tailEnd/>
              </a:ln>
            </p:spPr>
            <p:txBody>
              <a:bodyPr/>
              <a:lstStyle/>
              <a:p>
                <a:pPr>
                  <a:defRPr/>
                </a:pPr>
                <a:endParaRPr lang="en-US" sz="1050" b="1"/>
              </a:p>
            </p:txBody>
          </p:sp>
          <p:sp>
            <p:nvSpPr>
              <p:cNvPr id="289" name="Line 26"/>
              <p:cNvSpPr>
                <a:spLocks noChangeShapeType="1"/>
              </p:cNvSpPr>
              <p:nvPr/>
            </p:nvSpPr>
            <p:spPr bwMode="auto">
              <a:xfrm flipH="1">
                <a:off x="4294188" y="2316163"/>
                <a:ext cx="163512" cy="930275"/>
              </a:xfrm>
              <a:prstGeom prst="line">
                <a:avLst/>
              </a:prstGeom>
              <a:noFill/>
              <a:ln w="3175">
                <a:solidFill>
                  <a:srgbClr val="339933"/>
                </a:solidFill>
                <a:round/>
                <a:headEnd/>
                <a:tailEnd/>
              </a:ln>
            </p:spPr>
            <p:txBody>
              <a:bodyPr/>
              <a:lstStyle/>
              <a:p>
                <a:pPr>
                  <a:defRPr/>
                </a:pPr>
                <a:endParaRPr lang="en-US" sz="1050" b="1"/>
              </a:p>
            </p:txBody>
          </p:sp>
          <p:sp>
            <p:nvSpPr>
              <p:cNvPr id="290" name="Line 28"/>
              <p:cNvSpPr>
                <a:spLocks noChangeShapeType="1"/>
              </p:cNvSpPr>
              <p:nvPr/>
            </p:nvSpPr>
            <p:spPr bwMode="auto">
              <a:xfrm>
                <a:off x="4646613" y="2316163"/>
                <a:ext cx="150812" cy="917575"/>
              </a:xfrm>
              <a:prstGeom prst="line">
                <a:avLst/>
              </a:prstGeom>
              <a:noFill/>
              <a:ln w="3175">
                <a:solidFill>
                  <a:srgbClr val="339933"/>
                </a:solidFill>
                <a:round/>
                <a:headEnd/>
                <a:tailEnd/>
              </a:ln>
            </p:spPr>
            <p:txBody>
              <a:bodyPr/>
              <a:lstStyle/>
              <a:p>
                <a:pPr>
                  <a:defRPr/>
                </a:pPr>
                <a:endParaRPr lang="en-US" sz="1050" b="1"/>
              </a:p>
            </p:txBody>
          </p:sp>
          <p:sp>
            <p:nvSpPr>
              <p:cNvPr id="291" name="Line 30"/>
              <p:cNvSpPr>
                <a:spLocks noChangeShapeType="1"/>
              </p:cNvSpPr>
              <p:nvPr/>
            </p:nvSpPr>
            <p:spPr bwMode="auto">
              <a:xfrm flipH="1">
                <a:off x="4010025" y="3008313"/>
                <a:ext cx="117475" cy="260350"/>
              </a:xfrm>
              <a:prstGeom prst="line">
                <a:avLst/>
              </a:prstGeom>
              <a:noFill/>
              <a:ln w="3175">
                <a:solidFill>
                  <a:srgbClr val="800080"/>
                </a:solidFill>
                <a:round/>
                <a:headEnd/>
                <a:tailEnd/>
              </a:ln>
            </p:spPr>
            <p:txBody>
              <a:bodyPr/>
              <a:lstStyle/>
              <a:p>
                <a:pPr>
                  <a:defRPr/>
                </a:pPr>
                <a:endParaRPr lang="en-US" sz="1050" b="1"/>
              </a:p>
            </p:txBody>
          </p:sp>
          <p:sp>
            <p:nvSpPr>
              <p:cNvPr id="292" name="Line 31"/>
              <p:cNvSpPr>
                <a:spLocks noChangeShapeType="1"/>
              </p:cNvSpPr>
              <p:nvPr/>
            </p:nvSpPr>
            <p:spPr bwMode="auto">
              <a:xfrm>
                <a:off x="4275138" y="3049588"/>
                <a:ext cx="15875" cy="419100"/>
              </a:xfrm>
              <a:prstGeom prst="line">
                <a:avLst/>
              </a:prstGeom>
              <a:noFill/>
              <a:ln w="3175">
                <a:solidFill>
                  <a:srgbClr val="800080"/>
                </a:solidFill>
                <a:round/>
                <a:headEnd/>
                <a:tailEnd/>
              </a:ln>
            </p:spPr>
            <p:txBody>
              <a:bodyPr/>
              <a:lstStyle/>
              <a:p>
                <a:pPr>
                  <a:defRPr/>
                </a:pPr>
                <a:endParaRPr lang="en-US" sz="1050" b="1"/>
              </a:p>
            </p:txBody>
          </p:sp>
          <p:sp>
            <p:nvSpPr>
              <p:cNvPr id="293" name="Line 32"/>
              <p:cNvSpPr>
                <a:spLocks noChangeShapeType="1"/>
              </p:cNvSpPr>
              <p:nvPr/>
            </p:nvSpPr>
            <p:spPr bwMode="auto">
              <a:xfrm>
                <a:off x="4379913" y="2938463"/>
                <a:ext cx="336550" cy="330200"/>
              </a:xfrm>
              <a:prstGeom prst="line">
                <a:avLst/>
              </a:prstGeom>
              <a:noFill/>
              <a:ln w="3175">
                <a:solidFill>
                  <a:srgbClr val="800080"/>
                </a:solidFill>
                <a:round/>
                <a:headEnd/>
                <a:tailEnd/>
              </a:ln>
            </p:spPr>
            <p:txBody>
              <a:bodyPr/>
              <a:lstStyle/>
              <a:p>
                <a:pPr>
                  <a:defRPr/>
                </a:pPr>
                <a:endParaRPr lang="en-US" sz="1050" b="1"/>
              </a:p>
            </p:txBody>
          </p:sp>
          <p:sp>
            <p:nvSpPr>
              <p:cNvPr id="294" name="Line 33"/>
              <p:cNvSpPr>
                <a:spLocks noChangeShapeType="1"/>
              </p:cNvSpPr>
              <p:nvPr/>
            </p:nvSpPr>
            <p:spPr bwMode="auto">
              <a:xfrm>
                <a:off x="4325938" y="3019425"/>
                <a:ext cx="269875" cy="485775"/>
              </a:xfrm>
              <a:prstGeom prst="line">
                <a:avLst/>
              </a:prstGeom>
              <a:noFill/>
              <a:ln w="3175">
                <a:solidFill>
                  <a:srgbClr val="800080"/>
                </a:solidFill>
                <a:round/>
                <a:headEnd/>
                <a:tailEnd/>
              </a:ln>
            </p:spPr>
            <p:txBody>
              <a:bodyPr/>
              <a:lstStyle/>
              <a:p>
                <a:pPr>
                  <a:defRPr/>
                </a:pPr>
                <a:endParaRPr lang="en-US" sz="1050" b="1"/>
              </a:p>
            </p:txBody>
          </p:sp>
          <p:sp>
            <p:nvSpPr>
              <p:cNvPr id="295" name="Line 34"/>
              <p:cNvSpPr>
                <a:spLocks noChangeShapeType="1"/>
              </p:cNvSpPr>
              <p:nvPr/>
            </p:nvSpPr>
            <p:spPr bwMode="auto">
              <a:xfrm flipH="1">
                <a:off x="4648200" y="3055938"/>
                <a:ext cx="217488" cy="657225"/>
              </a:xfrm>
              <a:prstGeom prst="line">
                <a:avLst/>
              </a:prstGeom>
              <a:noFill/>
              <a:ln w="3175">
                <a:solidFill>
                  <a:srgbClr val="800080"/>
                </a:solidFill>
                <a:round/>
                <a:headEnd/>
                <a:tailEnd/>
              </a:ln>
            </p:spPr>
            <p:txBody>
              <a:bodyPr/>
              <a:lstStyle/>
              <a:p>
                <a:pPr>
                  <a:defRPr/>
                </a:pPr>
                <a:endParaRPr lang="en-US" sz="1050" b="1"/>
              </a:p>
            </p:txBody>
          </p:sp>
          <p:sp>
            <p:nvSpPr>
              <p:cNvPr id="296" name="Line 35"/>
              <p:cNvSpPr>
                <a:spLocks noChangeShapeType="1"/>
              </p:cNvSpPr>
              <p:nvPr/>
            </p:nvSpPr>
            <p:spPr bwMode="auto">
              <a:xfrm flipH="1">
                <a:off x="4889500" y="3052763"/>
                <a:ext cx="17463" cy="166687"/>
              </a:xfrm>
              <a:prstGeom prst="line">
                <a:avLst/>
              </a:prstGeom>
              <a:noFill/>
              <a:ln w="3175">
                <a:solidFill>
                  <a:srgbClr val="800080"/>
                </a:solidFill>
                <a:round/>
                <a:headEnd/>
                <a:tailEnd/>
              </a:ln>
            </p:spPr>
            <p:txBody>
              <a:bodyPr/>
              <a:lstStyle/>
              <a:p>
                <a:pPr>
                  <a:defRPr/>
                </a:pPr>
                <a:endParaRPr lang="en-US" sz="1050" b="1"/>
              </a:p>
            </p:txBody>
          </p:sp>
          <p:sp>
            <p:nvSpPr>
              <p:cNvPr id="297" name="Line 36"/>
              <p:cNvSpPr>
                <a:spLocks noChangeShapeType="1"/>
              </p:cNvSpPr>
              <p:nvPr/>
            </p:nvSpPr>
            <p:spPr bwMode="auto">
              <a:xfrm>
                <a:off x="4987925" y="3008313"/>
                <a:ext cx="277813" cy="685800"/>
              </a:xfrm>
              <a:prstGeom prst="line">
                <a:avLst/>
              </a:prstGeom>
              <a:noFill/>
              <a:ln w="3175">
                <a:solidFill>
                  <a:srgbClr val="800080"/>
                </a:solidFill>
                <a:round/>
                <a:headEnd/>
                <a:tailEnd/>
              </a:ln>
            </p:spPr>
            <p:txBody>
              <a:bodyPr/>
              <a:lstStyle/>
              <a:p>
                <a:pPr>
                  <a:defRPr/>
                </a:pPr>
                <a:endParaRPr lang="en-US" sz="1050" b="1"/>
              </a:p>
            </p:txBody>
          </p:sp>
          <p:sp>
            <p:nvSpPr>
              <p:cNvPr id="298" name="Line 37"/>
              <p:cNvSpPr>
                <a:spLocks noChangeShapeType="1"/>
              </p:cNvSpPr>
              <p:nvPr/>
            </p:nvSpPr>
            <p:spPr bwMode="auto">
              <a:xfrm flipH="1">
                <a:off x="4330700" y="2938463"/>
                <a:ext cx="414338" cy="538162"/>
              </a:xfrm>
              <a:prstGeom prst="line">
                <a:avLst/>
              </a:prstGeom>
              <a:noFill/>
              <a:ln w="3175">
                <a:solidFill>
                  <a:srgbClr val="800080"/>
                </a:solidFill>
                <a:round/>
                <a:headEnd/>
                <a:tailEnd/>
              </a:ln>
            </p:spPr>
            <p:txBody>
              <a:bodyPr/>
              <a:lstStyle/>
              <a:p>
                <a:pPr>
                  <a:defRPr/>
                </a:pPr>
                <a:endParaRPr lang="en-US" sz="1050" b="1"/>
              </a:p>
            </p:txBody>
          </p:sp>
          <p:sp>
            <p:nvSpPr>
              <p:cNvPr id="299" name="Line 38"/>
              <p:cNvSpPr>
                <a:spLocks noChangeShapeType="1"/>
              </p:cNvSpPr>
              <p:nvPr/>
            </p:nvSpPr>
            <p:spPr bwMode="auto">
              <a:xfrm flipH="1">
                <a:off x="4035425" y="3046413"/>
                <a:ext cx="171450" cy="639762"/>
              </a:xfrm>
              <a:prstGeom prst="line">
                <a:avLst/>
              </a:prstGeom>
              <a:noFill/>
              <a:ln w="3175">
                <a:solidFill>
                  <a:srgbClr val="800080"/>
                </a:solidFill>
                <a:round/>
                <a:headEnd/>
                <a:tailEnd/>
              </a:ln>
            </p:spPr>
            <p:txBody>
              <a:bodyPr/>
              <a:lstStyle/>
              <a:p>
                <a:pPr>
                  <a:defRPr/>
                </a:pPr>
                <a:endParaRPr lang="en-US" sz="1050" b="1"/>
              </a:p>
            </p:txBody>
          </p:sp>
          <p:sp>
            <p:nvSpPr>
              <p:cNvPr id="300" name="Line 39"/>
              <p:cNvSpPr>
                <a:spLocks noChangeShapeType="1"/>
              </p:cNvSpPr>
              <p:nvPr/>
            </p:nvSpPr>
            <p:spPr bwMode="auto">
              <a:xfrm>
                <a:off x="5018088" y="2940050"/>
                <a:ext cx="414337" cy="373063"/>
              </a:xfrm>
              <a:prstGeom prst="line">
                <a:avLst/>
              </a:prstGeom>
              <a:noFill/>
              <a:ln w="3175">
                <a:solidFill>
                  <a:srgbClr val="800080"/>
                </a:solidFill>
                <a:round/>
                <a:headEnd/>
                <a:tailEnd/>
              </a:ln>
            </p:spPr>
            <p:txBody>
              <a:bodyPr/>
              <a:lstStyle/>
              <a:p>
                <a:pPr>
                  <a:defRPr/>
                </a:pPr>
                <a:endParaRPr lang="en-US" sz="1050" b="1"/>
              </a:p>
            </p:txBody>
          </p:sp>
          <p:sp>
            <p:nvSpPr>
              <p:cNvPr id="301" name="Line 41"/>
              <p:cNvSpPr>
                <a:spLocks noChangeShapeType="1"/>
              </p:cNvSpPr>
              <p:nvPr/>
            </p:nvSpPr>
            <p:spPr bwMode="auto">
              <a:xfrm flipH="1">
                <a:off x="4297363" y="2706688"/>
                <a:ext cx="131762" cy="107950"/>
              </a:xfrm>
              <a:prstGeom prst="line">
                <a:avLst/>
              </a:prstGeom>
              <a:noFill/>
              <a:ln w="3175">
                <a:solidFill>
                  <a:srgbClr val="008080"/>
                </a:solidFill>
                <a:round/>
                <a:headEnd/>
                <a:tailEnd/>
              </a:ln>
            </p:spPr>
            <p:txBody>
              <a:bodyPr/>
              <a:lstStyle/>
              <a:p>
                <a:pPr>
                  <a:defRPr/>
                </a:pPr>
                <a:endParaRPr lang="en-US" sz="1050" b="1"/>
              </a:p>
            </p:txBody>
          </p:sp>
          <p:sp>
            <p:nvSpPr>
              <p:cNvPr id="302" name="Line 42"/>
              <p:cNvSpPr>
                <a:spLocks noChangeShapeType="1"/>
              </p:cNvSpPr>
              <p:nvPr/>
            </p:nvSpPr>
            <p:spPr bwMode="auto">
              <a:xfrm>
                <a:off x="4664075" y="2703513"/>
                <a:ext cx="155575" cy="111125"/>
              </a:xfrm>
              <a:prstGeom prst="line">
                <a:avLst/>
              </a:prstGeom>
              <a:noFill/>
              <a:ln w="3175">
                <a:solidFill>
                  <a:srgbClr val="008080"/>
                </a:solidFill>
                <a:round/>
                <a:headEnd/>
                <a:tailEnd/>
              </a:ln>
            </p:spPr>
            <p:txBody>
              <a:bodyPr/>
              <a:lstStyle/>
              <a:p>
                <a:pPr>
                  <a:defRPr/>
                </a:pPr>
                <a:endParaRPr lang="en-US" sz="1050" b="1"/>
              </a:p>
            </p:txBody>
          </p:sp>
          <p:sp>
            <p:nvSpPr>
              <p:cNvPr id="303" name="Line 43"/>
              <p:cNvSpPr>
                <a:spLocks noChangeShapeType="1"/>
              </p:cNvSpPr>
              <p:nvPr/>
            </p:nvSpPr>
            <p:spPr bwMode="auto">
              <a:xfrm flipH="1">
                <a:off x="4394200" y="2754313"/>
                <a:ext cx="131763" cy="498475"/>
              </a:xfrm>
              <a:prstGeom prst="line">
                <a:avLst/>
              </a:prstGeom>
              <a:noFill/>
              <a:ln w="3175">
                <a:solidFill>
                  <a:srgbClr val="008080"/>
                </a:solidFill>
                <a:round/>
                <a:headEnd/>
                <a:tailEnd/>
              </a:ln>
            </p:spPr>
            <p:txBody>
              <a:bodyPr/>
              <a:lstStyle/>
              <a:p>
                <a:pPr>
                  <a:defRPr/>
                </a:pPr>
                <a:endParaRPr lang="en-US" sz="1050" b="1"/>
              </a:p>
            </p:txBody>
          </p:sp>
          <p:sp>
            <p:nvSpPr>
              <p:cNvPr id="304" name="Line 44"/>
              <p:cNvSpPr>
                <a:spLocks noChangeShapeType="1"/>
              </p:cNvSpPr>
              <p:nvPr/>
            </p:nvSpPr>
            <p:spPr bwMode="auto">
              <a:xfrm>
                <a:off x="4594225" y="2751138"/>
                <a:ext cx="188913" cy="500062"/>
              </a:xfrm>
              <a:prstGeom prst="line">
                <a:avLst/>
              </a:prstGeom>
              <a:noFill/>
              <a:ln w="3175">
                <a:solidFill>
                  <a:srgbClr val="008080"/>
                </a:solidFill>
                <a:round/>
                <a:headEnd/>
                <a:tailEnd/>
              </a:ln>
            </p:spPr>
            <p:txBody>
              <a:bodyPr/>
              <a:lstStyle/>
              <a:p>
                <a:pPr>
                  <a:defRPr/>
                </a:pPr>
                <a:endParaRPr lang="en-US" sz="1050" b="1"/>
              </a:p>
            </p:txBody>
          </p:sp>
          <p:sp>
            <p:nvSpPr>
              <p:cNvPr id="305" name="Line 45"/>
              <p:cNvSpPr>
                <a:spLocks noChangeShapeType="1"/>
              </p:cNvSpPr>
              <p:nvPr/>
            </p:nvSpPr>
            <p:spPr bwMode="auto">
              <a:xfrm flipH="1">
                <a:off x="4225925" y="2740025"/>
                <a:ext cx="250825" cy="733425"/>
              </a:xfrm>
              <a:prstGeom prst="line">
                <a:avLst/>
              </a:prstGeom>
              <a:noFill/>
              <a:ln w="3175">
                <a:solidFill>
                  <a:srgbClr val="008080"/>
                </a:solidFill>
                <a:round/>
                <a:headEnd/>
                <a:tailEnd/>
              </a:ln>
            </p:spPr>
            <p:txBody>
              <a:bodyPr/>
              <a:lstStyle/>
              <a:p>
                <a:pPr>
                  <a:defRPr/>
                </a:pPr>
                <a:endParaRPr lang="en-US" sz="1050" b="1"/>
              </a:p>
            </p:txBody>
          </p:sp>
          <p:sp>
            <p:nvSpPr>
              <p:cNvPr id="306" name="Line 46"/>
              <p:cNvSpPr>
                <a:spLocks noChangeShapeType="1"/>
              </p:cNvSpPr>
              <p:nvPr/>
            </p:nvSpPr>
            <p:spPr bwMode="auto">
              <a:xfrm flipH="1">
                <a:off x="4487863" y="2752725"/>
                <a:ext cx="58737" cy="471488"/>
              </a:xfrm>
              <a:prstGeom prst="line">
                <a:avLst/>
              </a:prstGeom>
              <a:noFill/>
              <a:ln w="3175">
                <a:solidFill>
                  <a:srgbClr val="008080"/>
                </a:solidFill>
                <a:round/>
                <a:headEnd/>
                <a:tailEnd/>
              </a:ln>
            </p:spPr>
            <p:txBody>
              <a:bodyPr/>
              <a:lstStyle/>
              <a:p>
                <a:pPr>
                  <a:defRPr/>
                </a:pPr>
                <a:endParaRPr lang="en-US" sz="1050" b="1"/>
              </a:p>
            </p:txBody>
          </p:sp>
          <p:sp>
            <p:nvSpPr>
              <p:cNvPr id="307" name="Line 47"/>
              <p:cNvSpPr>
                <a:spLocks noChangeShapeType="1"/>
              </p:cNvSpPr>
              <p:nvPr/>
            </p:nvSpPr>
            <p:spPr bwMode="auto">
              <a:xfrm>
                <a:off x="4583113" y="2752725"/>
                <a:ext cx="195262" cy="949325"/>
              </a:xfrm>
              <a:prstGeom prst="line">
                <a:avLst/>
              </a:prstGeom>
              <a:noFill/>
              <a:ln w="3175">
                <a:solidFill>
                  <a:srgbClr val="008080"/>
                </a:solidFill>
                <a:round/>
                <a:headEnd/>
                <a:tailEnd/>
              </a:ln>
            </p:spPr>
            <p:txBody>
              <a:bodyPr/>
              <a:lstStyle/>
              <a:p>
                <a:pPr>
                  <a:defRPr/>
                </a:pPr>
                <a:endParaRPr lang="en-US" sz="1050" b="1"/>
              </a:p>
            </p:txBody>
          </p:sp>
          <p:sp>
            <p:nvSpPr>
              <p:cNvPr id="308" name="Line 48"/>
              <p:cNvSpPr>
                <a:spLocks noChangeShapeType="1"/>
              </p:cNvSpPr>
              <p:nvPr/>
            </p:nvSpPr>
            <p:spPr bwMode="auto">
              <a:xfrm>
                <a:off x="4656138" y="2705100"/>
                <a:ext cx="368300" cy="531813"/>
              </a:xfrm>
              <a:prstGeom prst="line">
                <a:avLst/>
              </a:prstGeom>
              <a:noFill/>
              <a:ln w="3175">
                <a:solidFill>
                  <a:srgbClr val="008080"/>
                </a:solidFill>
                <a:round/>
                <a:headEnd/>
                <a:tailEnd/>
              </a:ln>
            </p:spPr>
            <p:txBody>
              <a:bodyPr/>
              <a:lstStyle/>
              <a:p>
                <a:pPr>
                  <a:defRPr/>
                </a:pPr>
                <a:endParaRPr lang="en-US" sz="1050" b="1"/>
              </a:p>
            </p:txBody>
          </p:sp>
          <p:sp>
            <p:nvSpPr>
              <p:cNvPr id="309" name="Line 49"/>
              <p:cNvSpPr>
                <a:spLocks noChangeShapeType="1"/>
              </p:cNvSpPr>
              <p:nvPr/>
            </p:nvSpPr>
            <p:spPr bwMode="auto">
              <a:xfrm flipH="1">
                <a:off x="4516438" y="2746375"/>
                <a:ext cx="47625" cy="941388"/>
              </a:xfrm>
              <a:prstGeom prst="line">
                <a:avLst/>
              </a:prstGeom>
              <a:noFill/>
              <a:ln w="3175">
                <a:solidFill>
                  <a:srgbClr val="008080"/>
                </a:solidFill>
                <a:round/>
                <a:headEnd/>
                <a:tailEnd/>
              </a:ln>
            </p:spPr>
            <p:txBody>
              <a:bodyPr/>
              <a:lstStyle/>
              <a:p>
                <a:pPr>
                  <a:defRPr/>
                </a:pPr>
                <a:endParaRPr lang="en-US" sz="1050" b="1"/>
              </a:p>
            </p:txBody>
          </p:sp>
          <p:grpSp>
            <p:nvGrpSpPr>
              <p:cNvPr id="310" name="Group 52"/>
              <p:cNvGrpSpPr>
                <a:grpSpLocks/>
              </p:cNvGrpSpPr>
              <p:nvPr/>
            </p:nvGrpSpPr>
            <p:grpSpPr bwMode="auto">
              <a:xfrm>
                <a:off x="4405149" y="2508154"/>
                <a:ext cx="279376" cy="240693"/>
                <a:chOff x="1778" y="3172"/>
                <a:chExt cx="749" cy="413"/>
              </a:xfrm>
            </p:grpSpPr>
            <p:sp>
              <p:nvSpPr>
                <p:cNvPr id="410" name="Oval 53"/>
                <p:cNvSpPr>
                  <a:spLocks noChangeArrowheads="1"/>
                </p:cNvSpPr>
                <p:nvPr/>
              </p:nvSpPr>
              <p:spPr bwMode="auto">
                <a:xfrm>
                  <a:off x="1778" y="3172"/>
                  <a:ext cx="749" cy="414"/>
                </a:xfrm>
                <a:prstGeom prst="ellipse">
                  <a:avLst/>
                </a:prstGeom>
                <a:solidFill>
                  <a:srgbClr val="00FFCC"/>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411" name="Line 54"/>
                <p:cNvSpPr>
                  <a:spLocks noChangeShapeType="1"/>
                </p:cNvSpPr>
                <p:nvPr/>
              </p:nvSpPr>
              <p:spPr bwMode="auto">
                <a:xfrm>
                  <a:off x="1906" y="3586"/>
                  <a:ext cx="0" cy="0"/>
                </a:xfrm>
                <a:prstGeom prst="line">
                  <a:avLst/>
                </a:prstGeom>
                <a:noFill/>
                <a:ln w="3175">
                  <a:solidFill>
                    <a:schemeClr val="tx1"/>
                  </a:solidFill>
                  <a:round/>
                  <a:headEnd/>
                  <a:tailEnd/>
                </a:ln>
              </p:spPr>
              <p:txBody>
                <a:bodyPr/>
                <a:lstStyle/>
                <a:p>
                  <a:pPr>
                    <a:defRPr/>
                  </a:pPr>
                  <a:endParaRPr lang="en-US" sz="1050" b="1"/>
                </a:p>
              </p:txBody>
            </p:sp>
            <p:sp>
              <p:nvSpPr>
                <p:cNvPr id="412" name="Text Box 55"/>
                <p:cNvSpPr txBox="1">
                  <a:spLocks noChangeArrowheads="1"/>
                </p:cNvSpPr>
                <p:nvPr/>
              </p:nvSpPr>
              <p:spPr bwMode="auto">
                <a:xfrm>
                  <a:off x="1906" y="3275"/>
                  <a:ext cx="262" cy="217"/>
                </a:xfrm>
                <a:prstGeom prst="rect">
                  <a:avLst/>
                </a:prstGeom>
                <a:noFill/>
                <a:ln w="3175">
                  <a:solidFill>
                    <a:schemeClr val="tx1"/>
                  </a:solidFill>
                  <a:miter lim="800000"/>
                  <a:headEnd/>
                  <a:tailEnd/>
                </a:ln>
              </p:spPr>
              <p:txBody>
                <a:bodyPr wrap="none">
                  <a:spAutoFit/>
                </a:bodyPr>
                <a:lstStyle/>
                <a:p>
                  <a:endParaRPr lang="en-US" sz="1200" b="1">
                    <a:solidFill>
                      <a:srgbClr val="000099"/>
                    </a:solidFill>
                    <a:latin typeface="Times New Roman" pitchFamily="18" charset="0"/>
                  </a:endParaRPr>
                </a:p>
              </p:txBody>
            </p:sp>
          </p:grpSp>
          <p:grpSp>
            <p:nvGrpSpPr>
              <p:cNvPr id="311" name="Group 56"/>
              <p:cNvGrpSpPr>
                <a:grpSpLocks/>
              </p:cNvGrpSpPr>
              <p:nvPr/>
            </p:nvGrpSpPr>
            <p:grpSpPr bwMode="auto">
              <a:xfrm>
                <a:off x="4100673" y="2805403"/>
                <a:ext cx="920340" cy="240036"/>
                <a:chOff x="1579" y="1844"/>
                <a:chExt cx="2530" cy="365"/>
              </a:xfrm>
            </p:grpSpPr>
            <p:grpSp>
              <p:nvGrpSpPr>
                <p:cNvPr id="400" name="Group 57"/>
                <p:cNvGrpSpPr>
                  <a:grpSpLocks/>
                </p:cNvGrpSpPr>
                <p:nvPr/>
              </p:nvGrpSpPr>
              <p:grpSpPr bwMode="auto">
                <a:xfrm>
                  <a:off x="1579" y="1844"/>
                  <a:ext cx="2530" cy="365"/>
                  <a:chOff x="1543" y="1736"/>
                  <a:chExt cx="2530" cy="365"/>
                </a:xfrm>
              </p:grpSpPr>
              <p:grpSp>
                <p:nvGrpSpPr>
                  <p:cNvPr id="402" name="Group 58"/>
                  <p:cNvGrpSpPr>
                    <a:grpSpLocks/>
                  </p:cNvGrpSpPr>
                  <p:nvPr/>
                </p:nvGrpSpPr>
                <p:grpSpPr bwMode="auto">
                  <a:xfrm>
                    <a:off x="1543" y="1736"/>
                    <a:ext cx="768" cy="365"/>
                    <a:chOff x="1778" y="3172"/>
                    <a:chExt cx="749" cy="413"/>
                  </a:xfrm>
                </p:grpSpPr>
                <p:sp>
                  <p:nvSpPr>
                    <p:cNvPr id="407" name="Oval 59"/>
                    <p:cNvSpPr>
                      <a:spLocks noChangeArrowheads="1"/>
                    </p:cNvSpPr>
                    <p:nvPr/>
                  </p:nvSpPr>
                  <p:spPr bwMode="auto">
                    <a:xfrm>
                      <a:off x="1778" y="3172"/>
                      <a:ext cx="749" cy="418"/>
                    </a:xfrm>
                    <a:prstGeom prst="ellipse">
                      <a:avLst/>
                    </a:prstGeom>
                    <a:solidFill>
                      <a:srgbClr val="80008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408" name="Line 60"/>
                    <p:cNvSpPr>
                      <a:spLocks noChangeShapeType="1"/>
                    </p:cNvSpPr>
                    <p:nvPr/>
                  </p:nvSpPr>
                  <p:spPr bwMode="auto">
                    <a:xfrm>
                      <a:off x="1905" y="3587"/>
                      <a:ext cx="0" cy="0"/>
                    </a:xfrm>
                    <a:prstGeom prst="line">
                      <a:avLst/>
                    </a:prstGeom>
                    <a:noFill/>
                    <a:ln w="3175">
                      <a:solidFill>
                        <a:schemeClr val="tx1"/>
                      </a:solidFill>
                      <a:round/>
                      <a:headEnd/>
                      <a:tailEnd/>
                    </a:ln>
                  </p:spPr>
                  <p:txBody>
                    <a:bodyPr/>
                    <a:lstStyle/>
                    <a:p>
                      <a:pPr>
                        <a:defRPr/>
                      </a:pPr>
                      <a:endParaRPr lang="en-US" sz="1050" b="1"/>
                    </a:p>
                  </p:txBody>
                </p:sp>
                <p:sp>
                  <p:nvSpPr>
                    <p:cNvPr id="409" name="Text Box 61"/>
                    <p:cNvSpPr txBox="1">
                      <a:spLocks noChangeArrowheads="1"/>
                    </p:cNvSpPr>
                    <p:nvPr/>
                  </p:nvSpPr>
                  <p:spPr bwMode="auto">
                    <a:xfrm>
                      <a:off x="1877" y="3200"/>
                      <a:ext cx="262" cy="290"/>
                    </a:xfrm>
                    <a:prstGeom prst="rect">
                      <a:avLst/>
                    </a:prstGeom>
                    <a:noFill/>
                    <a:ln w="3175">
                      <a:solidFill>
                        <a:schemeClr val="tx1"/>
                      </a:solidFill>
                      <a:miter lim="800000"/>
                      <a:headEnd/>
                      <a:tailEnd/>
                    </a:ln>
                  </p:spPr>
                  <p:txBody>
                    <a:bodyPr wrap="none">
                      <a:spAutoFit/>
                    </a:bodyPr>
                    <a:lstStyle/>
                    <a:p>
                      <a:endParaRPr lang="en-US" b="1">
                        <a:solidFill>
                          <a:srgbClr val="92D050"/>
                        </a:solidFill>
                        <a:latin typeface="Times New Roman" pitchFamily="18" charset="0"/>
                      </a:endParaRPr>
                    </a:p>
                  </p:txBody>
                </p:sp>
              </p:grpSp>
              <p:grpSp>
                <p:nvGrpSpPr>
                  <p:cNvPr id="403" name="Group 62"/>
                  <p:cNvGrpSpPr>
                    <a:grpSpLocks/>
                  </p:cNvGrpSpPr>
                  <p:nvPr/>
                </p:nvGrpSpPr>
                <p:grpSpPr bwMode="auto">
                  <a:xfrm>
                    <a:off x="3305" y="1736"/>
                    <a:ext cx="768" cy="365"/>
                    <a:chOff x="1778" y="3172"/>
                    <a:chExt cx="749" cy="413"/>
                  </a:xfrm>
                </p:grpSpPr>
                <p:sp>
                  <p:nvSpPr>
                    <p:cNvPr id="404" name="Oval 63"/>
                    <p:cNvSpPr>
                      <a:spLocks noChangeArrowheads="1"/>
                    </p:cNvSpPr>
                    <p:nvPr/>
                  </p:nvSpPr>
                  <p:spPr bwMode="auto">
                    <a:xfrm>
                      <a:off x="1779" y="3172"/>
                      <a:ext cx="749" cy="418"/>
                    </a:xfrm>
                    <a:prstGeom prst="ellipse">
                      <a:avLst/>
                    </a:prstGeom>
                    <a:solidFill>
                      <a:srgbClr val="80008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405" name="Line 64"/>
                    <p:cNvSpPr>
                      <a:spLocks noChangeShapeType="1"/>
                    </p:cNvSpPr>
                    <p:nvPr/>
                  </p:nvSpPr>
                  <p:spPr bwMode="auto">
                    <a:xfrm>
                      <a:off x="1906" y="3587"/>
                      <a:ext cx="0" cy="0"/>
                    </a:xfrm>
                    <a:prstGeom prst="line">
                      <a:avLst/>
                    </a:prstGeom>
                    <a:noFill/>
                    <a:ln w="3175">
                      <a:solidFill>
                        <a:schemeClr val="tx1"/>
                      </a:solidFill>
                      <a:round/>
                      <a:headEnd/>
                      <a:tailEnd/>
                    </a:ln>
                  </p:spPr>
                  <p:txBody>
                    <a:bodyPr/>
                    <a:lstStyle/>
                    <a:p>
                      <a:pPr>
                        <a:defRPr/>
                      </a:pPr>
                      <a:endParaRPr lang="en-US" sz="1050" b="1"/>
                    </a:p>
                  </p:txBody>
                </p:sp>
                <p:sp>
                  <p:nvSpPr>
                    <p:cNvPr id="406" name="Text Box 65"/>
                    <p:cNvSpPr txBox="1">
                      <a:spLocks noChangeArrowheads="1"/>
                    </p:cNvSpPr>
                    <p:nvPr/>
                  </p:nvSpPr>
                  <p:spPr bwMode="auto">
                    <a:xfrm>
                      <a:off x="1918" y="3200"/>
                      <a:ext cx="262" cy="290"/>
                    </a:xfrm>
                    <a:prstGeom prst="rect">
                      <a:avLst/>
                    </a:prstGeom>
                    <a:noFill/>
                    <a:ln w="3175">
                      <a:solidFill>
                        <a:schemeClr val="tx1"/>
                      </a:solidFill>
                      <a:miter lim="800000"/>
                      <a:headEnd/>
                      <a:tailEnd/>
                    </a:ln>
                  </p:spPr>
                  <p:txBody>
                    <a:bodyPr wrap="none">
                      <a:spAutoFit/>
                    </a:bodyPr>
                    <a:lstStyle/>
                    <a:p>
                      <a:endParaRPr lang="en-US" b="1">
                        <a:solidFill>
                          <a:srgbClr val="92D050"/>
                        </a:solidFill>
                        <a:latin typeface="Times New Roman" pitchFamily="18" charset="0"/>
                      </a:endParaRPr>
                    </a:p>
                  </p:txBody>
                </p:sp>
              </p:grpSp>
            </p:grpSp>
            <p:sp>
              <p:nvSpPr>
                <p:cNvPr id="401" name="Line 66"/>
                <p:cNvSpPr>
                  <a:spLocks noChangeShapeType="1"/>
                </p:cNvSpPr>
                <p:nvPr/>
              </p:nvSpPr>
              <p:spPr bwMode="auto">
                <a:xfrm>
                  <a:off x="2347" y="2039"/>
                  <a:ext cx="1004" cy="0"/>
                </a:xfrm>
                <a:prstGeom prst="line">
                  <a:avLst/>
                </a:prstGeom>
                <a:noFill/>
                <a:ln w="3175">
                  <a:solidFill>
                    <a:srgbClr val="800080"/>
                  </a:solidFill>
                  <a:round/>
                  <a:headEnd/>
                  <a:tailEnd/>
                </a:ln>
              </p:spPr>
              <p:txBody>
                <a:bodyPr/>
                <a:lstStyle/>
                <a:p>
                  <a:pPr>
                    <a:defRPr/>
                  </a:pPr>
                  <a:endParaRPr lang="en-US" sz="1050" b="1"/>
                </a:p>
              </p:txBody>
            </p:sp>
          </p:grpSp>
          <p:sp>
            <p:nvSpPr>
              <p:cNvPr id="312" name="Oval 84"/>
              <p:cNvSpPr>
                <a:spLocks noChangeArrowheads="1"/>
              </p:cNvSpPr>
              <p:nvPr/>
            </p:nvSpPr>
            <p:spPr bwMode="auto">
              <a:xfrm>
                <a:off x="3741738" y="322262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13" name="Line 85"/>
              <p:cNvSpPr>
                <a:spLocks noChangeShapeType="1"/>
              </p:cNvSpPr>
              <p:nvPr/>
            </p:nvSpPr>
            <p:spPr bwMode="auto">
              <a:xfrm>
                <a:off x="3771900" y="3389313"/>
                <a:ext cx="0" cy="0"/>
              </a:xfrm>
              <a:prstGeom prst="line">
                <a:avLst/>
              </a:prstGeom>
              <a:noFill/>
              <a:ln w="3175">
                <a:solidFill>
                  <a:schemeClr val="tx1"/>
                </a:solidFill>
                <a:round/>
                <a:headEnd/>
                <a:tailEnd/>
              </a:ln>
            </p:spPr>
            <p:txBody>
              <a:bodyPr/>
              <a:lstStyle/>
              <a:p>
                <a:pPr>
                  <a:defRPr/>
                </a:pPr>
                <a:endParaRPr lang="en-US" sz="1050" b="1"/>
              </a:p>
            </p:txBody>
          </p:sp>
          <p:sp>
            <p:nvSpPr>
              <p:cNvPr id="314" name="Oval 86"/>
              <p:cNvSpPr>
                <a:spLocks noChangeArrowheads="1"/>
              </p:cNvSpPr>
              <p:nvPr/>
            </p:nvSpPr>
            <p:spPr bwMode="auto">
              <a:xfrm>
                <a:off x="4262438" y="344487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15" name="Line 87"/>
              <p:cNvSpPr>
                <a:spLocks noChangeShapeType="1"/>
              </p:cNvSpPr>
              <p:nvPr/>
            </p:nvSpPr>
            <p:spPr bwMode="auto">
              <a:xfrm>
                <a:off x="4291013" y="3611563"/>
                <a:ext cx="0" cy="0"/>
              </a:xfrm>
              <a:prstGeom prst="line">
                <a:avLst/>
              </a:prstGeom>
              <a:noFill/>
              <a:ln w="3175">
                <a:solidFill>
                  <a:schemeClr val="tx1"/>
                </a:solidFill>
                <a:round/>
                <a:headEnd/>
                <a:tailEnd/>
              </a:ln>
            </p:spPr>
            <p:txBody>
              <a:bodyPr/>
              <a:lstStyle/>
              <a:p>
                <a:pPr>
                  <a:defRPr/>
                </a:pPr>
                <a:endParaRPr lang="en-US" sz="1050" b="1"/>
              </a:p>
            </p:txBody>
          </p:sp>
          <p:sp>
            <p:nvSpPr>
              <p:cNvPr id="316" name="Oval 88"/>
              <p:cNvSpPr>
                <a:spLocks noChangeArrowheads="1"/>
              </p:cNvSpPr>
              <p:nvPr/>
            </p:nvSpPr>
            <p:spPr bwMode="auto">
              <a:xfrm>
                <a:off x="4073525" y="344487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17" name="Line 89"/>
              <p:cNvSpPr>
                <a:spLocks noChangeShapeType="1"/>
              </p:cNvSpPr>
              <p:nvPr/>
            </p:nvSpPr>
            <p:spPr bwMode="auto">
              <a:xfrm>
                <a:off x="4103688" y="3611563"/>
                <a:ext cx="0" cy="0"/>
              </a:xfrm>
              <a:prstGeom prst="line">
                <a:avLst/>
              </a:prstGeom>
              <a:noFill/>
              <a:ln w="3175">
                <a:solidFill>
                  <a:schemeClr val="tx1"/>
                </a:solidFill>
                <a:round/>
                <a:headEnd/>
                <a:tailEnd/>
              </a:ln>
            </p:spPr>
            <p:txBody>
              <a:bodyPr/>
              <a:lstStyle/>
              <a:p>
                <a:pPr>
                  <a:defRPr/>
                </a:pPr>
                <a:endParaRPr lang="en-US" sz="1050" b="1"/>
              </a:p>
            </p:txBody>
          </p:sp>
          <p:sp>
            <p:nvSpPr>
              <p:cNvPr id="318" name="Oval 90"/>
              <p:cNvSpPr>
                <a:spLocks noChangeArrowheads="1"/>
              </p:cNvSpPr>
              <p:nvPr/>
            </p:nvSpPr>
            <p:spPr bwMode="auto">
              <a:xfrm>
                <a:off x="3952875" y="322262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19" name="Line 91"/>
              <p:cNvSpPr>
                <a:spLocks noChangeShapeType="1"/>
              </p:cNvSpPr>
              <p:nvPr/>
            </p:nvSpPr>
            <p:spPr bwMode="auto">
              <a:xfrm>
                <a:off x="3983038" y="3389313"/>
                <a:ext cx="0" cy="0"/>
              </a:xfrm>
              <a:prstGeom prst="line">
                <a:avLst/>
              </a:prstGeom>
              <a:noFill/>
              <a:ln w="3175">
                <a:solidFill>
                  <a:schemeClr val="tx1"/>
                </a:solidFill>
                <a:round/>
                <a:headEnd/>
                <a:tailEnd/>
              </a:ln>
            </p:spPr>
            <p:txBody>
              <a:bodyPr/>
              <a:lstStyle/>
              <a:p>
                <a:pPr>
                  <a:defRPr/>
                </a:pPr>
                <a:endParaRPr lang="en-US" sz="1050" b="1"/>
              </a:p>
            </p:txBody>
          </p:sp>
          <p:sp>
            <p:nvSpPr>
              <p:cNvPr id="320" name="Oval 92"/>
              <p:cNvSpPr>
                <a:spLocks noChangeArrowheads="1"/>
              </p:cNvSpPr>
              <p:nvPr/>
            </p:nvSpPr>
            <p:spPr bwMode="auto">
              <a:xfrm>
                <a:off x="3886200" y="344487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1" name="Line 93"/>
              <p:cNvSpPr>
                <a:spLocks noChangeShapeType="1"/>
              </p:cNvSpPr>
              <p:nvPr/>
            </p:nvSpPr>
            <p:spPr bwMode="auto">
              <a:xfrm>
                <a:off x="3914775" y="3611563"/>
                <a:ext cx="0" cy="0"/>
              </a:xfrm>
              <a:prstGeom prst="line">
                <a:avLst/>
              </a:prstGeom>
              <a:noFill/>
              <a:ln w="3175">
                <a:solidFill>
                  <a:schemeClr val="tx1"/>
                </a:solidFill>
                <a:round/>
                <a:headEnd/>
                <a:tailEnd/>
              </a:ln>
            </p:spPr>
            <p:txBody>
              <a:bodyPr/>
              <a:lstStyle/>
              <a:p>
                <a:pPr>
                  <a:defRPr/>
                </a:pPr>
                <a:endParaRPr lang="en-US" sz="1050" b="1"/>
              </a:p>
            </p:txBody>
          </p:sp>
          <p:sp>
            <p:nvSpPr>
              <p:cNvPr id="322" name="Oval 94"/>
              <p:cNvSpPr>
                <a:spLocks noChangeArrowheads="1"/>
              </p:cNvSpPr>
              <p:nvPr/>
            </p:nvSpPr>
            <p:spPr bwMode="auto">
              <a:xfrm>
                <a:off x="4156075" y="3222625"/>
                <a:ext cx="171450"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3" name="Line 95"/>
              <p:cNvSpPr>
                <a:spLocks noChangeShapeType="1"/>
              </p:cNvSpPr>
              <p:nvPr/>
            </p:nvSpPr>
            <p:spPr bwMode="auto">
              <a:xfrm>
                <a:off x="4186238" y="3389313"/>
                <a:ext cx="0" cy="0"/>
              </a:xfrm>
              <a:prstGeom prst="line">
                <a:avLst/>
              </a:prstGeom>
              <a:noFill/>
              <a:ln w="3175">
                <a:solidFill>
                  <a:schemeClr val="tx1"/>
                </a:solidFill>
                <a:round/>
                <a:headEnd/>
                <a:tailEnd/>
              </a:ln>
            </p:spPr>
            <p:txBody>
              <a:bodyPr/>
              <a:lstStyle/>
              <a:p>
                <a:pPr>
                  <a:defRPr/>
                </a:pPr>
                <a:endParaRPr lang="en-US" sz="1050" b="1"/>
              </a:p>
            </p:txBody>
          </p:sp>
          <p:sp>
            <p:nvSpPr>
              <p:cNvPr id="324" name="Oval 96"/>
              <p:cNvSpPr>
                <a:spLocks noChangeArrowheads="1"/>
              </p:cNvSpPr>
              <p:nvPr/>
            </p:nvSpPr>
            <p:spPr bwMode="auto">
              <a:xfrm>
                <a:off x="4360863" y="322262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5" name="Line 97"/>
              <p:cNvSpPr>
                <a:spLocks noChangeShapeType="1"/>
              </p:cNvSpPr>
              <p:nvPr/>
            </p:nvSpPr>
            <p:spPr bwMode="auto">
              <a:xfrm>
                <a:off x="4389438" y="3389313"/>
                <a:ext cx="0" cy="0"/>
              </a:xfrm>
              <a:prstGeom prst="line">
                <a:avLst/>
              </a:prstGeom>
              <a:noFill/>
              <a:ln w="3175">
                <a:solidFill>
                  <a:schemeClr val="tx1"/>
                </a:solidFill>
                <a:round/>
                <a:headEnd/>
                <a:tailEnd/>
              </a:ln>
            </p:spPr>
            <p:txBody>
              <a:bodyPr/>
              <a:lstStyle/>
              <a:p>
                <a:pPr>
                  <a:defRPr/>
                </a:pPr>
                <a:endParaRPr lang="en-US" sz="1050" b="1"/>
              </a:p>
            </p:txBody>
          </p:sp>
          <p:sp>
            <p:nvSpPr>
              <p:cNvPr id="326" name="Oval 98"/>
              <p:cNvSpPr>
                <a:spLocks noChangeArrowheads="1"/>
              </p:cNvSpPr>
              <p:nvPr/>
            </p:nvSpPr>
            <p:spPr bwMode="auto">
              <a:xfrm>
                <a:off x="4564063" y="322262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7" name="Line 99"/>
              <p:cNvSpPr>
                <a:spLocks noChangeShapeType="1"/>
              </p:cNvSpPr>
              <p:nvPr/>
            </p:nvSpPr>
            <p:spPr bwMode="auto">
              <a:xfrm>
                <a:off x="4592638" y="3389313"/>
                <a:ext cx="0" cy="0"/>
              </a:xfrm>
              <a:prstGeom prst="line">
                <a:avLst/>
              </a:prstGeom>
              <a:noFill/>
              <a:ln w="3175">
                <a:solidFill>
                  <a:schemeClr val="tx1"/>
                </a:solidFill>
                <a:round/>
                <a:headEnd/>
                <a:tailEnd/>
              </a:ln>
            </p:spPr>
            <p:txBody>
              <a:bodyPr/>
              <a:lstStyle/>
              <a:p>
                <a:pPr>
                  <a:defRPr/>
                </a:pPr>
                <a:endParaRPr lang="en-US" sz="1050" b="1"/>
              </a:p>
            </p:txBody>
          </p:sp>
          <p:sp>
            <p:nvSpPr>
              <p:cNvPr id="328" name="Oval 100"/>
              <p:cNvSpPr>
                <a:spLocks noChangeArrowheads="1"/>
              </p:cNvSpPr>
              <p:nvPr/>
            </p:nvSpPr>
            <p:spPr bwMode="auto">
              <a:xfrm>
                <a:off x="4767263" y="322262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29" name="Line 101"/>
              <p:cNvSpPr>
                <a:spLocks noChangeShapeType="1"/>
              </p:cNvSpPr>
              <p:nvPr/>
            </p:nvSpPr>
            <p:spPr bwMode="auto">
              <a:xfrm>
                <a:off x="4797425" y="3389313"/>
                <a:ext cx="0" cy="0"/>
              </a:xfrm>
              <a:prstGeom prst="line">
                <a:avLst/>
              </a:prstGeom>
              <a:noFill/>
              <a:ln w="3175">
                <a:solidFill>
                  <a:schemeClr val="tx1"/>
                </a:solidFill>
                <a:round/>
                <a:headEnd/>
                <a:tailEnd/>
              </a:ln>
            </p:spPr>
            <p:txBody>
              <a:bodyPr/>
              <a:lstStyle/>
              <a:p>
                <a:pPr>
                  <a:defRPr/>
                </a:pPr>
                <a:endParaRPr lang="en-US" sz="1050" b="1"/>
              </a:p>
            </p:txBody>
          </p:sp>
          <p:sp>
            <p:nvSpPr>
              <p:cNvPr id="330" name="Oval 102"/>
              <p:cNvSpPr>
                <a:spLocks noChangeArrowheads="1"/>
              </p:cNvSpPr>
              <p:nvPr/>
            </p:nvSpPr>
            <p:spPr bwMode="auto">
              <a:xfrm>
                <a:off x="4972050" y="322262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1" name="Line 103"/>
              <p:cNvSpPr>
                <a:spLocks noChangeShapeType="1"/>
              </p:cNvSpPr>
              <p:nvPr/>
            </p:nvSpPr>
            <p:spPr bwMode="auto">
              <a:xfrm>
                <a:off x="5000625" y="3389313"/>
                <a:ext cx="0" cy="0"/>
              </a:xfrm>
              <a:prstGeom prst="line">
                <a:avLst/>
              </a:prstGeom>
              <a:noFill/>
              <a:ln w="3175">
                <a:solidFill>
                  <a:schemeClr val="tx1"/>
                </a:solidFill>
                <a:round/>
                <a:headEnd/>
                <a:tailEnd/>
              </a:ln>
            </p:spPr>
            <p:txBody>
              <a:bodyPr/>
              <a:lstStyle/>
              <a:p>
                <a:pPr>
                  <a:defRPr/>
                </a:pPr>
                <a:endParaRPr lang="en-US" sz="1050" b="1"/>
              </a:p>
            </p:txBody>
          </p:sp>
          <p:sp>
            <p:nvSpPr>
              <p:cNvPr id="332" name="Oval 104"/>
              <p:cNvSpPr>
                <a:spLocks noChangeArrowheads="1"/>
              </p:cNvSpPr>
              <p:nvPr/>
            </p:nvSpPr>
            <p:spPr bwMode="auto">
              <a:xfrm>
                <a:off x="4451350" y="344487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3" name="Line 105"/>
              <p:cNvSpPr>
                <a:spLocks noChangeShapeType="1"/>
              </p:cNvSpPr>
              <p:nvPr/>
            </p:nvSpPr>
            <p:spPr bwMode="auto">
              <a:xfrm>
                <a:off x="4479925" y="3611563"/>
                <a:ext cx="0" cy="0"/>
              </a:xfrm>
              <a:prstGeom prst="line">
                <a:avLst/>
              </a:prstGeom>
              <a:noFill/>
              <a:ln w="3175">
                <a:solidFill>
                  <a:schemeClr val="tx1"/>
                </a:solidFill>
                <a:round/>
                <a:headEnd/>
                <a:tailEnd/>
              </a:ln>
            </p:spPr>
            <p:txBody>
              <a:bodyPr/>
              <a:lstStyle/>
              <a:p>
                <a:pPr>
                  <a:defRPr/>
                </a:pPr>
                <a:endParaRPr lang="en-US" sz="1050" b="1"/>
              </a:p>
            </p:txBody>
          </p:sp>
          <p:sp>
            <p:nvSpPr>
              <p:cNvPr id="334" name="Oval 106"/>
              <p:cNvSpPr>
                <a:spLocks noChangeArrowheads="1"/>
              </p:cNvSpPr>
              <p:nvPr/>
            </p:nvSpPr>
            <p:spPr bwMode="auto">
              <a:xfrm>
                <a:off x="4638675" y="3444875"/>
                <a:ext cx="169863"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5" name="Line 107"/>
              <p:cNvSpPr>
                <a:spLocks noChangeShapeType="1"/>
              </p:cNvSpPr>
              <p:nvPr/>
            </p:nvSpPr>
            <p:spPr bwMode="auto">
              <a:xfrm>
                <a:off x="4668838" y="3611563"/>
                <a:ext cx="0" cy="0"/>
              </a:xfrm>
              <a:prstGeom prst="line">
                <a:avLst/>
              </a:prstGeom>
              <a:noFill/>
              <a:ln w="3175">
                <a:solidFill>
                  <a:schemeClr val="tx1"/>
                </a:solidFill>
                <a:round/>
                <a:headEnd/>
                <a:tailEnd/>
              </a:ln>
            </p:spPr>
            <p:txBody>
              <a:bodyPr/>
              <a:lstStyle/>
              <a:p>
                <a:pPr>
                  <a:defRPr/>
                </a:pPr>
                <a:endParaRPr lang="en-US" sz="1050" b="1"/>
              </a:p>
            </p:txBody>
          </p:sp>
          <p:sp>
            <p:nvSpPr>
              <p:cNvPr id="336" name="Oval 108"/>
              <p:cNvSpPr>
                <a:spLocks noChangeArrowheads="1"/>
              </p:cNvSpPr>
              <p:nvPr/>
            </p:nvSpPr>
            <p:spPr bwMode="auto">
              <a:xfrm>
                <a:off x="4827588" y="3444875"/>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7" name="Line 109"/>
              <p:cNvSpPr>
                <a:spLocks noChangeShapeType="1"/>
              </p:cNvSpPr>
              <p:nvPr/>
            </p:nvSpPr>
            <p:spPr bwMode="auto">
              <a:xfrm>
                <a:off x="4857750" y="3611563"/>
                <a:ext cx="0" cy="0"/>
              </a:xfrm>
              <a:prstGeom prst="line">
                <a:avLst/>
              </a:prstGeom>
              <a:noFill/>
              <a:ln w="3175">
                <a:solidFill>
                  <a:schemeClr val="tx1"/>
                </a:solidFill>
                <a:round/>
                <a:headEnd/>
                <a:tailEnd/>
              </a:ln>
            </p:spPr>
            <p:txBody>
              <a:bodyPr/>
              <a:lstStyle/>
              <a:p>
                <a:pPr>
                  <a:defRPr/>
                </a:pPr>
                <a:endParaRPr lang="en-US" sz="1050" b="1"/>
              </a:p>
            </p:txBody>
          </p:sp>
          <p:sp>
            <p:nvSpPr>
              <p:cNvPr id="338" name="Oval 110"/>
              <p:cNvSpPr>
                <a:spLocks noChangeArrowheads="1"/>
              </p:cNvSpPr>
              <p:nvPr/>
            </p:nvSpPr>
            <p:spPr bwMode="auto">
              <a:xfrm>
                <a:off x="3973513" y="3665538"/>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39" name="Line 111"/>
              <p:cNvSpPr>
                <a:spLocks noChangeShapeType="1"/>
              </p:cNvSpPr>
              <p:nvPr/>
            </p:nvSpPr>
            <p:spPr bwMode="auto">
              <a:xfrm>
                <a:off x="4129088" y="3832225"/>
                <a:ext cx="0" cy="0"/>
              </a:xfrm>
              <a:prstGeom prst="line">
                <a:avLst/>
              </a:prstGeom>
              <a:noFill/>
              <a:ln w="3175">
                <a:solidFill>
                  <a:schemeClr val="tx1"/>
                </a:solidFill>
                <a:round/>
                <a:headEnd/>
                <a:tailEnd/>
              </a:ln>
            </p:spPr>
            <p:txBody>
              <a:bodyPr/>
              <a:lstStyle/>
              <a:p>
                <a:pPr>
                  <a:defRPr/>
                </a:pPr>
                <a:endParaRPr lang="en-US" sz="1050" b="1"/>
              </a:p>
            </p:txBody>
          </p:sp>
          <p:sp>
            <p:nvSpPr>
              <p:cNvPr id="340" name="Oval 112"/>
              <p:cNvSpPr>
                <a:spLocks noChangeArrowheads="1"/>
              </p:cNvSpPr>
              <p:nvPr/>
            </p:nvSpPr>
            <p:spPr bwMode="auto">
              <a:xfrm>
                <a:off x="4171950" y="3665538"/>
                <a:ext cx="169863"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1" name="Line 113"/>
              <p:cNvSpPr>
                <a:spLocks noChangeShapeType="1"/>
              </p:cNvSpPr>
              <p:nvPr/>
            </p:nvSpPr>
            <p:spPr bwMode="auto">
              <a:xfrm>
                <a:off x="4329113" y="3832225"/>
                <a:ext cx="0" cy="0"/>
              </a:xfrm>
              <a:prstGeom prst="line">
                <a:avLst/>
              </a:prstGeom>
              <a:noFill/>
              <a:ln w="3175">
                <a:solidFill>
                  <a:schemeClr val="tx1"/>
                </a:solidFill>
                <a:round/>
                <a:headEnd/>
                <a:tailEnd/>
              </a:ln>
            </p:spPr>
            <p:txBody>
              <a:bodyPr/>
              <a:lstStyle/>
              <a:p>
                <a:pPr>
                  <a:defRPr/>
                </a:pPr>
                <a:endParaRPr lang="en-US" sz="1050" b="1"/>
              </a:p>
            </p:txBody>
          </p:sp>
          <p:sp>
            <p:nvSpPr>
              <p:cNvPr id="342" name="Oval 114"/>
              <p:cNvSpPr>
                <a:spLocks noChangeArrowheads="1"/>
              </p:cNvSpPr>
              <p:nvPr/>
            </p:nvSpPr>
            <p:spPr bwMode="auto">
              <a:xfrm>
                <a:off x="4370388" y="3665538"/>
                <a:ext cx="171450"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3" name="Line 115"/>
              <p:cNvSpPr>
                <a:spLocks noChangeShapeType="1"/>
              </p:cNvSpPr>
              <p:nvPr/>
            </p:nvSpPr>
            <p:spPr bwMode="auto">
              <a:xfrm>
                <a:off x="4527550" y="3832225"/>
                <a:ext cx="0" cy="0"/>
              </a:xfrm>
              <a:prstGeom prst="line">
                <a:avLst/>
              </a:prstGeom>
              <a:noFill/>
              <a:ln w="3175">
                <a:solidFill>
                  <a:schemeClr val="tx1"/>
                </a:solidFill>
                <a:round/>
                <a:headEnd/>
                <a:tailEnd/>
              </a:ln>
            </p:spPr>
            <p:txBody>
              <a:bodyPr/>
              <a:lstStyle/>
              <a:p>
                <a:pPr>
                  <a:defRPr/>
                </a:pPr>
                <a:endParaRPr lang="en-US" sz="1050" b="1"/>
              </a:p>
            </p:txBody>
          </p:sp>
          <p:sp>
            <p:nvSpPr>
              <p:cNvPr id="344" name="Oval 116"/>
              <p:cNvSpPr>
                <a:spLocks noChangeArrowheads="1"/>
              </p:cNvSpPr>
              <p:nvPr/>
            </p:nvSpPr>
            <p:spPr bwMode="auto">
              <a:xfrm>
                <a:off x="4570413" y="3665538"/>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5" name="Line 117"/>
              <p:cNvSpPr>
                <a:spLocks noChangeShapeType="1"/>
              </p:cNvSpPr>
              <p:nvPr/>
            </p:nvSpPr>
            <p:spPr bwMode="auto">
              <a:xfrm>
                <a:off x="4727575" y="3832225"/>
                <a:ext cx="0" cy="0"/>
              </a:xfrm>
              <a:prstGeom prst="line">
                <a:avLst/>
              </a:prstGeom>
              <a:noFill/>
              <a:ln w="3175">
                <a:solidFill>
                  <a:schemeClr val="tx1"/>
                </a:solidFill>
                <a:round/>
                <a:headEnd/>
                <a:tailEnd/>
              </a:ln>
            </p:spPr>
            <p:txBody>
              <a:bodyPr/>
              <a:lstStyle/>
              <a:p>
                <a:pPr>
                  <a:defRPr/>
                </a:pPr>
                <a:endParaRPr lang="en-US" sz="1050" b="1"/>
              </a:p>
            </p:txBody>
          </p:sp>
          <p:sp>
            <p:nvSpPr>
              <p:cNvPr id="346" name="Oval 118"/>
              <p:cNvSpPr>
                <a:spLocks noChangeArrowheads="1"/>
              </p:cNvSpPr>
              <p:nvPr/>
            </p:nvSpPr>
            <p:spPr bwMode="auto">
              <a:xfrm>
                <a:off x="4770438" y="3665538"/>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7" name="Line 119"/>
              <p:cNvSpPr>
                <a:spLocks noChangeShapeType="1"/>
              </p:cNvSpPr>
              <p:nvPr/>
            </p:nvSpPr>
            <p:spPr bwMode="auto">
              <a:xfrm>
                <a:off x="4926013" y="3832225"/>
                <a:ext cx="0" cy="0"/>
              </a:xfrm>
              <a:prstGeom prst="line">
                <a:avLst/>
              </a:prstGeom>
              <a:noFill/>
              <a:ln w="3175">
                <a:solidFill>
                  <a:schemeClr val="tx1"/>
                </a:solidFill>
                <a:round/>
                <a:headEnd/>
                <a:tailEnd/>
              </a:ln>
            </p:spPr>
            <p:txBody>
              <a:bodyPr/>
              <a:lstStyle/>
              <a:p>
                <a:pPr>
                  <a:defRPr/>
                </a:pPr>
                <a:endParaRPr lang="en-US" sz="1050" b="1"/>
              </a:p>
            </p:txBody>
          </p:sp>
          <p:sp>
            <p:nvSpPr>
              <p:cNvPr id="348" name="Oval 120"/>
              <p:cNvSpPr>
                <a:spLocks noChangeArrowheads="1"/>
              </p:cNvSpPr>
              <p:nvPr/>
            </p:nvSpPr>
            <p:spPr bwMode="auto">
              <a:xfrm>
                <a:off x="3773488" y="3665538"/>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49" name="Line 121"/>
              <p:cNvSpPr>
                <a:spLocks noChangeShapeType="1"/>
              </p:cNvSpPr>
              <p:nvPr/>
            </p:nvSpPr>
            <p:spPr bwMode="auto">
              <a:xfrm>
                <a:off x="3930650" y="3832225"/>
                <a:ext cx="0" cy="0"/>
              </a:xfrm>
              <a:prstGeom prst="line">
                <a:avLst/>
              </a:prstGeom>
              <a:noFill/>
              <a:ln w="3175">
                <a:solidFill>
                  <a:schemeClr val="tx1"/>
                </a:solidFill>
                <a:round/>
                <a:headEnd/>
                <a:tailEnd/>
              </a:ln>
            </p:spPr>
            <p:txBody>
              <a:bodyPr/>
              <a:lstStyle/>
              <a:p>
                <a:pPr>
                  <a:defRPr/>
                </a:pPr>
                <a:endParaRPr lang="en-US" sz="1050" b="1"/>
              </a:p>
            </p:txBody>
          </p:sp>
          <p:sp>
            <p:nvSpPr>
              <p:cNvPr id="350" name="Oval 122"/>
              <p:cNvSpPr>
                <a:spLocks noChangeArrowheads="1"/>
              </p:cNvSpPr>
              <p:nvPr/>
            </p:nvSpPr>
            <p:spPr bwMode="auto">
              <a:xfrm>
                <a:off x="4968875" y="3665538"/>
                <a:ext cx="169863"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51" name="Line 123"/>
              <p:cNvSpPr>
                <a:spLocks noChangeShapeType="1"/>
              </p:cNvSpPr>
              <p:nvPr/>
            </p:nvSpPr>
            <p:spPr bwMode="auto">
              <a:xfrm>
                <a:off x="5126038" y="3832225"/>
                <a:ext cx="0" cy="0"/>
              </a:xfrm>
              <a:prstGeom prst="line">
                <a:avLst/>
              </a:prstGeom>
              <a:noFill/>
              <a:ln w="3175">
                <a:solidFill>
                  <a:schemeClr val="tx1"/>
                </a:solidFill>
                <a:round/>
                <a:headEnd/>
                <a:tailEnd/>
              </a:ln>
            </p:spPr>
            <p:txBody>
              <a:bodyPr/>
              <a:lstStyle/>
              <a:p>
                <a:pPr>
                  <a:defRPr/>
                </a:pPr>
                <a:endParaRPr lang="en-US" sz="1050" b="1"/>
              </a:p>
            </p:txBody>
          </p:sp>
          <p:grpSp>
            <p:nvGrpSpPr>
              <p:cNvPr id="352" name="Group 124"/>
              <p:cNvGrpSpPr>
                <a:grpSpLocks/>
              </p:cNvGrpSpPr>
              <p:nvPr/>
            </p:nvGrpSpPr>
            <p:grpSpPr bwMode="auto">
              <a:xfrm>
                <a:off x="3773067" y="3227694"/>
                <a:ext cx="1324126" cy="562273"/>
                <a:chOff x="995" y="2433"/>
                <a:chExt cx="3640" cy="855"/>
              </a:xfrm>
            </p:grpSpPr>
            <p:sp>
              <p:nvSpPr>
                <p:cNvPr id="380" name="Text Box 125"/>
                <p:cNvSpPr txBox="1">
                  <a:spLocks noChangeArrowheads="1"/>
                </p:cNvSpPr>
                <p:nvPr/>
              </p:nvSpPr>
              <p:spPr bwMode="auto">
                <a:xfrm>
                  <a:off x="995"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1" name="Text Box 126"/>
                <p:cNvSpPr txBox="1">
                  <a:spLocks noChangeArrowheads="1"/>
                </p:cNvSpPr>
                <p:nvPr/>
              </p:nvSpPr>
              <p:spPr bwMode="auto">
                <a:xfrm>
                  <a:off x="2425"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2" name="Text Box 127"/>
                <p:cNvSpPr txBox="1">
                  <a:spLocks noChangeArrowheads="1"/>
                </p:cNvSpPr>
                <p:nvPr/>
              </p:nvSpPr>
              <p:spPr bwMode="auto">
                <a:xfrm>
                  <a:off x="1907"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3" name="Text Box 128"/>
                <p:cNvSpPr txBox="1">
                  <a:spLocks noChangeArrowheads="1"/>
                </p:cNvSpPr>
                <p:nvPr/>
              </p:nvSpPr>
              <p:spPr bwMode="auto">
                <a:xfrm>
                  <a:off x="155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4" name="Text Box 129"/>
                <p:cNvSpPr txBox="1">
                  <a:spLocks noChangeArrowheads="1"/>
                </p:cNvSpPr>
                <p:nvPr/>
              </p:nvSpPr>
              <p:spPr bwMode="auto">
                <a:xfrm>
                  <a:off x="1389"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5" name="Text Box 130"/>
                <p:cNvSpPr txBox="1">
                  <a:spLocks noChangeArrowheads="1"/>
                </p:cNvSpPr>
                <p:nvPr/>
              </p:nvSpPr>
              <p:spPr bwMode="auto">
                <a:xfrm>
                  <a:off x="211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6" name="Text Box 131"/>
                <p:cNvSpPr txBox="1">
                  <a:spLocks noChangeArrowheads="1"/>
                </p:cNvSpPr>
                <p:nvPr/>
              </p:nvSpPr>
              <p:spPr bwMode="auto">
                <a:xfrm>
                  <a:off x="267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7" name="Text Box 132"/>
                <p:cNvSpPr txBox="1">
                  <a:spLocks noChangeArrowheads="1"/>
                </p:cNvSpPr>
                <p:nvPr/>
              </p:nvSpPr>
              <p:spPr bwMode="auto">
                <a:xfrm>
                  <a:off x="323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8" name="Text Box 133"/>
                <p:cNvSpPr txBox="1">
                  <a:spLocks noChangeArrowheads="1"/>
                </p:cNvSpPr>
                <p:nvPr/>
              </p:nvSpPr>
              <p:spPr bwMode="auto">
                <a:xfrm>
                  <a:off x="379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89" name="Text Box 134"/>
                <p:cNvSpPr txBox="1">
                  <a:spLocks noChangeArrowheads="1"/>
                </p:cNvSpPr>
                <p:nvPr/>
              </p:nvSpPr>
              <p:spPr bwMode="auto">
                <a:xfrm>
                  <a:off x="4354" y="2433"/>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0" name="Text Box 135"/>
                <p:cNvSpPr txBox="1">
                  <a:spLocks noChangeArrowheads="1"/>
                </p:cNvSpPr>
                <p:nvPr/>
              </p:nvSpPr>
              <p:spPr bwMode="auto">
                <a:xfrm>
                  <a:off x="2943"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1" name="Text Box 136"/>
                <p:cNvSpPr txBox="1">
                  <a:spLocks noChangeArrowheads="1"/>
                </p:cNvSpPr>
                <p:nvPr/>
              </p:nvSpPr>
              <p:spPr bwMode="auto">
                <a:xfrm>
                  <a:off x="3461"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2" name="Text Box 137"/>
                <p:cNvSpPr txBox="1">
                  <a:spLocks noChangeArrowheads="1"/>
                </p:cNvSpPr>
                <p:nvPr/>
              </p:nvSpPr>
              <p:spPr bwMode="auto">
                <a:xfrm>
                  <a:off x="3980" y="2772"/>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3" name="Text Box 138"/>
                <p:cNvSpPr txBox="1">
                  <a:spLocks noChangeArrowheads="1"/>
                </p:cNvSpPr>
                <p:nvPr/>
              </p:nvSpPr>
              <p:spPr bwMode="auto">
                <a:xfrm>
                  <a:off x="1629"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4" name="Text Box 139"/>
                <p:cNvSpPr txBox="1">
                  <a:spLocks noChangeArrowheads="1"/>
                </p:cNvSpPr>
                <p:nvPr/>
              </p:nvSpPr>
              <p:spPr bwMode="auto">
                <a:xfrm>
                  <a:off x="2177"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5" name="Text Box 140"/>
                <p:cNvSpPr txBox="1">
                  <a:spLocks noChangeArrowheads="1"/>
                </p:cNvSpPr>
                <p:nvPr/>
              </p:nvSpPr>
              <p:spPr bwMode="auto">
                <a:xfrm>
                  <a:off x="2724"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6" name="Text Box 141"/>
                <p:cNvSpPr txBox="1">
                  <a:spLocks noChangeArrowheads="1"/>
                </p:cNvSpPr>
                <p:nvPr/>
              </p:nvSpPr>
              <p:spPr bwMode="auto">
                <a:xfrm>
                  <a:off x="3272"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7" name="Text Box 142"/>
                <p:cNvSpPr txBox="1">
                  <a:spLocks noChangeArrowheads="1"/>
                </p:cNvSpPr>
                <p:nvPr/>
              </p:nvSpPr>
              <p:spPr bwMode="auto">
                <a:xfrm>
                  <a:off x="3820"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8" name="Text Box 143"/>
                <p:cNvSpPr txBox="1">
                  <a:spLocks noChangeArrowheads="1"/>
                </p:cNvSpPr>
                <p:nvPr/>
              </p:nvSpPr>
              <p:spPr bwMode="auto">
                <a:xfrm>
                  <a:off x="1081"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99" name="Text Box 144"/>
                <p:cNvSpPr txBox="1">
                  <a:spLocks noChangeArrowheads="1"/>
                </p:cNvSpPr>
                <p:nvPr/>
              </p:nvSpPr>
              <p:spPr bwMode="auto">
                <a:xfrm>
                  <a:off x="4367" y="3106"/>
                  <a:ext cx="268" cy="182"/>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grpSp>
          <p:sp>
            <p:nvSpPr>
              <p:cNvPr id="353" name="Line 145"/>
              <p:cNvSpPr>
                <a:spLocks noChangeShapeType="1"/>
              </p:cNvSpPr>
              <p:nvPr/>
            </p:nvSpPr>
            <p:spPr bwMode="auto">
              <a:xfrm>
                <a:off x="4227513" y="3603625"/>
                <a:ext cx="0" cy="0"/>
              </a:xfrm>
              <a:prstGeom prst="line">
                <a:avLst/>
              </a:prstGeom>
              <a:noFill/>
              <a:ln w="3175">
                <a:solidFill>
                  <a:schemeClr val="tx1"/>
                </a:solidFill>
                <a:round/>
                <a:headEnd/>
                <a:tailEnd/>
              </a:ln>
            </p:spPr>
            <p:txBody>
              <a:bodyPr/>
              <a:lstStyle/>
              <a:p>
                <a:pPr>
                  <a:defRPr/>
                </a:pPr>
                <a:endParaRPr lang="en-US" sz="1050" b="1"/>
              </a:p>
            </p:txBody>
          </p:sp>
          <p:sp>
            <p:nvSpPr>
              <p:cNvPr id="354" name="Line 146"/>
              <p:cNvSpPr>
                <a:spLocks noChangeShapeType="1"/>
              </p:cNvSpPr>
              <p:nvPr/>
            </p:nvSpPr>
            <p:spPr bwMode="auto">
              <a:xfrm>
                <a:off x="4422775" y="3384550"/>
                <a:ext cx="0" cy="4763"/>
              </a:xfrm>
              <a:prstGeom prst="line">
                <a:avLst/>
              </a:prstGeom>
              <a:noFill/>
              <a:ln w="3175">
                <a:solidFill>
                  <a:schemeClr val="tx1"/>
                </a:solidFill>
                <a:round/>
                <a:headEnd/>
                <a:tailEnd/>
              </a:ln>
            </p:spPr>
            <p:txBody>
              <a:bodyPr/>
              <a:lstStyle/>
              <a:p>
                <a:pPr>
                  <a:defRPr/>
                </a:pPr>
                <a:endParaRPr lang="en-US" sz="1050" b="1"/>
              </a:p>
            </p:txBody>
          </p:sp>
          <p:sp>
            <p:nvSpPr>
              <p:cNvPr id="355" name="Oval 147"/>
              <p:cNvSpPr>
                <a:spLocks noChangeArrowheads="1"/>
              </p:cNvSpPr>
              <p:nvPr/>
            </p:nvSpPr>
            <p:spPr bwMode="auto">
              <a:xfrm>
                <a:off x="5035716" y="3438799"/>
                <a:ext cx="170245" cy="166381"/>
              </a:xfrm>
              <a:prstGeom prst="ellipse">
                <a:avLst/>
              </a:prstGeom>
              <a:solidFill>
                <a:srgbClr val="CC9900"/>
              </a:solidFill>
              <a:ln w="3175">
                <a:solidFill>
                  <a:schemeClr val="tx1"/>
                </a:solidFill>
                <a:round/>
                <a:headEnd/>
                <a:tailEnd/>
              </a:ln>
            </p:spPr>
            <p:txBody>
              <a:bodyPr wrap="none" anchor="ctr"/>
              <a:lstStyle/>
              <a:p>
                <a:pPr algn="ctr" eaLnBrk="0" hangingPunct="0"/>
                <a:endParaRPr lang="en-US" sz="1100" b="1">
                  <a:solidFill>
                    <a:srgbClr val="000099"/>
                  </a:solidFill>
                  <a:latin typeface="Times New Roman" pitchFamily="18" charset="0"/>
                </a:endParaRPr>
              </a:p>
            </p:txBody>
          </p:sp>
          <p:sp>
            <p:nvSpPr>
              <p:cNvPr id="356" name="Oval 148"/>
              <p:cNvSpPr>
                <a:spLocks noChangeArrowheads="1"/>
              </p:cNvSpPr>
              <p:nvPr/>
            </p:nvSpPr>
            <p:spPr bwMode="auto">
              <a:xfrm>
                <a:off x="3682488" y="3444060"/>
                <a:ext cx="170245" cy="166381"/>
              </a:xfrm>
              <a:prstGeom prst="ellipse">
                <a:avLst/>
              </a:prstGeom>
              <a:solidFill>
                <a:srgbClr val="CC9900"/>
              </a:solidFill>
              <a:ln w="3175">
                <a:solidFill>
                  <a:schemeClr val="tx1"/>
                </a:solidFill>
                <a:round/>
                <a:headEnd/>
                <a:tailEnd/>
              </a:ln>
            </p:spPr>
            <p:txBody>
              <a:bodyPr wrap="none" anchor="ctr"/>
              <a:lstStyle/>
              <a:p>
                <a:pPr algn="ctr" eaLnBrk="0" hangingPunct="0"/>
                <a:endParaRPr lang="en-US" sz="1100" b="1">
                  <a:solidFill>
                    <a:srgbClr val="000099"/>
                  </a:solidFill>
                  <a:latin typeface="Times New Roman" pitchFamily="18" charset="0"/>
                </a:endParaRPr>
              </a:p>
            </p:txBody>
          </p:sp>
          <p:sp>
            <p:nvSpPr>
              <p:cNvPr id="357" name="Line 196"/>
              <p:cNvSpPr>
                <a:spLocks noChangeShapeType="1"/>
              </p:cNvSpPr>
              <p:nvPr/>
            </p:nvSpPr>
            <p:spPr bwMode="auto">
              <a:xfrm>
                <a:off x="3851275" y="3529013"/>
                <a:ext cx="39688" cy="1587"/>
              </a:xfrm>
              <a:prstGeom prst="line">
                <a:avLst/>
              </a:prstGeom>
              <a:noFill/>
              <a:ln w="3175">
                <a:solidFill>
                  <a:srgbClr val="C00000"/>
                </a:solidFill>
                <a:round/>
                <a:headEnd/>
                <a:tailEnd/>
              </a:ln>
            </p:spPr>
            <p:txBody>
              <a:bodyPr/>
              <a:lstStyle/>
              <a:p>
                <a:pPr>
                  <a:defRPr/>
                </a:pPr>
                <a:endParaRPr lang="en-US" sz="1050" b="1"/>
              </a:p>
            </p:txBody>
          </p:sp>
          <p:sp>
            <p:nvSpPr>
              <p:cNvPr id="358" name="Oval 102"/>
              <p:cNvSpPr>
                <a:spLocks noChangeArrowheads="1"/>
              </p:cNvSpPr>
              <p:nvPr/>
            </p:nvSpPr>
            <p:spPr bwMode="auto">
              <a:xfrm>
                <a:off x="5170488" y="3246438"/>
                <a:ext cx="171450" cy="165100"/>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59" name="Oval 122"/>
              <p:cNvSpPr>
                <a:spLocks noChangeArrowheads="1"/>
              </p:cNvSpPr>
              <p:nvPr/>
            </p:nvSpPr>
            <p:spPr bwMode="auto">
              <a:xfrm>
                <a:off x="5175250" y="3689350"/>
                <a:ext cx="171450" cy="165100"/>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60" name="Oval 147"/>
              <p:cNvSpPr>
                <a:spLocks noChangeArrowheads="1"/>
              </p:cNvSpPr>
              <p:nvPr/>
            </p:nvSpPr>
            <p:spPr bwMode="auto">
              <a:xfrm>
                <a:off x="5242813" y="3462026"/>
                <a:ext cx="170245" cy="166381"/>
              </a:xfrm>
              <a:prstGeom prst="ellipse">
                <a:avLst/>
              </a:prstGeom>
              <a:solidFill>
                <a:srgbClr val="CC9900"/>
              </a:solidFill>
              <a:ln w="3175">
                <a:solidFill>
                  <a:schemeClr val="tx1"/>
                </a:solidFill>
                <a:round/>
                <a:headEnd/>
                <a:tailEnd/>
              </a:ln>
            </p:spPr>
            <p:txBody>
              <a:bodyPr wrap="none" anchor="ctr"/>
              <a:lstStyle/>
              <a:p>
                <a:pPr algn="ctr" eaLnBrk="0" hangingPunct="0"/>
                <a:endParaRPr lang="en-US" sz="1100" b="1">
                  <a:solidFill>
                    <a:srgbClr val="000099"/>
                  </a:solidFill>
                  <a:latin typeface="Times New Roman" pitchFamily="18" charset="0"/>
                </a:endParaRPr>
              </a:p>
            </p:txBody>
          </p:sp>
          <p:sp>
            <p:nvSpPr>
              <p:cNvPr id="361" name="Text Box 134"/>
              <p:cNvSpPr txBox="1">
                <a:spLocks noChangeArrowheads="1"/>
              </p:cNvSpPr>
              <p:nvPr/>
            </p:nvSpPr>
            <p:spPr bwMode="auto">
              <a:xfrm>
                <a:off x="5216647" y="3269104"/>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62" name="Text Box 134"/>
              <p:cNvSpPr txBox="1">
                <a:spLocks noChangeArrowheads="1"/>
              </p:cNvSpPr>
              <p:nvPr/>
            </p:nvSpPr>
            <p:spPr bwMode="auto">
              <a:xfrm>
                <a:off x="5216647" y="3717495"/>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63" name="Oval 102"/>
              <p:cNvSpPr>
                <a:spLocks noChangeArrowheads="1"/>
              </p:cNvSpPr>
              <p:nvPr/>
            </p:nvSpPr>
            <p:spPr bwMode="auto">
              <a:xfrm>
                <a:off x="5384800" y="3298825"/>
                <a:ext cx="171450"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64" name="Text Box 134"/>
              <p:cNvSpPr txBox="1">
                <a:spLocks noChangeArrowheads="1"/>
              </p:cNvSpPr>
              <p:nvPr/>
            </p:nvSpPr>
            <p:spPr bwMode="auto">
              <a:xfrm>
                <a:off x="5423744" y="3322627"/>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65" name="Oval 102"/>
              <p:cNvSpPr>
                <a:spLocks noChangeArrowheads="1"/>
              </p:cNvSpPr>
              <p:nvPr/>
            </p:nvSpPr>
            <p:spPr bwMode="auto">
              <a:xfrm>
                <a:off x="5389563" y="3627438"/>
                <a:ext cx="169862" cy="165100"/>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66" name="Text Box 134"/>
              <p:cNvSpPr txBox="1">
                <a:spLocks noChangeArrowheads="1"/>
              </p:cNvSpPr>
              <p:nvPr/>
            </p:nvSpPr>
            <p:spPr bwMode="auto">
              <a:xfrm>
                <a:off x="5427388" y="3649831"/>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67" name="Oval 102"/>
              <p:cNvSpPr>
                <a:spLocks noChangeArrowheads="1"/>
              </p:cNvSpPr>
              <p:nvPr/>
            </p:nvSpPr>
            <p:spPr bwMode="auto">
              <a:xfrm>
                <a:off x="3541713" y="3287713"/>
                <a:ext cx="169862" cy="166687"/>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68" name="Text Box 134"/>
              <p:cNvSpPr txBox="1">
                <a:spLocks noChangeArrowheads="1"/>
              </p:cNvSpPr>
              <p:nvPr/>
            </p:nvSpPr>
            <p:spPr bwMode="auto">
              <a:xfrm>
                <a:off x="3579920" y="3310509"/>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69" name="Oval 102"/>
              <p:cNvSpPr>
                <a:spLocks noChangeArrowheads="1"/>
              </p:cNvSpPr>
              <p:nvPr/>
            </p:nvSpPr>
            <p:spPr bwMode="auto">
              <a:xfrm>
                <a:off x="3567113" y="3619500"/>
                <a:ext cx="169862" cy="166688"/>
              </a:xfrm>
              <a:prstGeom prst="ellipse">
                <a:avLst/>
              </a:prstGeom>
              <a:solidFill>
                <a:srgbClr val="CC9900"/>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70" name="Text Box 134"/>
              <p:cNvSpPr txBox="1">
                <a:spLocks noChangeArrowheads="1"/>
              </p:cNvSpPr>
              <p:nvPr/>
            </p:nvSpPr>
            <p:spPr bwMode="auto">
              <a:xfrm>
                <a:off x="3604820" y="3642762"/>
                <a:ext cx="97644" cy="119427"/>
              </a:xfrm>
              <a:prstGeom prst="rect">
                <a:avLst/>
              </a:prstGeom>
              <a:noFill/>
              <a:ln w="3175">
                <a:solidFill>
                  <a:schemeClr val="tx1"/>
                </a:solidFill>
                <a:miter lim="800000"/>
                <a:headEnd/>
                <a:tailEnd/>
              </a:ln>
            </p:spPr>
            <p:txBody>
              <a:bodyPr wrap="none">
                <a:spAutoFit/>
              </a:bodyPr>
              <a:lstStyle/>
              <a:p>
                <a:endParaRPr lang="en-US" sz="1100" b="1">
                  <a:solidFill>
                    <a:srgbClr val="000099"/>
                  </a:solidFill>
                  <a:latin typeface="Times New Roman" pitchFamily="18" charset="0"/>
                </a:endParaRPr>
              </a:p>
            </p:txBody>
          </p:sp>
          <p:sp>
            <p:nvSpPr>
              <p:cNvPr id="371" name="Line 198"/>
              <p:cNvSpPr>
                <a:spLocks noChangeShapeType="1"/>
              </p:cNvSpPr>
              <p:nvPr/>
            </p:nvSpPr>
            <p:spPr bwMode="auto">
              <a:xfrm>
                <a:off x="3735388" y="3730625"/>
                <a:ext cx="33337" cy="6350"/>
              </a:xfrm>
              <a:prstGeom prst="line">
                <a:avLst/>
              </a:prstGeom>
              <a:noFill/>
              <a:ln w="3175">
                <a:solidFill>
                  <a:srgbClr val="C00000"/>
                </a:solidFill>
                <a:round/>
                <a:headEnd/>
                <a:tailEnd/>
              </a:ln>
            </p:spPr>
            <p:txBody>
              <a:bodyPr/>
              <a:lstStyle/>
              <a:p>
                <a:pPr>
                  <a:defRPr/>
                </a:pPr>
                <a:endParaRPr lang="en-US" sz="1050" b="1"/>
              </a:p>
            </p:txBody>
          </p:sp>
          <p:sp>
            <p:nvSpPr>
              <p:cNvPr id="372" name="Line 149"/>
              <p:cNvSpPr>
                <a:spLocks noChangeShapeType="1"/>
              </p:cNvSpPr>
              <p:nvPr/>
            </p:nvSpPr>
            <p:spPr bwMode="auto">
              <a:xfrm>
                <a:off x="5203825" y="3541713"/>
                <a:ext cx="39688" cy="1587"/>
              </a:xfrm>
              <a:prstGeom prst="line">
                <a:avLst/>
              </a:prstGeom>
              <a:noFill/>
              <a:ln w="3175">
                <a:solidFill>
                  <a:srgbClr val="C00000"/>
                </a:solidFill>
                <a:round/>
                <a:headEnd/>
                <a:tailEnd/>
              </a:ln>
            </p:spPr>
            <p:txBody>
              <a:bodyPr/>
              <a:lstStyle/>
              <a:p>
                <a:pPr>
                  <a:defRPr/>
                </a:pPr>
                <a:endParaRPr lang="en-US" sz="1050" b="1"/>
              </a:p>
            </p:txBody>
          </p:sp>
          <p:sp>
            <p:nvSpPr>
              <p:cNvPr id="373" name="Line 149"/>
              <p:cNvSpPr>
                <a:spLocks noChangeShapeType="1"/>
              </p:cNvSpPr>
              <p:nvPr/>
            </p:nvSpPr>
            <p:spPr bwMode="auto">
              <a:xfrm>
                <a:off x="5140325" y="3762375"/>
                <a:ext cx="39688" cy="3175"/>
              </a:xfrm>
              <a:prstGeom prst="line">
                <a:avLst/>
              </a:prstGeom>
              <a:noFill/>
              <a:ln w="3175">
                <a:solidFill>
                  <a:srgbClr val="C00000"/>
                </a:solidFill>
                <a:round/>
                <a:headEnd/>
                <a:tailEnd/>
              </a:ln>
            </p:spPr>
            <p:txBody>
              <a:bodyPr/>
              <a:lstStyle/>
              <a:p>
                <a:pPr>
                  <a:defRPr/>
                </a:pPr>
                <a:endParaRPr lang="en-US" sz="1050" b="1"/>
              </a:p>
            </p:txBody>
          </p:sp>
          <p:cxnSp>
            <p:nvCxnSpPr>
              <p:cNvPr id="374" name="Straight Connector 373"/>
              <p:cNvCxnSpPr/>
              <p:nvPr/>
            </p:nvCxnSpPr>
            <p:spPr bwMode="auto">
              <a:xfrm rot="16200000" flipH="1">
                <a:off x="4121150" y="4137025"/>
                <a:ext cx="192088" cy="198438"/>
              </a:xfrm>
              <a:prstGeom prst="line">
                <a:avLst/>
              </a:prstGeom>
              <a:ln w="31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bwMode="auto">
              <a:xfrm rot="5400000">
                <a:off x="4837906" y="4185445"/>
                <a:ext cx="180975" cy="125412"/>
              </a:xfrm>
              <a:prstGeom prst="line">
                <a:avLst/>
              </a:prstGeom>
              <a:ln w="3175">
                <a:solidFill>
                  <a:srgbClr val="00B050"/>
                </a:solidFill>
              </a:ln>
            </p:spPr>
            <p:style>
              <a:lnRef idx="1">
                <a:schemeClr val="accent1"/>
              </a:lnRef>
              <a:fillRef idx="0">
                <a:schemeClr val="accent1"/>
              </a:fillRef>
              <a:effectRef idx="0">
                <a:schemeClr val="accent1"/>
              </a:effectRef>
              <a:fontRef idx="minor">
                <a:schemeClr val="tx1"/>
              </a:fontRef>
            </p:style>
          </p:cxnSp>
          <p:sp>
            <p:nvSpPr>
              <p:cNvPr id="376" name="Rectangle 375"/>
              <p:cNvSpPr/>
              <p:nvPr/>
            </p:nvSpPr>
            <p:spPr bwMode="auto">
              <a:xfrm>
                <a:off x="4233863" y="4308475"/>
                <a:ext cx="708025" cy="119063"/>
              </a:xfrm>
              <a:prstGeom prst="rect">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b="1" dirty="0"/>
              </a:p>
            </p:txBody>
          </p:sp>
          <p:grpSp>
            <p:nvGrpSpPr>
              <p:cNvPr id="377" name="Group 20"/>
              <p:cNvGrpSpPr>
                <a:grpSpLocks/>
              </p:cNvGrpSpPr>
              <p:nvPr/>
            </p:nvGrpSpPr>
            <p:grpSpPr bwMode="auto">
              <a:xfrm>
                <a:off x="4405149" y="2105025"/>
                <a:ext cx="279376" cy="240693"/>
                <a:chOff x="2380" y="671"/>
                <a:chExt cx="768" cy="366"/>
              </a:xfrm>
            </p:grpSpPr>
            <p:sp>
              <p:nvSpPr>
                <p:cNvPr id="378" name="Oval 21"/>
                <p:cNvSpPr>
                  <a:spLocks noChangeArrowheads="1"/>
                </p:cNvSpPr>
                <p:nvPr/>
              </p:nvSpPr>
              <p:spPr bwMode="auto">
                <a:xfrm>
                  <a:off x="2380" y="671"/>
                  <a:ext cx="768" cy="367"/>
                </a:xfrm>
                <a:prstGeom prst="ellipse">
                  <a:avLst/>
                </a:prstGeom>
                <a:solidFill>
                  <a:srgbClr val="339933"/>
                </a:solidFill>
                <a:ln w="3175">
                  <a:solidFill>
                    <a:schemeClr val="tx1"/>
                  </a:solidFill>
                  <a:round/>
                  <a:headEnd/>
                  <a:tailEnd/>
                </a:ln>
              </p:spPr>
              <p:txBody>
                <a:bodyPr wrap="none" anchor="ctr"/>
                <a:lstStyle/>
                <a:p>
                  <a:pPr>
                    <a:defRPr/>
                  </a:pPr>
                  <a:endParaRPr lang="en-US" sz="1050" b="1">
                    <a:solidFill>
                      <a:srgbClr val="000099"/>
                    </a:solidFill>
                  </a:endParaRPr>
                </a:p>
              </p:txBody>
            </p:sp>
            <p:sp>
              <p:nvSpPr>
                <p:cNvPr id="379" name="Text Box 22"/>
                <p:cNvSpPr txBox="1">
                  <a:spLocks noChangeArrowheads="1"/>
                </p:cNvSpPr>
                <p:nvPr/>
              </p:nvSpPr>
              <p:spPr bwMode="auto">
                <a:xfrm>
                  <a:off x="2446" y="732"/>
                  <a:ext cx="268" cy="235"/>
                </a:xfrm>
                <a:prstGeom prst="rect">
                  <a:avLst/>
                </a:prstGeom>
                <a:noFill/>
                <a:ln w="3175">
                  <a:solidFill>
                    <a:schemeClr val="tx1"/>
                  </a:solidFill>
                  <a:miter lim="800000"/>
                  <a:headEnd/>
                  <a:tailEnd/>
                </a:ln>
              </p:spPr>
              <p:txBody>
                <a:bodyPr wrap="none">
                  <a:spAutoFit/>
                </a:bodyPr>
                <a:lstStyle/>
                <a:p>
                  <a:endParaRPr lang="en-US" sz="1600" b="1">
                    <a:solidFill>
                      <a:srgbClr val="000099"/>
                    </a:solidFill>
                    <a:latin typeface="Times New Roman" pitchFamily="18" charset="0"/>
                  </a:endParaRPr>
                </a:p>
              </p:txBody>
            </p:sp>
          </p:grpSp>
        </p:grpSp>
        <p:grpSp>
          <p:nvGrpSpPr>
            <p:cNvPr id="29" name="Group 469"/>
            <p:cNvGrpSpPr>
              <a:grpSpLocks/>
            </p:cNvGrpSpPr>
            <p:nvPr/>
          </p:nvGrpSpPr>
          <p:grpSpPr bwMode="auto">
            <a:xfrm>
              <a:off x="2042690" y="3575601"/>
              <a:ext cx="1100088" cy="1892370"/>
              <a:chOff x="2177136" y="3744685"/>
              <a:chExt cx="1712694" cy="2206170"/>
            </a:xfrm>
          </p:grpSpPr>
          <p:grpSp>
            <p:nvGrpSpPr>
              <p:cNvPr id="197" name="Group 760"/>
              <p:cNvGrpSpPr>
                <a:grpSpLocks/>
              </p:cNvGrpSpPr>
              <p:nvPr/>
            </p:nvGrpSpPr>
            <p:grpSpPr bwMode="auto">
              <a:xfrm>
                <a:off x="2177136" y="3744685"/>
                <a:ext cx="1712694" cy="2206170"/>
                <a:chOff x="1524000" y="0"/>
                <a:chExt cx="7576457" cy="6858000"/>
              </a:xfrm>
            </p:grpSpPr>
            <p:sp>
              <p:nvSpPr>
                <p:cNvPr id="199" name="Rectangle 198"/>
                <p:cNvSpPr/>
                <p:nvPr/>
              </p:nvSpPr>
              <p:spPr>
                <a:xfrm>
                  <a:off x="1524000" y="0"/>
                  <a:ext cx="7576457" cy="6858000"/>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00" name="Group 59"/>
                <p:cNvGrpSpPr>
                  <a:grpSpLocks/>
                </p:cNvGrpSpPr>
                <p:nvPr/>
              </p:nvGrpSpPr>
              <p:grpSpPr bwMode="auto">
                <a:xfrm>
                  <a:off x="1698170" y="643667"/>
                  <a:ext cx="7132864" cy="6054679"/>
                  <a:chOff x="2162629" y="769003"/>
                  <a:chExt cx="6523265" cy="5660826"/>
                </a:xfrm>
              </p:grpSpPr>
              <p:grpSp>
                <p:nvGrpSpPr>
                  <p:cNvPr id="201" name="Group 71"/>
                  <p:cNvGrpSpPr>
                    <a:grpSpLocks/>
                  </p:cNvGrpSpPr>
                  <p:nvPr/>
                </p:nvGrpSpPr>
                <p:grpSpPr bwMode="auto">
                  <a:xfrm>
                    <a:off x="2162629" y="4379009"/>
                    <a:ext cx="5969106" cy="1192451"/>
                    <a:chOff x="1147729" y="4214812"/>
                    <a:chExt cx="6905650" cy="1100138"/>
                  </a:xfrm>
                </p:grpSpPr>
                <p:sp>
                  <p:nvSpPr>
                    <p:cNvPr id="248" name="Parallelogram 247"/>
                    <p:cNvSpPr/>
                    <p:nvPr/>
                  </p:nvSpPr>
                  <p:spPr>
                    <a:xfrm>
                      <a:off x="1951532" y="4244370"/>
                      <a:ext cx="6522824" cy="1017127"/>
                    </a:xfrm>
                    <a:prstGeom prst="parallelogram">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9" name="Isosceles Triangle 248"/>
                    <p:cNvSpPr/>
                    <p:nvPr/>
                  </p:nvSpPr>
                  <p:spPr>
                    <a:xfrm flipV="1">
                      <a:off x="1149180" y="4214579"/>
                      <a:ext cx="1664137" cy="110224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02" name="Group 56"/>
                  <p:cNvGrpSpPr>
                    <a:grpSpLocks/>
                  </p:cNvGrpSpPr>
                  <p:nvPr/>
                </p:nvGrpSpPr>
                <p:grpSpPr bwMode="auto">
                  <a:xfrm>
                    <a:off x="3507307" y="1163166"/>
                    <a:ext cx="4402428" cy="1619751"/>
                    <a:chOff x="2855919" y="1132340"/>
                    <a:chExt cx="4956181" cy="1552577"/>
                  </a:xfrm>
                </p:grpSpPr>
                <p:sp>
                  <p:nvSpPr>
                    <p:cNvPr id="207" name="AutoShape 4"/>
                    <p:cNvSpPr>
                      <a:spLocks noChangeArrowheads="1"/>
                    </p:cNvSpPr>
                    <p:nvPr/>
                  </p:nvSpPr>
                  <p:spPr bwMode="auto">
                    <a:xfrm>
                      <a:off x="6811974" y="16847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08" name="Line 5"/>
                    <p:cNvSpPr>
                      <a:spLocks noChangeShapeType="1"/>
                    </p:cNvSpPr>
                    <p:nvPr/>
                  </p:nvSpPr>
                  <p:spPr bwMode="auto">
                    <a:xfrm flipV="1">
                      <a:off x="3976695" y="1575253"/>
                      <a:ext cx="0" cy="465138"/>
                    </a:xfrm>
                    <a:prstGeom prst="line">
                      <a:avLst/>
                    </a:prstGeom>
                    <a:noFill/>
                    <a:ln w="9525">
                      <a:noFill/>
                      <a:round/>
                      <a:headEnd/>
                      <a:tailEnd type="triangle" w="med" len="med"/>
                    </a:ln>
                  </p:spPr>
                  <p:txBody>
                    <a:bodyPr/>
                    <a:lstStyle/>
                    <a:p>
                      <a:endParaRPr lang="en-US"/>
                    </a:p>
                  </p:txBody>
                </p:sp>
                <p:sp>
                  <p:nvSpPr>
                    <p:cNvPr id="209" name="AutoShape 6"/>
                    <p:cNvSpPr>
                      <a:spLocks noChangeArrowheads="1"/>
                    </p:cNvSpPr>
                    <p:nvPr/>
                  </p:nvSpPr>
                  <p:spPr bwMode="auto">
                    <a:xfrm>
                      <a:off x="6964374" y="1837191"/>
                      <a:ext cx="522288" cy="290513"/>
                    </a:xfrm>
                    <a:prstGeom prst="plus">
                      <a:avLst>
                        <a:gd name="adj" fmla="val 25000"/>
                      </a:avLst>
                    </a:prstGeom>
                    <a:solidFill>
                      <a:schemeClr val="accent2"/>
                    </a:solidFill>
                    <a:ln w="28575">
                      <a:noFill/>
                      <a:prstDash val="sysDot"/>
                      <a:miter lim="800000"/>
                      <a:headEnd/>
                      <a:tailEnd/>
                    </a:ln>
                  </p:spPr>
                  <p:txBody>
                    <a:bodyPr wrap="none" anchor="ctr"/>
                    <a:lstStyle/>
                    <a:p>
                      <a:endParaRPr lang="en-US"/>
                    </a:p>
                  </p:txBody>
                </p:sp>
                <p:sp>
                  <p:nvSpPr>
                    <p:cNvPr id="210" name="AutoShape 7"/>
                    <p:cNvSpPr>
                      <a:spLocks noChangeArrowheads="1"/>
                    </p:cNvSpPr>
                    <p:nvPr/>
                  </p:nvSpPr>
                  <p:spPr bwMode="auto">
                    <a:xfrm>
                      <a:off x="7116774" y="19895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11" name="AutoShape 8"/>
                    <p:cNvSpPr>
                      <a:spLocks noChangeArrowheads="1"/>
                    </p:cNvSpPr>
                    <p:nvPr/>
                  </p:nvSpPr>
                  <p:spPr bwMode="auto">
                    <a:xfrm>
                      <a:off x="7269174" y="2141992"/>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12" name="AutoShape 9"/>
                    <p:cNvSpPr>
                      <a:spLocks noChangeArrowheads="1"/>
                    </p:cNvSpPr>
                    <p:nvPr/>
                  </p:nvSpPr>
                  <p:spPr bwMode="auto">
                    <a:xfrm>
                      <a:off x="6942149" y="2222954"/>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13" name="AutoShape 10"/>
                    <p:cNvSpPr>
                      <a:spLocks noChangeArrowheads="1"/>
                    </p:cNvSpPr>
                    <p:nvPr/>
                  </p:nvSpPr>
                  <p:spPr bwMode="auto">
                    <a:xfrm>
                      <a:off x="7108837" y="19959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14" name="AutoShape 11"/>
                    <p:cNvSpPr>
                      <a:spLocks noChangeArrowheads="1"/>
                    </p:cNvSpPr>
                    <p:nvPr/>
                  </p:nvSpPr>
                  <p:spPr bwMode="auto">
                    <a:xfrm>
                      <a:off x="6323023" y="1276803"/>
                      <a:ext cx="706438" cy="3794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215" name="AutoShape 12"/>
                    <p:cNvSpPr>
                      <a:spLocks noChangeArrowheads="1"/>
                    </p:cNvSpPr>
                    <p:nvPr/>
                  </p:nvSpPr>
                  <p:spPr bwMode="auto">
                    <a:xfrm>
                      <a:off x="3470282" y="1343478"/>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16" name="AutoShape 13"/>
                    <p:cNvSpPr>
                      <a:spLocks noChangeArrowheads="1"/>
                    </p:cNvSpPr>
                    <p:nvPr/>
                  </p:nvSpPr>
                  <p:spPr bwMode="auto">
                    <a:xfrm>
                      <a:off x="3560770" y="1195840"/>
                      <a:ext cx="522288" cy="290513"/>
                    </a:xfrm>
                    <a:prstGeom prst="plus">
                      <a:avLst>
                        <a:gd name="adj" fmla="val 25000"/>
                      </a:avLst>
                    </a:prstGeom>
                    <a:solidFill>
                      <a:srgbClr val="CC0000"/>
                    </a:solidFill>
                    <a:ln w="28575">
                      <a:noFill/>
                      <a:miter lim="800000"/>
                      <a:headEnd/>
                      <a:tailEnd/>
                    </a:ln>
                  </p:spPr>
                  <p:txBody>
                    <a:bodyPr wrap="none" anchor="ctr"/>
                    <a:lstStyle/>
                    <a:p>
                      <a:endParaRPr lang="en-US"/>
                    </a:p>
                  </p:txBody>
                </p:sp>
                <p:sp>
                  <p:nvSpPr>
                    <p:cNvPr id="217" name="AutoShape 14"/>
                    <p:cNvSpPr>
                      <a:spLocks noChangeArrowheads="1"/>
                    </p:cNvSpPr>
                    <p:nvPr/>
                  </p:nvSpPr>
                  <p:spPr bwMode="auto">
                    <a:xfrm>
                      <a:off x="6886586" y="1132340"/>
                      <a:ext cx="649288" cy="5318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18" name="AutoShape 15"/>
                    <p:cNvSpPr>
                      <a:spLocks noChangeArrowheads="1"/>
                    </p:cNvSpPr>
                    <p:nvPr/>
                  </p:nvSpPr>
                  <p:spPr bwMode="auto">
                    <a:xfrm>
                      <a:off x="6253173" y="18514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19" name="AutoShape 16"/>
                    <p:cNvSpPr>
                      <a:spLocks noChangeArrowheads="1"/>
                    </p:cNvSpPr>
                    <p:nvPr/>
                  </p:nvSpPr>
                  <p:spPr bwMode="auto">
                    <a:xfrm>
                      <a:off x="6667511" y="2434092"/>
                      <a:ext cx="868364" cy="250825"/>
                    </a:xfrm>
                    <a:prstGeom prst="plus">
                      <a:avLst>
                        <a:gd name="adj" fmla="val 25000"/>
                      </a:avLst>
                    </a:prstGeom>
                    <a:solidFill>
                      <a:srgbClr val="0000FF"/>
                    </a:solidFill>
                    <a:ln w="28575" cap="rnd">
                      <a:noFill/>
                      <a:prstDash val="sysDot"/>
                      <a:miter lim="800000"/>
                      <a:headEnd/>
                      <a:tailEnd/>
                    </a:ln>
                  </p:spPr>
                  <p:txBody>
                    <a:bodyPr wrap="none" anchor="ctr"/>
                    <a:lstStyle/>
                    <a:p>
                      <a:endParaRPr lang="en-US"/>
                    </a:p>
                  </p:txBody>
                </p:sp>
                <p:sp>
                  <p:nvSpPr>
                    <p:cNvPr id="220" name="AutoShape 17"/>
                    <p:cNvSpPr>
                      <a:spLocks noChangeArrowheads="1"/>
                    </p:cNvSpPr>
                    <p:nvPr/>
                  </p:nvSpPr>
                  <p:spPr bwMode="auto">
                    <a:xfrm>
                      <a:off x="3622682" y="1394278"/>
                      <a:ext cx="706438" cy="3921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221" name="AutoShape 18"/>
                    <p:cNvSpPr>
                      <a:spLocks noChangeArrowheads="1"/>
                    </p:cNvSpPr>
                    <p:nvPr/>
                  </p:nvSpPr>
                  <p:spPr bwMode="auto">
                    <a:xfrm>
                      <a:off x="3775083" y="1648278"/>
                      <a:ext cx="522288" cy="290513"/>
                    </a:xfrm>
                    <a:prstGeom prst="plus">
                      <a:avLst>
                        <a:gd name="adj" fmla="val 25000"/>
                      </a:avLst>
                    </a:prstGeom>
                    <a:noFill/>
                    <a:ln w="28575">
                      <a:noFill/>
                      <a:miter lim="800000"/>
                      <a:headEnd/>
                      <a:tailEnd/>
                    </a:ln>
                  </p:spPr>
                  <p:txBody>
                    <a:bodyPr wrap="none" anchor="ctr"/>
                    <a:lstStyle/>
                    <a:p>
                      <a:endParaRPr lang="en-US"/>
                    </a:p>
                  </p:txBody>
                </p:sp>
                <p:sp>
                  <p:nvSpPr>
                    <p:cNvPr id="222" name="AutoShape 19"/>
                    <p:cNvSpPr>
                      <a:spLocks noChangeArrowheads="1"/>
                    </p:cNvSpPr>
                    <p:nvPr/>
                  </p:nvSpPr>
                  <p:spPr bwMode="auto">
                    <a:xfrm>
                      <a:off x="4060833" y="1686378"/>
                      <a:ext cx="522288" cy="290513"/>
                    </a:xfrm>
                    <a:prstGeom prst="plus">
                      <a:avLst>
                        <a:gd name="adj" fmla="val 25000"/>
                      </a:avLst>
                    </a:prstGeom>
                    <a:solidFill>
                      <a:srgbClr val="5255E0"/>
                    </a:solidFill>
                    <a:ln w="28575">
                      <a:noFill/>
                      <a:miter lim="800000"/>
                      <a:headEnd/>
                      <a:tailEnd/>
                    </a:ln>
                  </p:spPr>
                  <p:txBody>
                    <a:bodyPr wrap="none" anchor="ctr"/>
                    <a:lstStyle/>
                    <a:p>
                      <a:endParaRPr lang="en-US"/>
                    </a:p>
                  </p:txBody>
                </p:sp>
                <p:sp>
                  <p:nvSpPr>
                    <p:cNvPr id="223" name="AutoShape 20"/>
                    <p:cNvSpPr>
                      <a:spLocks noChangeArrowheads="1"/>
                    </p:cNvSpPr>
                    <p:nvPr/>
                  </p:nvSpPr>
                  <p:spPr bwMode="auto">
                    <a:xfrm>
                      <a:off x="2917832" y="1337128"/>
                      <a:ext cx="922339" cy="392113"/>
                    </a:xfrm>
                    <a:prstGeom prst="plus">
                      <a:avLst>
                        <a:gd name="adj" fmla="val 25000"/>
                      </a:avLst>
                    </a:prstGeom>
                    <a:solidFill>
                      <a:srgbClr val="5255E0"/>
                    </a:solidFill>
                    <a:ln w="28575" cap="rnd">
                      <a:noFill/>
                      <a:prstDash val="sysDot"/>
                      <a:miter lim="800000"/>
                      <a:headEnd/>
                      <a:tailEnd/>
                    </a:ln>
                  </p:spPr>
                  <p:txBody>
                    <a:bodyPr wrap="none" anchor="ctr"/>
                    <a:lstStyle/>
                    <a:p>
                      <a:endParaRPr lang="en-US"/>
                    </a:p>
                  </p:txBody>
                </p:sp>
                <p:sp>
                  <p:nvSpPr>
                    <p:cNvPr id="224" name="AutoShape 21"/>
                    <p:cNvSpPr>
                      <a:spLocks noChangeArrowheads="1"/>
                    </p:cNvSpPr>
                    <p:nvPr/>
                  </p:nvSpPr>
                  <p:spPr bwMode="auto">
                    <a:xfrm>
                      <a:off x="3382970" y="1676853"/>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25" name="AutoShape 22"/>
                    <p:cNvSpPr>
                      <a:spLocks noChangeArrowheads="1"/>
                    </p:cNvSpPr>
                    <p:nvPr/>
                  </p:nvSpPr>
                  <p:spPr bwMode="auto">
                    <a:xfrm>
                      <a:off x="3636970" y="1838779"/>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26" name="AutoShape 23"/>
                    <p:cNvSpPr>
                      <a:spLocks noChangeArrowheads="1"/>
                    </p:cNvSpPr>
                    <p:nvPr/>
                  </p:nvSpPr>
                  <p:spPr bwMode="auto">
                    <a:xfrm>
                      <a:off x="2954344" y="2165804"/>
                      <a:ext cx="661988" cy="33496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27" name="AutoShape 24"/>
                    <p:cNvSpPr>
                      <a:spLocks noChangeArrowheads="1"/>
                    </p:cNvSpPr>
                    <p:nvPr/>
                  </p:nvSpPr>
                  <p:spPr bwMode="auto">
                    <a:xfrm>
                      <a:off x="3408370" y="2310267"/>
                      <a:ext cx="522288" cy="290513"/>
                    </a:xfrm>
                    <a:prstGeom prst="plus">
                      <a:avLst>
                        <a:gd name="adj" fmla="val 25000"/>
                      </a:avLst>
                    </a:prstGeom>
                    <a:solidFill>
                      <a:schemeClr val="accent2"/>
                    </a:solidFill>
                    <a:ln w="28575">
                      <a:noFill/>
                      <a:miter lim="800000"/>
                      <a:headEnd/>
                      <a:tailEnd/>
                    </a:ln>
                  </p:spPr>
                  <p:txBody>
                    <a:bodyPr wrap="none" anchor="ctr"/>
                    <a:lstStyle/>
                    <a:p>
                      <a:endParaRPr lang="en-US"/>
                    </a:p>
                  </p:txBody>
                </p:sp>
                <p:sp>
                  <p:nvSpPr>
                    <p:cNvPr id="228" name="AutoShape 26"/>
                    <p:cNvSpPr>
                      <a:spLocks noChangeArrowheads="1"/>
                    </p:cNvSpPr>
                    <p:nvPr/>
                  </p:nvSpPr>
                  <p:spPr bwMode="auto">
                    <a:xfrm>
                      <a:off x="3990983" y="2095954"/>
                      <a:ext cx="763588" cy="46196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29" name="AutoShape 28"/>
                    <p:cNvSpPr>
                      <a:spLocks noChangeArrowheads="1"/>
                    </p:cNvSpPr>
                    <p:nvPr/>
                  </p:nvSpPr>
                  <p:spPr bwMode="auto">
                    <a:xfrm>
                      <a:off x="3341695" y="2172154"/>
                      <a:ext cx="522288" cy="290513"/>
                    </a:xfrm>
                    <a:prstGeom prst="plus">
                      <a:avLst>
                        <a:gd name="adj" fmla="val 25000"/>
                      </a:avLst>
                    </a:prstGeom>
                    <a:noFill/>
                    <a:ln w="28575">
                      <a:noFill/>
                      <a:miter lim="800000"/>
                      <a:headEnd/>
                      <a:tailEnd/>
                    </a:ln>
                  </p:spPr>
                  <p:txBody>
                    <a:bodyPr wrap="none" anchor="ctr"/>
                    <a:lstStyle/>
                    <a:p>
                      <a:endParaRPr lang="en-US"/>
                    </a:p>
                  </p:txBody>
                </p:sp>
                <p:sp>
                  <p:nvSpPr>
                    <p:cNvPr id="230" name="AutoShape 29"/>
                    <p:cNvSpPr>
                      <a:spLocks noChangeArrowheads="1"/>
                    </p:cNvSpPr>
                    <p:nvPr/>
                  </p:nvSpPr>
                  <p:spPr bwMode="auto">
                    <a:xfrm>
                      <a:off x="2946407" y="179115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31" name="AutoShape 30"/>
                    <p:cNvSpPr>
                      <a:spLocks noChangeArrowheads="1"/>
                    </p:cNvSpPr>
                    <p:nvPr/>
                  </p:nvSpPr>
                  <p:spPr bwMode="auto">
                    <a:xfrm>
                      <a:off x="3770320" y="2157867"/>
                      <a:ext cx="300038" cy="258763"/>
                    </a:xfrm>
                    <a:prstGeom prst="plus">
                      <a:avLst>
                        <a:gd name="adj" fmla="val 25000"/>
                      </a:avLst>
                    </a:prstGeom>
                    <a:solidFill>
                      <a:srgbClr val="AAACF0"/>
                    </a:solidFill>
                    <a:ln w="28575" cap="rnd">
                      <a:noFill/>
                      <a:prstDash val="sysDot"/>
                      <a:miter lim="800000"/>
                      <a:headEnd/>
                      <a:tailEnd/>
                    </a:ln>
                  </p:spPr>
                  <p:txBody>
                    <a:bodyPr wrap="none" anchor="ctr"/>
                    <a:lstStyle/>
                    <a:p>
                      <a:endParaRPr lang="en-US"/>
                    </a:p>
                  </p:txBody>
                </p:sp>
                <p:sp>
                  <p:nvSpPr>
                    <p:cNvPr id="232" name="AutoShape 31"/>
                    <p:cNvSpPr>
                      <a:spLocks noChangeArrowheads="1"/>
                    </p:cNvSpPr>
                    <p:nvPr/>
                  </p:nvSpPr>
                  <p:spPr bwMode="auto">
                    <a:xfrm>
                      <a:off x="2855919" y="1600653"/>
                      <a:ext cx="522288" cy="290513"/>
                    </a:xfrm>
                    <a:prstGeom prst="plus">
                      <a:avLst>
                        <a:gd name="adj" fmla="val 25000"/>
                      </a:avLst>
                    </a:prstGeom>
                    <a:solidFill>
                      <a:srgbClr val="D4344B"/>
                    </a:solidFill>
                    <a:ln w="28575">
                      <a:noFill/>
                      <a:miter lim="800000"/>
                      <a:headEnd/>
                      <a:tailEnd/>
                    </a:ln>
                  </p:spPr>
                  <p:txBody>
                    <a:bodyPr wrap="none" anchor="ctr"/>
                    <a:lstStyle/>
                    <a:p>
                      <a:endParaRPr lang="en-US"/>
                    </a:p>
                  </p:txBody>
                </p:sp>
                <p:sp>
                  <p:nvSpPr>
                    <p:cNvPr id="233" name="AutoShape 32"/>
                    <p:cNvSpPr>
                      <a:spLocks noChangeArrowheads="1"/>
                    </p:cNvSpPr>
                    <p:nvPr/>
                  </p:nvSpPr>
                  <p:spPr bwMode="auto">
                    <a:xfrm>
                      <a:off x="6462723" y="198482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34" name="AutoShape 33"/>
                    <p:cNvSpPr>
                      <a:spLocks noChangeArrowheads="1"/>
                    </p:cNvSpPr>
                    <p:nvPr/>
                  </p:nvSpPr>
                  <p:spPr bwMode="auto">
                    <a:xfrm>
                      <a:off x="6767524" y="2108654"/>
                      <a:ext cx="5984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235" name="AutoShape 34"/>
                    <p:cNvSpPr>
                      <a:spLocks noChangeArrowheads="1"/>
                    </p:cNvSpPr>
                    <p:nvPr/>
                  </p:nvSpPr>
                  <p:spPr bwMode="auto">
                    <a:xfrm>
                      <a:off x="6381761" y="23086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36" name="AutoShape 35"/>
                    <p:cNvSpPr>
                      <a:spLocks noChangeArrowheads="1"/>
                    </p:cNvSpPr>
                    <p:nvPr/>
                  </p:nvSpPr>
                  <p:spPr bwMode="auto">
                    <a:xfrm>
                      <a:off x="6659574" y="151810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37" name="AutoShape 36"/>
                    <p:cNvSpPr>
                      <a:spLocks noChangeArrowheads="1"/>
                    </p:cNvSpPr>
                    <p:nvPr/>
                  </p:nvSpPr>
                  <p:spPr bwMode="auto">
                    <a:xfrm>
                      <a:off x="5826135" y="15704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38" name="AutoShape 37"/>
                    <p:cNvSpPr>
                      <a:spLocks noChangeArrowheads="1"/>
                    </p:cNvSpPr>
                    <p:nvPr/>
                  </p:nvSpPr>
                  <p:spPr bwMode="auto">
                    <a:xfrm>
                      <a:off x="5316547" y="1646691"/>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239" name="AutoShape 38"/>
                    <p:cNvSpPr>
                      <a:spLocks noChangeArrowheads="1"/>
                    </p:cNvSpPr>
                    <p:nvPr/>
                  </p:nvSpPr>
                  <p:spPr bwMode="auto">
                    <a:xfrm>
                      <a:off x="4849821" y="1565728"/>
                      <a:ext cx="522288" cy="290513"/>
                    </a:xfrm>
                    <a:prstGeom prst="plus">
                      <a:avLst>
                        <a:gd name="adj" fmla="val 25000"/>
                      </a:avLst>
                    </a:prstGeom>
                    <a:solidFill>
                      <a:srgbClr val="AAACF0"/>
                    </a:solidFill>
                    <a:ln w="28575">
                      <a:noFill/>
                      <a:prstDash val="lgDash"/>
                      <a:miter lim="800000"/>
                      <a:headEnd/>
                      <a:tailEnd/>
                    </a:ln>
                  </p:spPr>
                  <p:txBody>
                    <a:bodyPr wrap="none" anchor="ctr"/>
                    <a:lstStyle/>
                    <a:p>
                      <a:endParaRPr lang="en-US"/>
                    </a:p>
                  </p:txBody>
                </p:sp>
                <p:sp>
                  <p:nvSpPr>
                    <p:cNvPr id="240" name="AutoShape 39"/>
                    <p:cNvSpPr>
                      <a:spLocks noChangeArrowheads="1"/>
                    </p:cNvSpPr>
                    <p:nvPr/>
                  </p:nvSpPr>
                  <p:spPr bwMode="auto">
                    <a:xfrm>
                      <a:off x="4445008" y="1829254"/>
                      <a:ext cx="769938" cy="28416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241" name="AutoShape 40"/>
                    <p:cNvSpPr>
                      <a:spLocks noChangeArrowheads="1"/>
                    </p:cNvSpPr>
                    <p:nvPr/>
                  </p:nvSpPr>
                  <p:spPr bwMode="auto">
                    <a:xfrm>
                      <a:off x="5616585" y="1908629"/>
                      <a:ext cx="522288" cy="290513"/>
                    </a:xfrm>
                    <a:prstGeom prst="plus">
                      <a:avLst>
                        <a:gd name="adj" fmla="val 25000"/>
                      </a:avLst>
                    </a:prstGeom>
                    <a:solidFill>
                      <a:srgbClr val="F16179"/>
                    </a:solidFill>
                    <a:ln w="28575">
                      <a:noFill/>
                      <a:miter lim="800000"/>
                      <a:headEnd/>
                      <a:tailEnd/>
                    </a:ln>
                  </p:spPr>
                  <p:txBody>
                    <a:bodyPr wrap="none" anchor="ctr"/>
                    <a:lstStyle/>
                    <a:p>
                      <a:endParaRPr lang="en-US"/>
                    </a:p>
                  </p:txBody>
                </p:sp>
                <p:sp>
                  <p:nvSpPr>
                    <p:cNvPr id="242" name="AutoShape 41"/>
                    <p:cNvSpPr>
                      <a:spLocks noChangeArrowheads="1"/>
                    </p:cNvSpPr>
                    <p:nvPr/>
                  </p:nvSpPr>
                  <p:spPr bwMode="auto">
                    <a:xfrm>
                      <a:off x="6030923" y="1734003"/>
                      <a:ext cx="522288" cy="290513"/>
                    </a:xfrm>
                    <a:prstGeom prst="plus">
                      <a:avLst>
                        <a:gd name="adj" fmla="val 25000"/>
                      </a:avLst>
                    </a:prstGeom>
                    <a:solidFill>
                      <a:schemeClr val="accent2"/>
                    </a:solidFill>
                    <a:ln w="28575">
                      <a:noFill/>
                      <a:miter lim="800000"/>
                      <a:headEnd/>
                      <a:tailEnd/>
                    </a:ln>
                  </p:spPr>
                  <p:txBody>
                    <a:bodyPr wrap="none" anchor="ctr"/>
                    <a:lstStyle/>
                    <a:p>
                      <a:pPr algn="ctr"/>
                      <a:endParaRPr lang="en-US"/>
                    </a:p>
                  </p:txBody>
                </p:sp>
                <p:sp>
                  <p:nvSpPr>
                    <p:cNvPr id="243" name="AutoShape 42"/>
                    <p:cNvSpPr>
                      <a:spLocks noChangeArrowheads="1"/>
                    </p:cNvSpPr>
                    <p:nvPr/>
                  </p:nvSpPr>
                  <p:spPr bwMode="auto">
                    <a:xfrm>
                      <a:off x="4411671" y="15133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44" name="AutoShape 43"/>
                    <p:cNvSpPr>
                      <a:spLocks noChangeArrowheads="1"/>
                    </p:cNvSpPr>
                    <p:nvPr/>
                  </p:nvSpPr>
                  <p:spPr bwMode="auto">
                    <a:xfrm>
                      <a:off x="5654685" y="1741941"/>
                      <a:ext cx="522288" cy="290513"/>
                    </a:xfrm>
                    <a:prstGeom prst="plus">
                      <a:avLst>
                        <a:gd name="adj" fmla="val 25000"/>
                      </a:avLst>
                    </a:prstGeom>
                    <a:solidFill>
                      <a:srgbClr val="AAACF0"/>
                    </a:solidFill>
                    <a:ln w="28575">
                      <a:noFill/>
                      <a:prstDash val="dashDot"/>
                      <a:miter lim="800000"/>
                      <a:headEnd/>
                      <a:tailEnd/>
                    </a:ln>
                  </p:spPr>
                  <p:txBody>
                    <a:bodyPr wrap="none" anchor="ctr"/>
                    <a:lstStyle/>
                    <a:p>
                      <a:endParaRPr lang="en-US"/>
                    </a:p>
                  </p:txBody>
                </p:sp>
                <p:sp>
                  <p:nvSpPr>
                    <p:cNvPr id="245" name="AutoShape 44"/>
                    <p:cNvSpPr>
                      <a:spLocks noChangeArrowheads="1"/>
                    </p:cNvSpPr>
                    <p:nvPr/>
                  </p:nvSpPr>
                  <p:spPr bwMode="auto">
                    <a:xfrm>
                      <a:off x="4344996" y="1975304"/>
                      <a:ext cx="5222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246" name="AutoShape 45"/>
                    <p:cNvSpPr>
                      <a:spLocks noChangeArrowheads="1"/>
                    </p:cNvSpPr>
                    <p:nvPr/>
                  </p:nvSpPr>
                  <p:spPr bwMode="auto">
                    <a:xfrm>
                      <a:off x="6145223" y="1975304"/>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247" name="AutoShape 46"/>
                    <p:cNvSpPr>
                      <a:spLocks noChangeArrowheads="1"/>
                    </p:cNvSpPr>
                    <p:nvPr/>
                  </p:nvSpPr>
                  <p:spPr bwMode="auto">
                    <a:xfrm>
                      <a:off x="7277112" y="1332365"/>
                      <a:ext cx="534988" cy="522288"/>
                    </a:xfrm>
                    <a:prstGeom prst="plus">
                      <a:avLst>
                        <a:gd name="adj" fmla="val 25000"/>
                      </a:avLst>
                    </a:prstGeom>
                    <a:solidFill>
                      <a:srgbClr val="D4344B"/>
                    </a:solidFill>
                    <a:ln w="28575">
                      <a:noFill/>
                      <a:prstDash val="sysDot"/>
                      <a:miter lim="800000"/>
                      <a:headEnd/>
                      <a:tailEnd/>
                    </a:ln>
                  </p:spPr>
                  <p:txBody>
                    <a:bodyPr wrap="none" anchor="ctr"/>
                    <a:lstStyle/>
                    <a:p>
                      <a:endParaRPr lang="en-US"/>
                    </a:p>
                  </p:txBody>
                </p:sp>
              </p:grpSp>
              <p:sp>
                <p:nvSpPr>
                  <p:cNvPr id="203" name="AutoShape 62"/>
                  <p:cNvSpPr>
                    <a:spLocks noChangeArrowheads="1"/>
                  </p:cNvSpPr>
                  <p:nvPr/>
                </p:nvSpPr>
                <p:spPr bwMode="auto">
                  <a:xfrm>
                    <a:off x="3677919" y="1176423"/>
                    <a:ext cx="4214876" cy="3603850"/>
                  </a:xfrm>
                  <a:prstGeom prst="triangle">
                    <a:avLst>
                      <a:gd name="adj" fmla="val 50000"/>
                    </a:avLst>
                  </a:prstGeom>
                  <a:solidFill>
                    <a:srgbClr val="30D840"/>
                  </a:solidFill>
                  <a:ln w="57150">
                    <a:noFill/>
                    <a:miter lim="800000"/>
                    <a:headEnd/>
                    <a:tailEnd/>
                  </a:ln>
                </p:spPr>
                <p:txBody>
                  <a:bodyPr wrap="none" anchor="ctr"/>
                  <a:lstStyle/>
                  <a:p>
                    <a:endParaRPr lang="en-US"/>
                  </a:p>
                </p:txBody>
              </p:sp>
              <p:sp>
                <p:nvSpPr>
                  <p:cNvPr id="204" name="AutoShape 71"/>
                  <p:cNvSpPr>
                    <a:spLocks noChangeArrowheads="1"/>
                  </p:cNvSpPr>
                  <p:nvPr/>
                </p:nvSpPr>
                <p:spPr bwMode="auto">
                  <a:xfrm>
                    <a:off x="4743976" y="5057213"/>
                    <a:ext cx="2000974" cy="801592"/>
                  </a:xfrm>
                  <a:prstGeom prst="triangle">
                    <a:avLst>
                      <a:gd name="adj" fmla="val 50000"/>
                    </a:avLst>
                  </a:prstGeom>
                  <a:solidFill>
                    <a:srgbClr val="FF00FF"/>
                  </a:solidFill>
                  <a:ln w="9525">
                    <a:noFill/>
                    <a:miter lim="800000"/>
                    <a:headEnd/>
                    <a:tailEnd/>
                  </a:ln>
                </p:spPr>
                <p:txBody>
                  <a:bodyPr wrap="none" anchor="ctr"/>
                  <a:lstStyle/>
                  <a:p>
                    <a:endParaRPr lang="en-US"/>
                  </a:p>
                </p:txBody>
              </p:sp>
              <p:sp>
                <p:nvSpPr>
                  <p:cNvPr id="205" name="AutoShape 91"/>
                  <p:cNvSpPr>
                    <a:spLocks noChangeArrowheads="1"/>
                  </p:cNvSpPr>
                  <p:nvPr/>
                </p:nvSpPr>
                <p:spPr bwMode="auto">
                  <a:xfrm>
                    <a:off x="2676320" y="803782"/>
                    <a:ext cx="664170" cy="5626047"/>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sp>
                <p:nvSpPr>
                  <p:cNvPr id="206" name="AutoShape 92"/>
                  <p:cNvSpPr>
                    <a:spLocks noChangeArrowheads="1"/>
                  </p:cNvSpPr>
                  <p:nvPr/>
                </p:nvSpPr>
                <p:spPr bwMode="auto">
                  <a:xfrm flipH="1">
                    <a:off x="8021724" y="769003"/>
                    <a:ext cx="664170" cy="5626046"/>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grpSp>
          </p:grpSp>
          <p:sp>
            <p:nvSpPr>
              <p:cNvPr id="198" name="AutoShape 86"/>
              <p:cNvSpPr>
                <a:spLocks noChangeArrowheads="1"/>
              </p:cNvSpPr>
              <p:nvPr/>
            </p:nvSpPr>
            <p:spPr bwMode="auto">
              <a:xfrm>
                <a:off x="2962277" y="3876671"/>
                <a:ext cx="295274" cy="133352"/>
              </a:xfrm>
              <a:prstGeom prst="triangle">
                <a:avLst>
                  <a:gd name="adj" fmla="val 50000"/>
                </a:avLst>
              </a:prstGeom>
              <a:solidFill>
                <a:schemeClr val="tx1"/>
              </a:solidFill>
              <a:ln w="57150">
                <a:solidFill>
                  <a:schemeClr val="tx1"/>
                </a:solidFill>
                <a:miter lim="800000"/>
                <a:headEnd/>
                <a:tailEnd/>
              </a:ln>
            </p:spPr>
            <p:txBody>
              <a:bodyPr wrap="none" anchor="ctr"/>
              <a:lstStyle/>
              <a:p>
                <a:endParaRPr lang="en-US"/>
              </a:p>
            </p:txBody>
          </p:sp>
        </p:grpSp>
        <p:grpSp>
          <p:nvGrpSpPr>
            <p:cNvPr id="30" name="Group 471"/>
            <p:cNvGrpSpPr>
              <a:grpSpLocks/>
            </p:cNvGrpSpPr>
            <p:nvPr/>
          </p:nvGrpSpPr>
          <p:grpSpPr bwMode="auto">
            <a:xfrm>
              <a:off x="3972687" y="3612359"/>
              <a:ext cx="1100089" cy="1892370"/>
              <a:chOff x="5181592" y="3788228"/>
              <a:chExt cx="1712694" cy="2206170"/>
            </a:xfrm>
          </p:grpSpPr>
          <p:grpSp>
            <p:nvGrpSpPr>
              <p:cNvPr id="144" name="Group 816"/>
              <p:cNvGrpSpPr>
                <a:grpSpLocks/>
              </p:cNvGrpSpPr>
              <p:nvPr/>
            </p:nvGrpSpPr>
            <p:grpSpPr bwMode="auto">
              <a:xfrm>
                <a:off x="5181592" y="3788228"/>
                <a:ext cx="1712694" cy="2206170"/>
                <a:chOff x="1524000" y="0"/>
                <a:chExt cx="7576457" cy="6858000"/>
              </a:xfrm>
            </p:grpSpPr>
            <p:sp>
              <p:nvSpPr>
                <p:cNvPr id="146" name="Rectangle 145"/>
                <p:cNvSpPr/>
                <p:nvPr/>
              </p:nvSpPr>
              <p:spPr>
                <a:xfrm>
                  <a:off x="1524000" y="0"/>
                  <a:ext cx="7576457" cy="6858000"/>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47" name="Group 59"/>
                <p:cNvGrpSpPr>
                  <a:grpSpLocks/>
                </p:cNvGrpSpPr>
                <p:nvPr/>
              </p:nvGrpSpPr>
              <p:grpSpPr bwMode="auto">
                <a:xfrm>
                  <a:off x="1698170" y="643667"/>
                  <a:ext cx="7132864" cy="6054679"/>
                  <a:chOff x="2162629" y="769003"/>
                  <a:chExt cx="6523265" cy="5660826"/>
                </a:xfrm>
              </p:grpSpPr>
              <p:grpSp>
                <p:nvGrpSpPr>
                  <p:cNvPr id="148" name="Group 71"/>
                  <p:cNvGrpSpPr>
                    <a:grpSpLocks/>
                  </p:cNvGrpSpPr>
                  <p:nvPr/>
                </p:nvGrpSpPr>
                <p:grpSpPr bwMode="auto">
                  <a:xfrm>
                    <a:off x="2162629" y="4379009"/>
                    <a:ext cx="5969106" cy="1192451"/>
                    <a:chOff x="1147729" y="4214812"/>
                    <a:chExt cx="6905650" cy="1100138"/>
                  </a:xfrm>
                </p:grpSpPr>
                <p:sp>
                  <p:nvSpPr>
                    <p:cNvPr id="195" name="Parallelogram 194"/>
                    <p:cNvSpPr/>
                    <p:nvPr/>
                  </p:nvSpPr>
                  <p:spPr>
                    <a:xfrm>
                      <a:off x="1951536" y="4244370"/>
                      <a:ext cx="6522819" cy="1017130"/>
                    </a:xfrm>
                    <a:prstGeom prst="parallelogram">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6" name="Isosceles Triangle 195"/>
                    <p:cNvSpPr/>
                    <p:nvPr/>
                  </p:nvSpPr>
                  <p:spPr>
                    <a:xfrm flipV="1">
                      <a:off x="1149184" y="4214581"/>
                      <a:ext cx="1664136" cy="110224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49" name="Group 56"/>
                  <p:cNvGrpSpPr>
                    <a:grpSpLocks/>
                  </p:cNvGrpSpPr>
                  <p:nvPr/>
                </p:nvGrpSpPr>
                <p:grpSpPr bwMode="auto">
                  <a:xfrm>
                    <a:off x="3507307" y="1163166"/>
                    <a:ext cx="4402428" cy="1619751"/>
                    <a:chOff x="2855919" y="1132340"/>
                    <a:chExt cx="4956181" cy="1552577"/>
                  </a:xfrm>
                </p:grpSpPr>
                <p:sp>
                  <p:nvSpPr>
                    <p:cNvPr id="154" name="AutoShape 4"/>
                    <p:cNvSpPr>
                      <a:spLocks noChangeArrowheads="1"/>
                    </p:cNvSpPr>
                    <p:nvPr/>
                  </p:nvSpPr>
                  <p:spPr bwMode="auto">
                    <a:xfrm>
                      <a:off x="6811974" y="16847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55" name="Line 5"/>
                    <p:cNvSpPr>
                      <a:spLocks noChangeShapeType="1"/>
                    </p:cNvSpPr>
                    <p:nvPr/>
                  </p:nvSpPr>
                  <p:spPr bwMode="auto">
                    <a:xfrm flipV="1">
                      <a:off x="3976695" y="1575253"/>
                      <a:ext cx="0" cy="465138"/>
                    </a:xfrm>
                    <a:prstGeom prst="line">
                      <a:avLst/>
                    </a:prstGeom>
                    <a:noFill/>
                    <a:ln w="9525">
                      <a:noFill/>
                      <a:round/>
                      <a:headEnd/>
                      <a:tailEnd type="triangle" w="med" len="med"/>
                    </a:ln>
                  </p:spPr>
                  <p:txBody>
                    <a:bodyPr/>
                    <a:lstStyle/>
                    <a:p>
                      <a:endParaRPr lang="en-US"/>
                    </a:p>
                  </p:txBody>
                </p:sp>
                <p:sp>
                  <p:nvSpPr>
                    <p:cNvPr id="156" name="AutoShape 6"/>
                    <p:cNvSpPr>
                      <a:spLocks noChangeArrowheads="1"/>
                    </p:cNvSpPr>
                    <p:nvPr/>
                  </p:nvSpPr>
                  <p:spPr bwMode="auto">
                    <a:xfrm>
                      <a:off x="6964374" y="1837191"/>
                      <a:ext cx="522288" cy="290513"/>
                    </a:xfrm>
                    <a:prstGeom prst="plus">
                      <a:avLst>
                        <a:gd name="adj" fmla="val 25000"/>
                      </a:avLst>
                    </a:prstGeom>
                    <a:solidFill>
                      <a:schemeClr val="accent2"/>
                    </a:solidFill>
                    <a:ln w="28575">
                      <a:noFill/>
                      <a:prstDash val="sysDot"/>
                      <a:miter lim="800000"/>
                      <a:headEnd/>
                      <a:tailEnd/>
                    </a:ln>
                  </p:spPr>
                  <p:txBody>
                    <a:bodyPr wrap="none" anchor="ctr"/>
                    <a:lstStyle/>
                    <a:p>
                      <a:endParaRPr lang="en-US"/>
                    </a:p>
                  </p:txBody>
                </p:sp>
                <p:sp>
                  <p:nvSpPr>
                    <p:cNvPr id="157" name="AutoShape 7"/>
                    <p:cNvSpPr>
                      <a:spLocks noChangeArrowheads="1"/>
                    </p:cNvSpPr>
                    <p:nvPr/>
                  </p:nvSpPr>
                  <p:spPr bwMode="auto">
                    <a:xfrm>
                      <a:off x="7116774" y="19895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58" name="AutoShape 8"/>
                    <p:cNvSpPr>
                      <a:spLocks noChangeArrowheads="1"/>
                    </p:cNvSpPr>
                    <p:nvPr/>
                  </p:nvSpPr>
                  <p:spPr bwMode="auto">
                    <a:xfrm>
                      <a:off x="7269174" y="2141992"/>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59" name="AutoShape 9"/>
                    <p:cNvSpPr>
                      <a:spLocks noChangeArrowheads="1"/>
                    </p:cNvSpPr>
                    <p:nvPr/>
                  </p:nvSpPr>
                  <p:spPr bwMode="auto">
                    <a:xfrm>
                      <a:off x="6942149" y="2222954"/>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60" name="AutoShape 10"/>
                    <p:cNvSpPr>
                      <a:spLocks noChangeArrowheads="1"/>
                    </p:cNvSpPr>
                    <p:nvPr/>
                  </p:nvSpPr>
                  <p:spPr bwMode="auto">
                    <a:xfrm>
                      <a:off x="7108837" y="19959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61" name="AutoShape 11"/>
                    <p:cNvSpPr>
                      <a:spLocks noChangeArrowheads="1"/>
                    </p:cNvSpPr>
                    <p:nvPr/>
                  </p:nvSpPr>
                  <p:spPr bwMode="auto">
                    <a:xfrm>
                      <a:off x="6323023" y="1276803"/>
                      <a:ext cx="706438" cy="3794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162" name="AutoShape 12"/>
                    <p:cNvSpPr>
                      <a:spLocks noChangeArrowheads="1"/>
                    </p:cNvSpPr>
                    <p:nvPr/>
                  </p:nvSpPr>
                  <p:spPr bwMode="auto">
                    <a:xfrm>
                      <a:off x="3470282" y="1343478"/>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63" name="AutoShape 13"/>
                    <p:cNvSpPr>
                      <a:spLocks noChangeArrowheads="1"/>
                    </p:cNvSpPr>
                    <p:nvPr/>
                  </p:nvSpPr>
                  <p:spPr bwMode="auto">
                    <a:xfrm>
                      <a:off x="3560770" y="1195840"/>
                      <a:ext cx="522288" cy="290513"/>
                    </a:xfrm>
                    <a:prstGeom prst="plus">
                      <a:avLst>
                        <a:gd name="adj" fmla="val 25000"/>
                      </a:avLst>
                    </a:prstGeom>
                    <a:solidFill>
                      <a:srgbClr val="CC0000"/>
                    </a:solidFill>
                    <a:ln w="28575">
                      <a:noFill/>
                      <a:miter lim="800000"/>
                      <a:headEnd/>
                      <a:tailEnd/>
                    </a:ln>
                  </p:spPr>
                  <p:txBody>
                    <a:bodyPr wrap="none" anchor="ctr"/>
                    <a:lstStyle/>
                    <a:p>
                      <a:endParaRPr lang="en-US"/>
                    </a:p>
                  </p:txBody>
                </p:sp>
                <p:sp>
                  <p:nvSpPr>
                    <p:cNvPr id="164" name="AutoShape 14"/>
                    <p:cNvSpPr>
                      <a:spLocks noChangeArrowheads="1"/>
                    </p:cNvSpPr>
                    <p:nvPr/>
                  </p:nvSpPr>
                  <p:spPr bwMode="auto">
                    <a:xfrm>
                      <a:off x="6886586" y="1132340"/>
                      <a:ext cx="649288" cy="5318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65" name="AutoShape 15"/>
                    <p:cNvSpPr>
                      <a:spLocks noChangeArrowheads="1"/>
                    </p:cNvSpPr>
                    <p:nvPr/>
                  </p:nvSpPr>
                  <p:spPr bwMode="auto">
                    <a:xfrm>
                      <a:off x="6253173" y="18514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66" name="AutoShape 16"/>
                    <p:cNvSpPr>
                      <a:spLocks noChangeArrowheads="1"/>
                    </p:cNvSpPr>
                    <p:nvPr/>
                  </p:nvSpPr>
                  <p:spPr bwMode="auto">
                    <a:xfrm>
                      <a:off x="6667511" y="2434092"/>
                      <a:ext cx="868364" cy="250825"/>
                    </a:xfrm>
                    <a:prstGeom prst="plus">
                      <a:avLst>
                        <a:gd name="adj" fmla="val 25000"/>
                      </a:avLst>
                    </a:prstGeom>
                    <a:solidFill>
                      <a:srgbClr val="0000FF"/>
                    </a:solidFill>
                    <a:ln w="28575" cap="rnd">
                      <a:noFill/>
                      <a:prstDash val="sysDot"/>
                      <a:miter lim="800000"/>
                      <a:headEnd/>
                      <a:tailEnd/>
                    </a:ln>
                  </p:spPr>
                  <p:txBody>
                    <a:bodyPr wrap="none" anchor="ctr"/>
                    <a:lstStyle/>
                    <a:p>
                      <a:endParaRPr lang="en-US"/>
                    </a:p>
                  </p:txBody>
                </p:sp>
                <p:sp>
                  <p:nvSpPr>
                    <p:cNvPr id="167" name="AutoShape 17"/>
                    <p:cNvSpPr>
                      <a:spLocks noChangeArrowheads="1"/>
                    </p:cNvSpPr>
                    <p:nvPr/>
                  </p:nvSpPr>
                  <p:spPr bwMode="auto">
                    <a:xfrm>
                      <a:off x="3622682" y="1394278"/>
                      <a:ext cx="706438" cy="3921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168" name="AutoShape 18"/>
                    <p:cNvSpPr>
                      <a:spLocks noChangeArrowheads="1"/>
                    </p:cNvSpPr>
                    <p:nvPr/>
                  </p:nvSpPr>
                  <p:spPr bwMode="auto">
                    <a:xfrm>
                      <a:off x="3775083" y="1648278"/>
                      <a:ext cx="522288" cy="290513"/>
                    </a:xfrm>
                    <a:prstGeom prst="plus">
                      <a:avLst>
                        <a:gd name="adj" fmla="val 25000"/>
                      </a:avLst>
                    </a:prstGeom>
                    <a:noFill/>
                    <a:ln w="28575">
                      <a:noFill/>
                      <a:miter lim="800000"/>
                      <a:headEnd/>
                      <a:tailEnd/>
                    </a:ln>
                  </p:spPr>
                  <p:txBody>
                    <a:bodyPr wrap="none" anchor="ctr"/>
                    <a:lstStyle/>
                    <a:p>
                      <a:endParaRPr lang="en-US"/>
                    </a:p>
                  </p:txBody>
                </p:sp>
                <p:sp>
                  <p:nvSpPr>
                    <p:cNvPr id="169" name="AutoShape 19"/>
                    <p:cNvSpPr>
                      <a:spLocks noChangeArrowheads="1"/>
                    </p:cNvSpPr>
                    <p:nvPr/>
                  </p:nvSpPr>
                  <p:spPr bwMode="auto">
                    <a:xfrm>
                      <a:off x="4060833" y="1686378"/>
                      <a:ext cx="522288" cy="290513"/>
                    </a:xfrm>
                    <a:prstGeom prst="plus">
                      <a:avLst>
                        <a:gd name="adj" fmla="val 25000"/>
                      </a:avLst>
                    </a:prstGeom>
                    <a:solidFill>
                      <a:srgbClr val="5255E0"/>
                    </a:solidFill>
                    <a:ln w="28575">
                      <a:noFill/>
                      <a:miter lim="800000"/>
                      <a:headEnd/>
                      <a:tailEnd/>
                    </a:ln>
                  </p:spPr>
                  <p:txBody>
                    <a:bodyPr wrap="none" anchor="ctr"/>
                    <a:lstStyle/>
                    <a:p>
                      <a:endParaRPr lang="en-US"/>
                    </a:p>
                  </p:txBody>
                </p:sp>
                <p:sp>
                  <p:nvSpPr>
                    <p:cNvPr id="170" name="AutoShape 20"/>
                    <p:cNvSpPr>
                      <a:spLocks noChangeArrowheads="1"/>
                    </p:cNvSpPr>
                    <p:nvPr/>
                  </p:nvSpPr>
                  <p:spPr bwMode="auto">
                    <a:xfrm>
                      <a:off x="2917832" y="1337128"/>
                      <a:ext cx="922339" cy="392113"/>
                    </a:xfrm>
                    <a:prstGeom prst="plus">
                      <a:avLst>
                        <a:gd name="adj" fmla="val 25000"/>
                      </a:avLst>
                    </a:prstGeom>
                    <a:solidFill>
                      <a:srgbClr val="5255E0"/>
                    </a:solidFill>
                    <a:ln w="28575" cap="rnd">
                      <a:noFill/>
                      <a:prstDash val="sysDot"/>
                      <a:miter lim="800000"/>
                      <a:headEnd/>
                      <a:tailEnd/>
                    </a:ln>
                  </p:spPr>
                  <p:txBody>
                    <a:bodyPr wrap="none" anchor="ctr"/>
                    <a:lstStyle/>
                    <a:p>
                      <a:endParaRPr lang="en-US"/>
                    </a:p>
                  </p:txBody>
                </p:sp>
                <p:sp>
                  <p:nvSpPr>
                    <p:cNvPr id="171" name="AutoShape 21"/>
                    <p:cNvSpPr>
                      <a:spLocks noChangeArrowheads="1"/>
                    </p:cNvSpPr>
                    <p:nvPr/>
                  </p:nvSpPr>
                  <p:spPr bwMode="auto">
                    <a:xfrm>
                      <a:off x="3382970" y="1676853"/>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72" name="AutoShape 22"/>
                    <p:cNvSpPr>
                      <a:spLocks noChangeArrowheads="1"/>
                    </p:cNvSpPr>
                    <p:nvPr/>
                  </p:nvSpPr>
                  <p:spPr bwMode="auto">
                    <a:xfrm>
                      <a:off x="3636970" y="1838779"/>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73" name="AutoShape 23"/>
                    <p:cNvSpPr>
                      <a:spLocks noChangeArrowheads="1"/>
                    </p:cNvSpPr>
                    <p:nvPr/>
                  </p:nvSpPr>
                  <p:spPr bwMode="auto">
                    <a:xfrm>
                      <a:off x="2954344" y="2165804"/>
                      <a:ext cx="661988" cy="33496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74" name="AutoShape 24"/>
                    <p:cNvSpPr>
                      <a:spLocks noChangeArrowheads="1"/>
                    </p:cNvSpPr>
                    <p:nvPr/>
                  </p:nvSpPr>
                  <p:spPr bwMode="auto">
                    <a:xfrm>
                      <a:off x="3408370" y="2310267"/>
                      <a:ext cx="522288" cy="290513"/>
                    </a:xfrm>
                    <a:prstGeom prst="plus">
                      <a:avLst>
                        <a:gd name="adj" fmla="val 25000"/>
                      </a:avLst>
                    </a:prstGeom>
                    <a:solidFill>
                      <a:schemeClr val="accent2"/>
                    </a:solidFill>
                    <a:ln w="28575">
                      <a:noFill/>
                      <a:miter lim="800000"/>
                      <a:headEnd/>
                      <a:tailEnd/>
                    </a:ln>
                  </p:spPr>
                  <p:txBody>
                    <a:bodyPr wrap="none" anchor="ctr"/>
                    <a:lstStyle/>
                    <a:p>
                      <a:endParaRPr lang="en-US"/>
                    </a:p>
                  </p:txBody>
                </p:sp>
                <p:sp>
                  <p:nvSpPr>
                    <p:cNvPr id="175" name="AutoShape 26"/>
                    <p:cNvSpPr>
                      <a:spLocks noChangeArrowheads="1"/>
                    </p:cNvSpPr>
                    <p:nvPr/>
                  </p:nvSpPr>
                  <p:spPr bwMode="auto">
                    <a:xfrm>
                      <a:off x="3990983" y="2095954"/>
                      <a:ext cx="763588" cy="46196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76" name="AutoShape 28"/>
                    <p:cNvSpPr>
                      <a:spLocks noChangeArrowheads="1"/>
                    </p:cNvSpPr>
                    <p:nvPr/>
                  </p:nvSpPr>
                  <p:spPr bwMode="auto">
                    <a:xfrm>
                      <a:off x="3341695" y="2172154"/>
                      <a:ext cx="522288" cy="290513"/>
                    </a:xfrm>
                    <a:prstGeom prst="plus">
                      <a:avLst>
                        <a:gd name="adj" fmla="val 25000"/>
                      </a:avLst>
                    </a:prstGeom>
                    <a:noFill/>
                    <a:ln w="28575">
                      <a:noFill/>
                      <a:miter lim="800000"/>
                      <a:headEnd/>
                      <a:tailEnd/>
                    </a:ln>
                  </p:spPr>
                  <p:txBody>
                    <a:bodyPr wrap="none" anchor="ctr"/>
                    <a:lstStyle/>
                    <a:p>
                      <a:endParaRPr lang="en-US"/>
                    </a:p>
                  </p:txBody>
                </p:sp>
                <p:sp>
                  <p:nvSpPr>
                    <p:cNvPr id="177" name="AutoShape 29"/>
                    <p:cNvSpPr>
                      <a:spLocks noChangeArrowheads="1"/>
                    </p:cNvSpPr>
                    <p:nvPr/>
                  </p:nvSpPr>
                  <p:spPr bwMode="auto">
                    <a:xfrm>
                      <a:off x="2946407" y="179115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78" name="AutoShape 30"/>
                    <p:cNvSpPr>
                      <a:spLocks noChangeArrowheads="1"/>
                    </p:cNvSpPr>
                    <p:nvPr/>
                  </p:nvSpPr>
                  <p:spPr bwMode="auto">
                    <a:xfrm>
                      <a:off x="3770320" y="2157867"/>
                      <a:ext cx="300038" cy="258763"/>
                    </a:xfrm>
                    <a:prstGeom prst="plus">
                      <a:avLst>
                        <a:gd name="adj" fmla="val 25000"/>
                      </a:avLst>
                    </a:prstGeom>
                    <a:solidFill>
                      <a:srgbClr val="AAACF0"/>
                    </a:solidFill>
                    <a:ln w="28575" cap="rnd">
                      <a:noFill/>
                      <a:prstDash val="sysDot"/>
                      <a:miter lim="800000"/>
                      <a:headEnd/>
                      <a:tailEnd/>
                    </a:ln>
                  </p:spPr>
                  <p:txBody>
                    <a:bodyPr wrap="none" anchor="ctr"/>
                    <a:lstStyle/>
                    <a:p>
                      <a:endParaRPr lang="en-US"/>
                    </a:p>
                  </p:txBody>
                </p:sp>
                <p:sp>
                  <p:nvSpPr>
                    <p:cNvPr id="179" name="AutoShape 31"/>
                    <p:cNvSpPr>
                      <a:spLocks noChangeArrowheads="1"/>
                    </p:cNvSpPr>
                    <p:nvPr/>
                  </p:nvSpPr>
                  <p:spPr bwMode="auto">
                    <a:xfrm>
                      <a:off x="2855919" y="1600653"/>
                      <a:ext cx="522288" cy="290513"/>
                    </a:xfrm>
                    <a:prstGeom prst="plus">
                      <a:avLst>
                        <a:gd name="adj" fmla="val 25000"/>
                      </a:avLst>
                    </a:prstGeom>
                    <a:solidFill>
                      <a:srgbClr val="D4344B"/>
                    </a:solidFill>
                    <a:ln w="28575">
                      <a:noFill/>
                      <a:miter lim="800000"/>
                      <a:headEnd/>
                      <a:tailEnd/>
                    </a:ln>
                  </p:spPr>
                  <p:txBody>
                    <a:bodyPr wrap="none" anchor="ctr"/>
                    <a:lstStyle/>
                    <a:p>
                      <a:endParaRPr lang="en-US"/>
                    </a:p>
                  </p:txBody>
                </p:sp>
                <p:sp>
                  <p:nvSpPr>
                    <p:cNvPr id="180" name="AutoShape 32"/>
                    <p:cNvSpPr>
                      <a:spLocks noChangeArrowheads="1"/>
                    </p:cNvSpPr>
                    <p:nvPr/>
                  </p:nvSpPr>
                  <p:spPr bwMode="auto">
                    <a:xfrm>
                      <a:off x="6462723" y="198482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81" name="AutoShape 33"/>
                    <p:cNvSpPr>
                      <a:spLocks noChangeArrowheads="1"/>
                    </p:cNvSpPr>
                    <p:nvPr/>
                  </p:nvSpPr>
                  <p:spPr bwMode="auto">
                    <a:xfrm>
                      <a:off x="6767524" y="2108654"/>
                      <a:ext cx="5984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182" name="AutoShape 34"/>
                    <p:cNvSpPr>
                      <a:spLocks noChangeArrowheads="1"/>
                    </p:cNvSpPr>
                    <p:nvPr/>
                  </p:nvSpPr>
                  <p:spPr bwMode="auto">
                    <a:xfrm>
                      <a:off x="6381761" y="23086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83" name="AutoShape 35"/>
                    <p:cNvSpPr>
                      <a:spLocks noChangeArrowheads="1"/>
                    </p:cNvSpPr>
                    <p:nvPr/>
                  </p:nvSpPr>
                  <p:spPr bwMode="auto">
                    <a:xfrm>
                      <a:off x="6659574" y="151810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84" name="AutoShape 36"/>
                    <p:cNvSpPr>
                      <a:spLocks noChangeArrowheads="1"/>
                    </p:cNvSpPr>
                    <p:nvPr/>
                  </p:nvSpPr>
                  <p:spPr bwMode="auto">
                    <a:xfrm>
                      <a:off x="5826135" y="15704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85" name="AutoShape 37"/>
                    <p:cNvSpPr>
                      <a:spLocks noChangeArrowheads="1"/>
                    </p:cNvSpPr>
                    <p:nvPr/>
                  </p:nvSpPr>
                  <p:spPr bwMode="auto">
                    <a:xfrm>
                      <a:off x="5316547" y="1646691"/>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86" name="AutoShape 38"/>
                    <p:cNvSpPr>
                      <a:spLocks noChangeArrowheads="1"/>
                    </p:cNvSpPr>
                    <p:nvPr/>
                  </p:nvSpPr>
                  <p:spPr bwMode="auto">
                    <a:xfrm>
                      <a:off x="4849821" y="1565728"/>
                      <a:ext cx="522288" cy="290513"/>
                    </a:xfrm>
                    <a:prstGeom prst="plus">
                      <a:avLst>
                        <a:gd name="adj" fmla="val 25000"/>
                      </a:avLst>
                    </a:prstGeom>
                    <a:solidFill>
                      <a:srgbClr val="AAACF0"/>
                    </a:solidFill>
                    <a:ln w="28575">
                      <a:noFill/>
                      <a:prstDash val="lgDash"/>
                      <a:miter lim="800000"/>
                      <a:headEnd/>
                      <a:tailEnd/>
                    </a:ln>
                  </p:spPr>
                  <p:txBody>
                    <a:bodyPr wrap="none" anchor="ctr"/>
                    <a:lstStyle/>
                    <a:p>
                      <a:endParaRPr lang="en-US"/>
                    </a:p>
                  </p:txBody>
                </p:sp>
                <p:sp>
                  <p:nvSpPr>
                    <p:cNvPr id="187" name="AutoShape 39"/>
                    <p:cNvSpPr>
                      <a:spLocks noChangeArrowheads="1"/>
                    </p:cNvSpPr>
                    <p:nvPr/>
                  </p:nvSpPr>
                  <p:spPr bwMode="auto">
                    <a:xfrm>
                      <a:off x="4445008" y="1829254"/>
                      <a:ext cx="769938" cy="28416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88" name="AutoShape 40"/>
                    <p:cNvSpPr>
                      <a:spLocks noChangeArrowheads="1"/>
                    </p:cNvSpPr>
                    <p:nvPr/>
                  </p:nvSpPr>
                  <p:spPr bwMode="auto">
                    <a:xfrm>
                      <a:off x="5616585" y="1908629"/>
                      <a:ext cx="522288" cy="290513"/>
                    </a:xfrm>
                    <a:prstGeom prst="plus">
                      <a:avLst>
                        <a:gd name="adj" fmla="val 25000"/>
                      </a:avLst>
                    </a:prstGeom>
                    <a:solidFill>
                      <a:srgbClr val="F16179"/>
                    </a:solidFill>
                    <a:ln w="28575">
                      <a:noFill/>
                      <a:miter lim="800000"/>
                      <a:headEnd/>
                      <a:tailEnd/>
                    </a:ln>
                  </p:spPr>
                  <p:txBody>
                    <a:bodyPr wrap="none" anchor="ctr"/>
                    <a:lstStyle/>
                    <a:p>
                      <a:endParaRPr lang="en-US"/>
                    </a:p>
                  </p:txBody>
                </p:sp>
                <p:sp>
                  <p:nvSpPr>
                    <p:cNvPr id="189" name="AutoShape 41"/>
                    <p:cNvSpPr>
                      <a:spLocks noChangeArrowheads="1"/>
                    </p:cNvSpPr>
                    <p:nvPr/>
                  </p:nvSpPr>
                  <p:spPr bwMode="auto">
                    <a:xfrm>
                      <a:off x="6030923" y="1734003"/>
                      <a:ext cx="522288" cy="290513"/>
                    </a:xfrm>
                    <a:prstGeom prst="plus">
                      <a:avLst>
                        <a:gd name="adj" fmla="val 25000"/>
                      </a:avLst>
                    </a:prstGeom>
                    <a:solidFill>
                      <a:schemeClr val="accent2"/>
                    </a:solidFill>
                    <a:ln w="28575">
                      <a:noFill/>
                      <a:miter lim="800000"/>
                      <a:headEnd/>
                      <a:tailEnd/>
                    </a:ln>
                  </p:spPr>
                  <p:txBody>
                    <a:bodyPr wrap="none" anchor="ctr"/>
                    <a:lstStyle/>
                    <a:p>
                      <a:pPr algn="ctr"/>
                      <a:endParaRPr lang="en-US"/>
                    </a:p>
                  </p:txBody>
                </p:sp>
                <p:sp>
                  <p:nvSpPr>
                    <p:cNvPr id="190" name="AutoShape 42"/>
                    <p:cNvSpPr>
                      <a:spLocks noChangeArrowheads="1"/>
                    </p:cNvSpPr>
                    <p:nvPr/>
                  </p:nvSpPr>
                  <p:spPr bwMode="auto">
                    <a:xfrm>
                      <a:off x="4411671" y="15133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91" name="AutoShape 43"/>
                    <p:cNvSpPr>
                      <a:spLocks noChangeArrowheads="1"/>
                    </p:cNvSpPr>
                    <p:nvPr/>
                  </p:nvSpPr>
                  <p:spPr bwMode="auto">
                    <a:xfrm>
                      <a:off x="5654685" y="1741941"/>
                      <a:ext cx="522288" cy="290513"/>
                    </a:xfrm>
                    <a:prstGeom prst="plus">
                      <a:avLst>
                        <a:gd name="adj" fmla="val 25000"/>
                      </a:avLst>
                    </a:prstGeom>
                    <a:solidFill>
                      <a:srgbClr val="AAACF0"/>
                    </a:solidFill>
                    <a:ln w="28575">
                      <a:noFill/>
                      <a:prstDash val="dashDot"/>
                      <a:miter lim="800000"/>
                      <a:headEnd/>
                      <a:tailEnd/>
                    </a:ln>
                  </p:spPr>
                  <p:txBody>
                    <a:bodyPr wrap="none" anchor="ctr"/>
                    <a:lstStyle/>
                    <a:p>
                      <a:endParaRPr lang="en-US"/>
                    </a:p>
                  </p:txBody>
                </p:sp>
                <p:sp>
                  <p:nvSpPr>
                    <p:cNvPr id="192" name="AutoShape 44"/>
                    <p:cNvSpPr>
                      <a:spLocks noChangeArrowheads="1"/>
                    </p:cNvSpPr>
                    <p:nvPr/>
                  </p:nvSpPr>
                  <p:spPr bwMode="auto">
                    <a:xfrm>
                      <a:off x="4344996" y="1975304"/>
                      <a:ext cx="5222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193" name="AutoShape 45"/>
                    <p:cNvSpPr>
                      <a:spLocks noChangeArrowheads="1"/>
                    </p:cNvSpPr>
                    <p:nvPr/>
                  </p:nvSpPr>
                  <p:spPr bwMode="auto">
                    <a:xfrm>
                      <a:off x="6145223" y="1975304"/>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94" name="AutoShape 46"/>
                    <p:cNvSpPr>
                      <a:spLocks noChangeArrowheads="1"/>
                    </p:cNvSpPr>
                    <p:nvPr/>
                  </p:nvSpPr>
                  <p:spPr bwMode="auto">
                    <a:xfrm>
                      <a:off x="7277112" y="1332365"/>
                      <a:ext cx="534988" cy="522288"/>
                    </a:xfrm>
                    <a:prstGeom prst="plus">
                      <a:avLst>
                        <a:gd name="adj" fmla="val 25000"/>
                      </a:avLst>
                    </a:prstGeom>
                    <a:solidFill>
                      <a:srgbClr val="D4344B"/>
                    </a:solidFill>
                    <a:ln w="28575">
                      <a:noFill/>
                      <a:prstDash val="sysDot"/>
                      <a:miter lim="800000"/>
                      <a:headEnd/>
                      <a:tailEnd/>
                    </a:ln>
                  </p:spPr>
                  <p:txBody>
                    <a:bodyPr wrap="none" anchor="ctr"/>
                    <a:lstStyle/>
                    <a:p>
                      <a:endParaRPr lang="en-US"/>
                    </a:p>
                  </p:txBody>
                </p:sp>
              </p:grpSp>
              <p:sp>
                <p:nvSpPr>
                  <p:cNvPr id="150" name="AutoShape 62"/>
                  <p:cNvSpPr>
                    <a:spLocks noChangeArrowheads="1"/>
                  </p:cNvSpPr>
                  <p:nvPr/>
                </p:nvSpPr>
                <p:spPr bwMode="auto">
                  <a:xfrm>
                    <a:off x="3677919" y="1176423"/>
                    <a:ext cx="4214876" cy="3603850"/>
                  </a:xfrm>
                  <a:prstGeom prst="triangle">
                    <a:avLst>
                      <a:gd name="adj" fmla="val 50000"/>
                    </a:avLst>
                  </a:prstGeom>
                  <a:solidFill>
                    <a:srgbClr val="30D840"/>
                  </a:solidFill>
                  <a:ln w="57150">
                    <a:noFill/>
                    <a:miter lim="800000"/>
                    <a:headEnd/>
                    <a:tailEnd/>
                  </a:ln>
                </p:spPr>
                <p:txBody>
                  <a:bodyPr wrap="none" anchor="ctr"/>
                  <a:lstStyle/>
                  <a:p>
                    <a:endParaRPr lang="en-US"/>
                  </a:p>
                </p:txBody>
              </p:sp>
              <p:sp>
                <p:nvSpPr>
                  <p:cNvPr id="151" name="AutoShape 71"/>
                  <p:cNvSpPr>
                    <a:spLocks noChangeArrowheads="1"/>
                  </p:cNvSpPr>
                  <p:nvPr/>
                </p:nvSpPr>
                <p:spPr bwMode="auto">
                  <a:xfrm>
                    <a:off x="4743976" y="5057213"/>
                    <a:ext cx="2000974" cy="801592"/>
                  </a:xfrm>
                  <a:prstGeom prst="triangle">
                    <a:avLst>
                      <a:gd name="adj" fmla="val 50000"/>
                    </a:avLst>
                  </a:prstGeom>
                  <a:solidFill>
                    <a:srgbClr val="FF00FF"/>
                  </a:solidFill>
                  <a:ln w="9525">
                    <a:noFill/>
                    <a:miter lim="800000"/>
                    <a:headEnd/>
                    <a:tailEnd/>
                  </a:ln>
                </p:spPr>
                <p:txBody>
                  <a:bodyPr wrap="none" anchor="ctr"/>
                  <a:lstStyle/>
                  <a:p>
                    <a:endParaRPr lang="en-US"/>
                  </a:p>
                </p:txBody>
              </p:sp>
              <p:sp>
                <p:nvSpPr>
                  <p:cNvPr id="152" name="AutoShape 91"/>
                  <p:cNvSpPr>
                    <a:spLocks noChangeArrowheads="1"/>
                  </p:cNvSpPr>
                  <p:nvPr/>
                </p:nvSpPr>
                <p:spPr bwMode="auto">
                  <a:xfrm>
                    <a:off x="2676320" y="803782"/>
                    <a:ext cx="664170" cy="5626047"/>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sp>
                <p:nvSpPr>
                  <p:cNvPr id="153" name="AutoShape 92"/>
                  <p:cNvSpPr>
                    <a:spLocks noChangeArrowheads="1"/>
                  </p:cNvSpPr>
                  <p:nvPr/>
                </p:nvSpPr>
                <p:spPr bwMode="auto">
                  <a:xfrm flipH="1">
                    <a:off x="8021724" y="769003"/>
                    <a:ext cx="664170" cy="5626046"/>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grpSp>
          </p:grpSp>
          <p:sp>
            <p:nvSpPr>
              <p:cNvPr id="145" name="AutoShape 86"/>
              <p:cNvSpPr>
                <a:spLocks noChangeArrowheads="1"/>
              </p:cNvSpPr>
              <p:nvPr/>
            </p:nvSpPr>
            <p:spPr bwMode="auto">
              <a:xfrm>
                <a:off x="5962651" y="3910009"/>
                <a:ext cx="295274" cy="133352"/>
              </a:xfrm>
              <a:prstGeom prst="triangle">
                <a:avLst>
                  <a:gd name="adj" fmla="val 50000"/>
                </a:avLst>
              </a:prstGeom>
              <a:solidFill>
                <a:schemeClr val="tx1"/>
              </a:solidFill>
              <a:ln w="57150">
                <a:solidFill>
                  <a:schemeClr val="tx1"/>
                </a:solidFill>
                <a:miter lim="800000"/>
                <a:headEnd/>
                <a:tailEnd/>
              </a:ln>
            </p:spPr>
            <p:txBody>
              <a:bodyPr wrap="none" anchor="ctr"/>
              <a:lstStyle/>
              <a:p>
                <a:endParaRPr lang="en-US"/>
              </a:p>
            </p:txBody>
          </p:sp>
        </p:grpSp>
        <p:grpSp>
          <p:nvGrpSpPr>
            <p:cNvPr id="31" name="Group 475"/>
            <p:cNvGrpSpPr>
              <a:grpSpLocks/>
            </p:cNvGrpSpPr>
            <p:nvPr/>
          </p:nvGrpSpPr>
          <p:grpSpPr bwMode="auto">
            <a:xfrm>
              <a:off x="2010064" y="1155001"/>
              <a:ext cx="1100088" cy="1891008"/>
              <a:chOff x="2126335" y="921657"/>
              <a:chExt cx="1712694" cy="2206170"/>
            </a:xfrm>
          </p:grpSpPr>
          <p:grpSp>
            <p:nvGrpSpPr>
              <p:cNvPr id="91" name="Group 707"/>
              <p:cNvGrpSpPr>
                <a:grpSpLocks/>
              </p:cNvGrpSpPr>
              <p:nvPr/>
            </p:nvGrpSpPr>
            <p:grpSpPr bwMode="auto">
              <a:xfrm>
                <a:off x="2126335" y="921657"/>
                <a:ext cx="1712694" cy="2206170"/>
                <a:chOff x="1524000" y="0"/>
                <a:chExt cx="7576457" cy="6858000"/>
              </a:xfrm>
            </p:grpSpPr>
            <p:sp>
              <p:nvSpPr>
                <p:cNvPr id="93" name="Rectangle 92"/>
                <p:cNvSpPr/>
                <p:nvPr/>
              </p:nvSpPr>
              <p:spPr>
                <a:xfrm>
                  <a:off x="1524000" y="0"/>
                  <a:ext cx="7576457" cy="6858000"/>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94" name="Group 59"/>
                <p:cNvGrpSpPr>
                  <a:grpSpLocks/>
                </p:cNvGrpSpPr>
                <p:nvPr/>
              </p:nvGrpSpPr>
              <p:grpSpPr bwMode="auto">
                <a:xfrm>
                  <a:off x="1698170" y="643666"/>
                  <a:ext cx="7132864" cy="6054678"/>
                  <a:chOff x="2162629" y="769003"/>
                  <a:chExt cx="6523265" cy="5660826"/>
                </a:xfrm>
              </p:grpSpPr>
              <p:grpSp>
                <p:nvGrpSpPr>
                  <p:cNvPr id="95" name="Group 71"/>
                  <p:cNvGrpSpPr>
                    <a:grpSpLocks/>
                  </p:cNvGrpSpPr>
                  <p:nvPr/>
                </p:nvGrpSpPr>
                <p:grpSpPr bwMode="auto">
                  <a:xfrm>
                    <a:off x="2162629" y="4379009"/>
                    <a:ext cx="5969106" cy="1192451"/>
                    <a:chOff x="1147729" y="4214812"/>
                    <a:chExt cx="6905650" cy="1100138"/>
                  </a:xfrm>
                </p:grpSpPr>
                <p:sp>
                  <p:nvSpPr>
                    <p:cNvPr id="142" name="Parallelogram 141"/>
                    <p:cNvSpPr/>
                    <p:nvPr/>
                  </p:nvSpPr>
                  <p:spPr>
                    <a:xfrm>
                      <a:off x="1951532" y="4242932"/>
                      <a:ext cx="6522824" cy="1017861"/>
                    </a:xfrm>
                    <a:prstGeom prst="parallelogram">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 name="Isosceles Triangle 142"/>
                    <p:cNvSpPr/>
                    <p:nvPr/>
                  </p:nvSpPr>
                  <p:spPr>
                    <a:xfrm flipV="1">
                      <a:off x="1149180" y="4213122"/>
                      <a:ext cx="1664137" cy="11030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96" name="Group 56"/>
                  <p:cNvGrpSpPr>
                    <a:grpSpLocks/>
                  </p:cNvGrpSpPr>
                  <p:nvPr/>
                </p:nvGrpSpPr>
                <p:grpSpPr bwMode="auto">
                  <a:xfrm>
                    <a:off x="3507305" y="1163170"/>
                    <a:ext cx="4402428" cy="1619751"/>
                    <a:chOff x="2855919" y="1132340"/>
                    <a:chExt cx="4956181" cy="1552577"/>
                  </a:xfrm>
                </p:grpSpPr>
                <p:sp>
                  <p:nvSpPr>
                    <p:cNvPr id="101" name="AutoShape 4"/>
                    <p:cNvSpPr>
                      <a:spLocks noChangeArrowheads="1"/>
                    </p:cNvSpPr>
                    <p:nvPr/>
                  </p:nvSpPr>
                  <p:spPr bwMode="auto">
                    <a:xfrm>
                      <a:off x="6811974" y="16847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02" name="Line 5"/>
                    <p:cNvSpPr>
                      <a:spLocks noChangeShapeType="1"/>
                    </p:cNvSpPr>
                    <p:nvPr/>
                  </p:nvSpPr>
                  <p:spPr bwMode="auto">
                    <a:xfrm flipV="1">
                      <a:off x="3976695" y="1575253"/>
                      <a:ext cx="0" cy="465138"/>
                    </a:xfrm>
                    <a:prstGeom prst="line">
                      <a:avLst/>
                    </a:prstGeom>
                    <a:noFill/>
                    <a:ln w="9525">
                      <a:noFill/>
                      <a:round/>
                      <a:headEnd/>
                      <a:tailEnd type="triangle" w="med" len="med"/>
                    </a:ln>
                  </p:spPr>
                  <p:txBody>
                    <a:bodyPr/>
                    <a:lstStyle/>
                    <a:p>
                      <a:endParaRPr lang="en-US"/>
                    </a:p>
                  </p:txBody>
                </p:sp>
                <p:sp>
                  <p:nvSpPr>
                    <p:cNvPr id="103" name="AutoShape 6"/>
                    <p:cNvSpPr>
                      <a:spLocks noChangeArrowheads="1"/>
                    </p:cNvSpPr>
                    <p:nvPr/>
                  </p:nvSpPr>
                  <p:spPr bwMode="auto">
                    <a:xfrm>
                      <a:off x="6964374" y="1837191"/>
                      <a:ext cx="522288" cy="290513"/>
                    </a:xfrm>
                    <a:prstGeom prst="plus">
                      <a:avLst>
                        <a:gd name="adj" fmla="val 25000"/>
                      </a:avLst>
                    </a:prstGeom>
                    <a:solidFill>
                      <a:schemeClr val="accent2"/>
                    </a:solidFill>
                    <a:ln w="28575">
                      <a:noFill/>
                      <a:prstDash val="sysDot"/>
                      <a:miter lim="800000"/>
                      <a:headEnd/>
                      <a:tailEnd/>
                    </a:ln>
                  </p:spPr>
                  <p:txBody>
                    <a:bodyPr wrap="none" anchor="ctr"/>
                    <a:lstStyle/>
                    <a:p>
                      <a:endParaRPr lang="en-US"/>
                    </a:p>
                  </p:txBody>
                </p:sp>
                <p:sp>
                  <p:nvSpPr>
                    <p:cNvPr id="104" name="AutoShape 7"/>
                    <p:cNvSpPr>
                      <a:spLocks noChangeArrowheads="1"/>
                    </p:cNvSpPr>
                    <p:nvPr/>
                  </p:nvSpPr>
                  <p:spPr bwMode="auto">
                    <a:xfrm>
                      <a:off x="7116774" y="19895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05" name="AutoShape 8"/>
                    <p:cNvSpPr>
                      <a:spLocks noChangeArrowheads="1"/>
                    </p:cNvSpPr>
                    <p:nvPr/>
                  </p:nvSpPr>
                  <p:spPr bwMode="auto">
                    <a:xfrm>
                      <a:off x="7269174" y="2141992"/>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06" name="AutoShape 9"/>
                    <p:cNvSpPr>
                      <a:spLocks noChangeArrowheads="1"/>
                    </p:cNvSpPr>
                    <p:nvPr/>
                  </p:nvSpPr>
                  <p:spPr bwMode="auto">
                    <a:xfrm>
                      <a:off x="6942149" y="2222954"/>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07" name="AutoShape 10"/>
                    <p:cNvSpPr>
                      <a:spLocks noChangeArrowheads="1"/>
                    </p:cNvSpPr>
                    <p:nvPr/>
                  </p:nvSpPr>
                  <p:spPr bwMode="auto">
                    <a:xfrm>
                      <a:off x="7108837" y="19959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08" name="AutoShape 11"/>
                    <p:cNvSpPr>
                      <a:spLocks noChangeArrowheads="1"/>
                    </p:cNvSpPr>
                    <p:nvPr/>
                  </p:nvSpPr>
                  <p:spPr bwMode="auto">
                    <a:xfrm>
                      <a:off x="6323023" y="1276803"/>
                      <a:ext cx="706438" cy="3794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109" name="AutoShape 12"/>
                    <p:cNvSpPr>
                      <a:spLocks noChangeArrowheads="1"/>
                    </p:cNvSpPr>
                    <p:nvPr/>
                  </p:nvSpPr>
                  <p:spPr bwMode="auto">
                    <a:xfrm>
                      <a:off x="3470282" y="1343478"/>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10" name="AutoShape 13"/>
                    <p:cNvSpPr>
                      <a:spLocks noChangeArrowheads="1"/>
                    </p:cNvSpPr>
                    <p:nvPr/>
                  </p:nvSpPr>
                  <p:spPr bwMode="auto">
                    <a:xfrm>
                      <a:off x="3560770" y="1195840"/>
                      <a:ext cx="522288" cy="290513"/>
                    </a:xfrm>
                    <a:prstGeom prst="plus">
                      <a:avLst>
                        <a:gd name="adj" fmla="val 25000"/>
                      </a:avLst>
                    </a:prstGeom>
                    <a:solidFill>
                      <a:srgbClr val="CC0000"/>
                    </a:solidFill>
                    <a:ln w="28575">
                      <a:noFill/>
                      <a:miter lim="800000"/>
                      <a:headEnd/>
                      <a:tailEnd/>
                    </a:ln>
                  </p:spPr>
                  <p:txBody>
                    <a:bodyPr wrap="none" anchor="ctr"/>
                    <a:lstStyle/>
                    <a:p>
                      <a:endParaRPr lang="en-US"/>
                    </a:p>
                  </p:txBody>
                </p:sp>
                <p:sp>
                  <p:nvSpPr>
                    <p:cNvPr id="111" name="AutoShape 14"/>
                    <p:cNvSpPr>
                      <a:spLocks noChangeArrowheads="1"/>
                    </p:cNvSpPr>
                    <p:nvPr/>
                  </p:nvSpPr>
                  <p:spPr bwMode="auto">
                    <a:xfrm>
                      <a:off x="6886586" y="1132340"/>
                      <a:ext cx="649288" cy="5318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12" name="AutoShape 15"/>
                    <p:cNvSpPr>
                      <a:spLocks noChangeArrowheads="1"/>
                    </p:cNvSpPr>
                    <p:nvPr/>
                  </p:nvSpPr>
                  <p:spPr bwMode="auto">
                    <a:xfrm>
                      <a:off x="6253173" y="18514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13" name="AutoShape 16"/>
                    <p:cNvSpPr>
                      <a:spLocks noChangeArrowheads="1"/>
                    </p:cNvSpPr>
                    <p:nvPr/>
                  </p:nvSpPr>
                  <p:spPr bwMode="auto">
                    <a:xfrm>
                      <a:off x="6667511" y="2434092"/>
                      <a:ext cx="868364" cy="250825"/>
                    </a:xfrm>
                    <a:prstGeom prst="plus">
                      <a:avLst>
                        <a:gd name="adj" fmla="val 25000"/>
                      </a:avLst>
                    </a:prstGeom>
                    <a:solidFill>
                      <a:srgbClr val="0000FF"/>
                    </a:solidFill>
                    <a:ln w="28575" cap="rnd">
                      <a:noFill/>
                      <a:prstDash val="sysDot"/>
                      <a:miter lim="800000"/>
                      <a:headEnd/>
                      <a:tailEnd/>
                    </a:ln>
                  </p:spPr>
                  <p:txBody>
                    <a:bodyPr wrap="none" anchor="ctr"/>
                    <a:lstStyle/>
                    <a:p>
                      <a:endParaRPr lang="en-US"/>
                    </a:p>
                  </p:txBody>
                </p:sp>
                <p:sp>
                  <p:nvSpPr>
                    <p:cNvPr id="114" name="AutoShape 17"/>
                    <p:cNvSpPr>
                      <a:spLocks noChangeArrowheads="1"/>
                    </p:cNvSpPr>
                    <p:nvPr/>
                  </p:nvSpPr>
                  <p:spPr bwMode="auto">
                    <a:xfrm>
                      <a:off x="3622682" y="1394278"/>
                      <a:ext cx="706438" cy="3921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115" name="AutoShape 18"/>
                    <p:cNvSpPr>
                      <a:spLocks noChangeArrowheads="1"/>
                    </p:cNvSpPr>
                    <p:nvPr/>
                  </p:nvSpPr>
                  <p:spPr bwMode="auto">
                    <a:xfrm>
                      <a:off x="3775083" y="1648278"/>
                      <a:ext cx="522288" cy="290513"/>
                    </a:xfrm>
                    <a:prstGeom prst="plus">
                      <a:avLst>
                        <a:gd name="adj" fmla="val 25000"/>
                      </a:avLst>
                    </a:prstGeom>
                    <a:noFill/>
                    <a:ln w="28575">
                      <a:noFill/>
                      <a:miter lim="800000"/>
                      <a:headEnd/>
                      <a:tailEnd/>
                    </a:ln>
                  </p:spPr>
                  <p:txBody>
                    <a:bodyPr wrap="none" anchor="ctr"/>
                    <a:lstStyle/>
                    <a:p>
                      <a:endParaRPr lang="en-US"/>
                    </a:p>
                  </p:txBody>
                </p:sp>
                <p:sp>
                  <p:nvSpPr>
                    <p:cNvPr id="116" name="AutoShape 19"/>
                    <p:cNvSpPr>
                      <a:spLocks noChangeArrowheads="1"/>
                    </p:cNvSpPr>
                    <p:nvPr/>
                  </p:nvSpPr>
                  <p:spPr bwMode="auto">
                    <a:xfrm>
                      <a:off x="4060833" y="1686378"/>
                      <a:ext cx="522288" cy="290513"/>
                    </a:xfrm>
                    <a:prstGeom prst="plus">
                      <a:avLst>
                        <a:gd name="adj" fmla="val 25000"/>
                      </a:avLst>
                    </a:prstGeom>
                    <a:solidFill>
                      <a:srgbClr val="5255E0"/>
                    </a:solidFill>
                    <a:ln w="28575">
                      <a:noFill/>
                      <a:miter lim="800000"/>
                      <a:headEnd/>
                      <a:tailEnd/>
                    </a:ln>
                  </p:spPr>
                  <p:txBody>
                    <a:bodyPr wrap="none" anchor="ctr"/>
                    <a:lstStyle/>
                    <a:p>
                      <a:endParaRPr lang="en-US"/>
                    </a:p>
                  </p:txBody>
                </p:sp>
                <p:sp>
                  <p:nvSpPr>
                    <p:cNvPr id="117" name="AutoShape 20"/>
                    <p:cNvSpPr>
                      <a:spLocks noChangeArrowheads="1"/>
                    </p:cNvSpPr>
                    <p:nvPr/>
                  </p:nvSpPr>
                  <p:spPr bwMode="auto">
                    <a:xfrm>
                      <a:off x="2917832" y="1337128"/>
                      <a:ext cx="922339" cy="392113"/>
                    </a:xfrm>
                    <a:prstGeom prst="plus">
                      <a:avLst>
                        <a:gd name="adj" fmla="val 25000"/>
                      </a:avLst>
                    </a:prstGeom>
                    <a:solidFill>
                      <a:srgbClr val="5255E0"/>
                    </a:solidFill>
                    <a:ln w="28575" cap="rnd">
                      <a:noFill/>
                      <a:prstDash val="sysDot"/>
                      <a:miter lim="800000"/>
                      <a:headEnd/>
                      <a:tailEnd/>
                    </a:ln>
                  </p:spPr>
                  <p:txBody>
                    <a:bodyPr wrap="none" anchor="ctr"/>
                    <a:lstStyle/>
                    <a:p>
                      <a:endParaRPr lang="en-US"/>
                    </a:p>
                  </p:txBody>
                </p:sp>
                <p:sp>
                  <p:nvSpPr>
                    <p:cNvPr id="118" name="AutoShape 21"/>
                    <p:cNvSpPr>
                      <a:spLocks noChangeArrowheads="1"/>
                    </p:cNvSpPr>
                    <p:nvPr/>
                  </p:nvSpPr>
                  <p:spPr bwMode="auto">
                    <a:xfrm>
                      <a:off x="3382970" y="1676853"/>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19" name="AutoShape 22"/>
                    <p:cNvSpPr>
                      <a:spLocks noChangeArrowheads="1"/>
                    </p:cNvSpPr>
                    <p:nvPr/>
                  </p:nvSpPr>
                  <p:spPr bwMode="auto">
                    <a:xfrm>
                      <a:off x="3636970" y="1838779"/>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20" name="AutoShape 23"/>
                    <p:cNvSpPr>
                      <a:spLocks noChangeArrowheads="1"/>
                    </p:cNvSpPr>
                    <p:nvPr/>
                  </p:nvSpPr>
                  <p:spPr bwMode="auto">
                    <a:xfrm>
                      <a:off x="2954344" y="2165804"/>
                      <a:ext cx="661988" cy="33496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21" name="AutoShape 24"/>
                    <p:cNvSpPr>
                      <a:spLocks noChangeArrowheads="1"/>
                    </p:cNvSpPr>
                    <p:nvPr/>
                  </p:nvSpPr>
                  <p:spPr bwMode="auto">
                    <a:xfrm>
                      <a:off x="3408370" y="2310267"/>
                      <a:ext cx="522288" cy="290513"/>
                    </a:xfrm>
                    <a:prstGeom prst="plus">
                      <a:avLst>
                        <a:gd name="adj" fmla="val 25000"/>
                      </a:avLst>
                    </a:prstGeom>
                    <a:solidFill>
                      <a:schemeClr val="accent2"/>
                    </a:solidFill>
                    <a:ln w="28575">
                      <a:noFill/>
                      <a:miter lim="800000"/>
                      <a:headEnd/>
                      <a:tailEnd/>
                    </a:ln>
                  </p:spPr>
                  <p:txBody>
                    <a:bodyPr wrap="none" anchor="ctr"/>
                    <a:lstStyle/>
                    <a:p>
                      <a:endParaRPr lang="en-US"/>
                    </a:p>
                  </p:txBody>
                </p:sp>
                <p:sp>
                  <p:nvSpPr>
                    <p:cNvPr id="122" name="AutoShape 26"/>
                    <p:cNvSpPr>
                      <a:spLocks noChangeArrowheads="1"/>
                    </p:cNvSpPr>
                    <p:nvPr/>
                  </p:nvSpPr>
                  <p:spPr bwMode="auto">
                    <a:xfrm>
                      <a:off x="3990983" y="2095954"/>
                      <a:ext cx="763588" cy="46196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23" name="AutoShape 28"/>
                    <p:cNvSpPr>
                      <a:spLocks noChangeArrowheads="1"/>
                    </p:cNvSpPr>
                    <p:nvPr/>
                  </p:nvSpPr>
                  <p:spPr bwMode="auto">
                    <a:xfrm>
                      <a:off x="3341695" y="2172154"/>
                      <a:ext cx="522288" cy="290513"/>
                    </a:xfrm>
                    <a:prstGeom prst="plus">
                      <a:avLst>
                        <a:gd name="adj" fmla="val 25000"/>
                      </a:avLst>
                    </a:prstGeom>
                    <a:noFill/>
                    <a:ln w="28575">
                      <a:noFill/>
                      <a:miter lim="800000"/>
                      <a:headEnd/>
                      <a:tailEnd/>
                    </a:ln>
                  </p:spPr>
                  <p:txBody>
                    <a:bodyPr wrap="none" anchor="ctr"/>
                    <a:lstStyle/>
                    <a:p>
                      <a:endParaRPr lang="en-US"/>
                    </a:p>
                  </p:txBody>
                </p:sp>
                <p:sp>
                  <p:nvSpPr>
                    <p:cNvPr id="124" name="AutoShape 29"/>
                    <p:cNvSpPr>
                      <a:spLocks noChangeArrowheads="1"/>
                    </p:cNvSpPr>
                    <p:nvPr/>
                  </p:nvSpPr>
                  <p:spPr bwMode="auto">
                    <a:xfrm>
                      <a:off x="2946407" y="179115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25" name="AutoShape 30"/>
                    <p:cNvSpPr>
                      <a:spLocks noChangeArrowheads="1"/>
                    </p:cNvSpPr>
                    <p:nvPr/>
                  </p:nvSpPr>
                  <p:spPr bwMode="auto">
                    <a:xfrm>
                      <a:off x="3770320" y="2157867"/>
                      <a:ext cx="300038" cy="258763"/>
                    </a:xfrm>
                    <a:prstGeom prst="plus">
                      <a:avLst>
                        <a:gd name="adj" fmla="val 25000"/>
                      </a:avLst>
                    </a:prstGeom>
                    <a:solidFill>
                      <a:srgbClr val="AAACF0"/>
                    </a:solidFill>
                    <a:ln w="28575" cap="rnd">
                      <a:noFill/>
                      <a:prstDash val="sysDot"/>
                      <a:miter lim="800000"/>
                      <a:headEnd/>
                      <a:tailEnd/>
                    </a:ln>
                  </p:spPr>
                  <p:txBody>
                    <a:bodyPr wrap="none" anchor="ctr"/>
                    <a:lstStyle/>
                    <a:p>
                      <a:endParaRPr lang="en-US"/>
                    </a:p>
                  </p:txBody>
                </p:sp>
                <p:sp>
                  <p:nvSpPr>
                    <p:cNvPr id="126" name="AutoShape 31"/>
                    <p:cNvSpPr>
                      <a:spLocks noChangeArrowheads="1"/>
                    </p:cNvSpPr>
                    <p:nvPr/>
                  </p:nvSpPr>
                  <p:spPr bwMode="auto">
                    <a:xfrm>
                      <a:off x="2855919" y="1600653"/>
                      <a:ext cx="522288" cy="290513"/>
                    </a:xfrm>
                    <a:prstGeom prst="plus">
                      <a:avLst>
                        <a:gd name="adj" fmla="val 25000"/>
                      </a:avLst>
                    </a:prstGeom>
                    <a:solidFill>
                      <a:srgbClr val="D4344B"/>
                    </a:solidFill>
                    <a:ln w="28575">
                      <a:noFill/>
                      <a:miter lim="800000"/>
                      <a:headEnd/>
                      <a:tailEnd/>
                    </a:ln>
                  </p:spPr>
                  <p:txBody>
                    <a:bodyPr wrap="none" anchor="ctr"/>
                    <a:lstStyle/>
                    <a:p>
                      <a:endParaRPr lang="en-US"/>
                    </a:p>
                  </p:txBody>
                </p:sp>
                <p:sp>
                  <p:nvSpPr>
                    <p:cNvPr id="127" name="AutoShape 32"/>
                    <p:cNvSpPr>
                      <a:spLocks noChangeArrowheads="1"/>
                    </p:cNvSpPr>
                    <p:nvPr/>
                  </p:nvSpPr>
                  <p:spPr bwMode="auto">
                    <a:xfrm>
                      <a:off x="6462723" y="198482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28" name="AutoShape 33"/>
                    <p:cNvSpPr>
                      <a:spLocks noChangeArrowheads="1"/>
                    </p:cNvSpPr>
                    <p:nvPr/>
                  </p:nvSpPr>
                  <p:spPr bwMode="auto">
                    <a:xfrm>
                      <a:off x="6767524" y="2108654"/>
                      <a:ext cx="5984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129" name="AutoShape 34"/>
                    <p:cNvSpPr>
                      <a:spLocks noChangeArrowheads="1"/>
                    </p:cNvSpPr>
                    <p:nvPr/>
                  </p:nvSpPr>
                  <p:spPr bwMode="auto">
                    <a:xfrm>
                      <a:off x="6381761" y="23086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30" name="AutoShape 35"/>
                    <p:cNvSpPr>
                      <a:spLocks noChangeArrowheads="1"/>
                    </p:cNvSpPr>
                    <p:nvPr/>
                  </p:nvSpPr>
                  <p:spPr bwMode="auto">
                    <a:xfrm>
                      <a:off x="6659574" y="151810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31" name="AutoShape 36"/>
                    <p:cNvSpPr>
                      <a:spLocks noChangeArrowheads="1"/>
                    </p:cNvSpPr>
                    <p:nvPr/>
                  </p:nvSpPr>
                  <p:spPr bwMode="auto">
                    <a:xfrm>
                      <a:off x="5826135" y="15704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32" name="AutoShape 37"/>
                    <p:cNvSpPr>
                      <a:spLocks noChangeArrowheads="1"/>
                    </p:cNvSpPr>
                    <p:nvPr/>
                  </p:nvSpPr>
                  <p:spPr bwMode="auto">
                    <a:xfrm>
                      <a:off x="5316547" y="1646691"/>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133" name="AutoShape 38"/>
                    <p:cNvSpPr>
                      <a:spLocks noChangeArrowheads="1"/>
                    </p:cNvSpPr>
                    <p:nvPr/>
                  </p:nvSpPr>
                  <p:spPr bwMode="auto">
                    <a:xfrm>
                      <a:off x="4849821" y="1565728"/>
                      <a:ext cx="522288" cy="290513"/>
                    </a:xfrm>
                    <a:prstGeom prst="plus">
                      <a:avLst>
                        <a:gd name="adj" fmla="val 25000"/>
                      </a:avLst>
                    </a:prstGeom>
                    <a:solidFill>
                      <a:srgbClr val="AAACF0"/>
                    </a:solidFill>
                    <a:ln w="28575">
                      <a:noFill/>
                      <a:prstDash val="lgDash"/>
                      <a:miter lim="800000"/>
                      <a:headEnd/>
                      <a:tailEnd/>
                    </a:ln>
                  </p:spPr>
                  <p:txBody>
                    <a:bodyPr wrap="none" anchor="ctr"/>
                    <a:lstStyle/>
                    <a:p>
                      <a:endParaRPr lang="en-US"/>
                    </a:p>
                  </p:txBody>
                </p:sp>
                <p:sp>
                  <p:nvSpPr>
                    <p:cNvPr id="134" name="AutoShape 39"/>
                    <p:cNvSpPr>
                      <a:spLocks noChangeArrowheads="1"/>
                    </p:cNvSpPr>
                    <p:nvPr/>
                  </p:nvSpPr>
                  <p:spPr bwMode="auto">
                    <a:xfrm>
                      <a:off x="4445008" y="1829254"/>
                      <a:ext cx="769938" cy="28416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135" name="AutoShape 40"/>
                    <p:cNvSpPr>
                      <a:spLocks noChangeArrowheads="1"/>
                    </p:cNvSpPr>
                    <p:nvPr/>
                  </p:nvSpPr>
                  <p:spPr bwMode="auto">
                    <a:xfrm>
                      <a:off x="5616585" y="1908629"/>
                      <a:ext cx="522288" cy="290513"/>
                    </a:xfrm>
                    <a:prstGeom prst="plus">
                      <a:avLst>
                        <a:gd name="adj" fmla="val 25000"/>
                      </a:avLst>
                    </a:prstGeom>
                    <a:solidFill>
                      <a:srgbClr val="F16179"/>
                    </a:solidFill>
                    <a:ln w="28575">
                      <a:noFill/>
                      <a:miter lim="800000"/>
                      <a:headEnd/>
                      <a:tailEnd/>
                    </a:ln>
                  </p:spPr>
                  <p:txBody>
                    <a:bodyPr wrap="none" anchor="ctr"/>
                    <a:lstStyle/>
                    <a:p>
                      <a:endParaRPr lang="en-US"/>
                    </a:p>
                  </p:txBody>
                </p:sp>
                <p:sp>
                  <p:nvSpPr>
                    <p:cNvPr id="136" name="AutoShape 41"/>
                    <p:cNvSpPr>
                      <a:spLocks noChangeArrowheads="1"/>
                    </p:cNvSpPr>
                    <p:nvPr/>
                  </p:nvSpPr>
                  <p:spPr bwMode="auto">
                    <a:xfrm>
                      <a:off x="6030923" y="1734003"/>
                      <a:ext cx="522288" cy="290513"/>
                    </a:xfrm>
                    <a:prstGeom prst="plus">
                      <a:avLst>
                        <a:gd name="adj" fmla="val 25000"/>
                      </a:avLst>
                    </a:prstGeom>
                    <a:solidFill>
                      <a:schemeClr val="accent2"/>
                    </a:solidFill>
                    <a:ln w="28575">
                      <a:noFill/>
                      <a:miter lim="800000"/>
                      <a:headEnd/>
                      <a:tailEnd/>
                    </a:ln>
                  </p:spPr>
                  <p:txBody>
                    <a:bodyPr wrap="none" anchor="ctr"/>
                    <a:lstStyle/>
                    <a:p>
                      <a:pPr algn="ctr"/>
                      <a:endParaRPr lang="en-US"/>
                    </a:p>
                  </p:txBody>
                </p:sp>
                <p:sp>
                  <p:nvSpPr>
                    <p:cNvPr id="137" name="AutoShape 42"/>
                    <p:cNvSpPr>
                      <a:spLocks noChangeArrowheads="1"/>
                    </p:cNvSpPr>
                    <p:nvPr/>
                  </p:nvSpPr>
                  <p:spPr bwMode="auto">
                    <a:xfrm>
                      <a:off x="4411671" y="15133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38" name="AutoShape 43"/>
                    <p:cNvSpPr>
                      <a:spLocks noChangeArrowheads="1"/>
                    </p:cNvSpPr>
                    <p:nvPr/>
                  </p:nvSpPr>
                  <p:spPr bwMode="auto">
                    <a:xfrm>
                      <a:off x="5654685" y="1741941"/>
                      <a:ext cx="522288" cy="290513"/>
                    </a:xfrm>
                    <a:prstGeom prst="plus">
                      <a:avLst>
                        <a:gd name="adj" fmla="val 25000"/>
                      </a:avLst>
                    </a:prstGeom>
                    <a:solidFill>
                      <a:srgbClr val="AAACF0"/>
                    </a:solidFill>
                    <a:ln w="28575">
                      <a:noFill/>
                      <a:prstDash val="dashDot"/>
                      <a:miter lim="800000"/>
                      <a:headEnd/>
                      <a:tailEnd/>
                    </a:ln>
                  </p:spPr>
                  <p:txBody>
                    <a:bodyPr wrap="none" anchor="ctr"/>
                    <a:lstStyle/>
                    <a:p>
                      <a:endParaRPr lang="en-US"/>
                    </a:p>
                  </p:txBody>
                </p:sp>
                <p:sp>
                  <p:nvSpPr>
                    <p:cNvPr id="139" name="AutoShape 44"/>
                    <p:cNvSpPr>
                      <a:spLocks noChangeArrowheads="1"/>
                    </p:cNvSpPr>
                    <p:nvPr/>
                  </p:nvSpPr>
                  <p:spPr bwMode="auto">
                    <a:xfrm>
                      <a:off x="4344996" y="1975304"/>
                      <a:ext cx="5222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140" name="AutoShape 45"/>
                    <p:cNvSpPr>
                      <a:spLocks noChangeArrowheads="1"/>
                    </p:cNvSpPr>
                    <p:nvPr/>
                  </p:nvSpPr>
                  <p:spPr bwMode="auto">
                    <a:xfrm>
                      <a:off x="6145223" y="1975304"/>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141" name="AutoShape 46"/>
                    <p:cNvSpPr>
                      <a:spLocks noChangeArrowheads="1"/>
                    </p:cNvSpPr>
                    <p:nvPr/>
                  </p:nvSpPr>
                  <p:spPr bwMode="auto">
                    <a:xfrm>
                      <a:off x="7277112" y="1332365"/>
                      <a:ext cx="534988" cy="522288"/>
                    </a:xfrm>
                    <a:prstGeom prst="plus">
                      <a:avLst>
                        <a:gd name="adj" fmla="val 25000"/>
                      </a:avLst>
                    </a:prstGeom>
                    <a:solidFill>
                      <a:srgbClr val="D4344B"/>
                    </a:solidFill>
                    <a:ln w="28575">
                      <a:noFill/>
                      <a:prstDash val="sysDot"/>
                      <a:miter lim="800000"/>
                      <a:headEnd/>
                      <a:tailEnd/>
                    </a:ln>
                  </p:spPr>
                  <p:txBody>
                    <a:bodyPr wrap="none" anchor="ctr"/>
                    <a:lstStyle/>
                    <a:p>
                      <a:endParaRPr lang="en-US"/>
                    </a:p>
                  </p:txBody>
                </p:sp>
              </p:grpSp>
              <p:sp>
                <p:nvSpPr>
                  <p:cNvPr id="97" name="AutoShape 62"/>
                  <p:cNvSpPr>
                    <a:spLocks noChangeArrowheads="1"/>
                  </p:cNvSpPr>
                  <p:nvPr/>
                </p:nvSpPr>
                <p:spPr bwMode="auto">
                  <a:xfrm>
                    <a:off x="3677919" y="1176423"/>
                    <a:ext cx="4214876" cy="3603850"/>
                  </a:xfrm>
                  <a:prstGeom prst="triangle">
                    <a:avLst>
                      <a:gd name="adj" fmla="val 50000"/>
                    </a:avLst>
                  </a:prstGeom>
                  <a:solidFill>
                    <a:srgbClr val="30D840"/>
                  </a:solidFill>
                  <a:ln w="57150">
                    <a:noFill/>
                    <a:miter lim="800000"/>
                    <a:headEnd/>
                    <a:tailEnd/>
                  </a:ln>
                </p:spPr>
                <p:txBody>
                  <a:bodyPr wrap="none" anchor="ctr"/>
                  <a:lstStyle/>
                  <a:p>
                    <a:endParaRPr lang="en-US"/>
                  </a:p>
                </p:txBody>
              </p:sp>
              <p:sp>
                <p:nvSpPr>
                  <p:cNvPr id="98" name="AutoShape 71"/>
                  <p:cNvSpPr>
                    <a:spLocks noChangeArrowheads="1"/>
                  </p:cNvSpPr>
                  <p:nvPr/>
                </p:nvSpPr>
                <p:spPr bwMode="auto">
                  <a:xfrm>
                    <a:off x="4743976" y="5057213"/>
                    <a:ext cx="2000974" cy="801592"/>
                  </a:xfrm>
                  <a:prstGeom prst="triangle">
                    <a:avLst>
                      <a:gd name="adj" fmla="val 50000"/>
                    </a:avLst>
                  </a:prstGeom>
                  <a:solidFill>
                    <a:srgbClr val="FF00FF"/>
                  </a:solidFill>
                  <a:ln w="9525">
                    <a:noFill/>
                    <a:miter lim="800000"/>
                    <a:headEnd/>
                    <a:tailEnd/>
                  </a:ln>
                </p:spPr>
                <p:txBody>
                  <a:bodyPr wrap="none" anchor="ctr"/>
                  <a:lstStyle/>
                  <a:p>
                    <a:endParaRPr lang="en-US"/>
                  </a:p>
                </p:txBody>
              </p:sp>
              <p:sp>
                <p:nvSpPr>
                  <p:cNvPr id="99" name="AutoShape 91"/>
                  <p:cNvSpPr>
                    <a:spLocks noChangeArrowheads="1"/>
                  </p:cNvSpPr>
                  <p:nvPr/>
                </p:nvSpPr>
                <p:spPr bwMode="auto">
                  <a:xfrm>
                    <a:off x="2676320" y="803782"/>
                    <a:ext cx="664170" cy="5626047"/>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sp>
                <p:nvSpPr>
                  <p:cNvPr id="100" name="AutoShape 92"/>
                  <p:cNvSpPr>
                    <a:spLocks noChangeArrowheads="1"/>
                  </p:cNvSpPr>
                  <p:nvPr/>
                </p:nvSpPr>
                <p:spPr bwMode="auto">
                  <a:xfrm flipH="1">
                    <a:off x="8021724" y="769003"/>
                    <a:ext cx="664170" cy="5626046"/>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grpSp>
          </p:grpSp>
          <p:sp>
            <p:nvSpPr>
              <p:cNvPr id="92" name="AutoShape 86"/>
              <p:cNvSpPr>
                <a:spLocks noChangeArrowheads="1"/>
              </p:cNvSpPr>
              <p:nvPr/>
            </p:nvSpPr>
            <p:spPr bwMode="auto">
              <a:xfrm>
                <a:off x="2905125" y="1042984"/>
                <a:ext cx="295274" cy="133352"/>
              </a:xfrm>
              <a:prstGeom prst="triangle">
                <a:avLst>
                  <a:gd name="adj" fmla="val 50000"/>
                </a:avLst>
              </a:prstGeom>
              <a:solidFill>
                <a:schemeClr val="tx1"/>
              </a:solidFill>
              <a:ln w="57150">
                <a:solidFill>
                  <a:schemeClr val="tx1"/>
                </a:solidFill>
                <a:miter lim="800000"/>
                <a:headEnd/>
                <a:tailEnd/>
              </a:ln>
            </p:spPr>
            <p:txBody>
              <a:bodyPr wrap="none" anchor="ctr"/>
              <a:lstStyle/>
              <a:p>
                <a:endParaRPr lang="en-US"/>
              </a:p>
            </p:txBody>
          </p:sp>
        </p:grpSp>
        <p:grpSp>
          <p:nvGrpSpPr>
            <p:cNvPr id="32" name="Group 474"/>
            <p:cNvGrpSpPr>
              <a:grpSpLocks/>
            </p:cNvGrpSpPr>
            <p:nvPr/>
          </p:nvGrpSpPr>
          <p:grpSpPr bwMode="auto">
            <a:xfrm>
              <a:off x="4000215" y="1172699"/>
              <a:ext cx="1100088" cy="1892370"/>
              <a:chOff x="5225152" y="943429"/>
              <a:chExt cx="1712694" cy="2206170"/>
            </a:xfrm>
          </p:grpSpPr>
          <p:grpSp>
            <p:nvGrpSpPr>
              <p:cNvPr id="38" name="Group 654"/>
              <p:cNvGrpSpPr>
                <a:grpSpLocks/>
              </p:cNvGrpSpPr>
              <p:nvPr/>
            </p:nvGrpSpPr>
            <p:grpSpPr bwMode="auto">
              <a:xfrm>
                <a:off x="5225152" y="943429"/>
                <a:ext cx="1712694" cy="2206170"/>
                <a:chOff x="1524000" y="0"/>
                <a:chExt cx="7576457" cy="6858000"/>
              </a:xfrm>
            </p:grpSpPr>
            <p:sp>
              <p:nvSpPr>
                <p:cNvPr id="40" name="Rectangle 39"/>
                <p:cNvSpPr/>
                <p:nvPr/>
              </p:nvSpPr>
              <p:spPr>
                <a:xfrm>
                  <a:off x="1524000" y="0"/>
                  <a:ext cx="7576457" cy="6858000"/>
                </a:xfrm>
                <a:prstGeom prst="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1" name="Group 59"/>
                <p:cNvGrpSpPr>
                  <a:grpSpLocks/>
                </p:cNvGrpSpPr>
                <p:nvPr/>
              </p:nvGrpSpPr>
              <p:grpSpPr bwMode="auto">
                <a:xfrm>
                  <a:off x="1698170" y="643665"/>
                  <a:ext cx="7132864" cy="6054678"/>
                  <a:chOff x="2162629" y="769003"/>
                  <a:chExt cx="6523265" cy="5660826"/>
                </a:xfrm>
              </p:grpSpPr>
              <p:grpSp>
                <p:nvGrpSpPr>
                  <p:cNvPr id="42" name="Group 71"/>
                  <p:cNvGrpSpPr>
                    <a:grpSpLocks/>
                  </p:cNvGrpSpPr>
                  <p:nvPr/>
                </p:nvGrpSpPr>
                <p:grpSpPr bwMode="auto">
                  <a:xfrm>
                    <a:off x="2162629" y="4379009"/>
                    <a:ext cx="5969106" cy="1192451"/>
                    <a:chOff x="1147729" y="4214812"/>
                    <a:chExt cx="6905650" cy="1100138"/>
                  </a:xfrm>
                </p:grpSpPr>
                <p:sp>
                  <p:nvSpPr>
                    <p:cNvPr id="89" name="Parallelogram 88"/>
                    <p:cNvSpPr/>
                    <p:nvPr/>
                  </p:nvSpPr>
                  <p:spPr>
                    <a:xfrm>
                      <a:off x="1951532" y="4244373"/>
                      <a:ext cx="6522824" cy="1017130"/>
                    </a:xfrm>
                    <a:prstGeom prst="parallelogram">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0" name="Isosceles Triangle 89"/>
                    <p:cNvSpPr/>
                    <p:nvPr/>
                  </p:nvSpPr>
                  <p:spPr>
                    <a:xfrm flipV="1">
                      <a:off x="1149180" y="4214584"/>
                      <a:ext cx="1664137" cy="110224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3" name="Group 56"/>
                  <p:cNvGrpSpPr>
                    <a:grpSpLocks/>
                  </p:cNvGrpSpPr>
                  <p:nvPr/>
                </p:nvGrpSpPr>
                <p:grpSpPr bwMode="auto">
                  <a:xfrm>
                    <a:off x="3507303" y="1163174"/>
                    <a:ext cx="4402428" cy="1619751"/>
                    <a:chOff x="2855919" y="1132340"/>
                    <a:chExt cx="4956181" cy="1552577"/>
                  </a:xfrm>
                </p:grpSpPr>
                <p:sp>
                  <p:nvSpPr>
                    <p:cNvPr id="48" name="AutoShape 4"/>
                    <p:cNvSpPr>
                      <a:spLocks noChangeArrowheads="1"/>
                    </p:cNvSpPr>
                    <p:nvPr/>
                  </p:nvSpPr>
                  <p:spPr bwMode="auto">
                    <a:xfrm>
                      <a:off x="6811974" y="16847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49" name="Line 5"/>
                    <p:cNvSpPr>
                      <a:spLocks noChangeShapeType="1"/>
                    </p:cNvSpPr>
                    <p:nvPr/>
                  </p:nvSpPr>
                  <p:spPr bwMode="auto">
                    <a:xfrm flipV="1">
                      <a:off x="3976695" y="1575253"/>
                      <a:ext cx="0" cy="465138"/>
                    </a:xfrm>
                    <a:prstGeom prst="line">
                      <a:avLst/>
                    </a:prstGeom>
                    <a:noFill/>
                    <a:ln w="9525">
                      <a:noFill/>
                      <a:round/>
                      <a:headEnd/>
                      <a:tailEnd type="triangle" w="med" len="med"/>
                    </a:ln>
                  </p:spPr>
                  <p:txBody>
                    <a:bodyPr/>
                    <a:lstStyle/>
                    <a:p>
                      <a:endParaRPr lang="en-US"/>
                    </a:p>
                  </p:txBody>
                </p:sp>
                <p:sp>
                  <p:nvSpPr>
                    <p:cNvPr id="50" name="AutoShape 6"/>
                    <p:cNvSpPr>
                      <a:spLocks noChangeArrowheads="1"/>
                    </p:cNvSpPr>
                    <p:nvPr/>
                  </p:nvSpPr>
                  <p:spPr bwMode="auto">
                    <a:xfrm>
                      <a:off x="6964374" y="1837191"/>
                      <a:ext cx="522288" cy="290513"/>
                    </a:xfrm>
                    <a:prstGeom prst="plus">
                      <a:avLst>
                        <a:gd name="adj" fmla="val 25000"/>
                      </a:avLst>
                    </a:prstGeom>
                    <a:solidFill>
                      <a:schemeClr val="accent2"/>
                    </a:solidFill>
                    <a:ln w="28575">
                      <a:noFill/>
                      <a:prstDash val="sysDot"/>
                      <a:miter lim="800000"/>
                      <a:headEnd/>
                      <a:tailEnd/>
                    </a:ln>
                  </p:spPr>
                  <p:txBody>
                    <a:bodyPr wrap="none" anchor="ctr"/>
                    <a:lstStyle/>
                    <a:p>
                      <a:endParaRPr lang="en-US"/>
                    </a:p>
                  </p:txBody>
                </p:sp>
                <p:sp>
                  <p:nvSpPr>
                    <p:cNvPr id="51" name="AutoShape 7"/>
                    <p:cNvSpPr>
                      <a:spLocks noChangeArrowheads="1"/>
                    </p:cNvSpPr>
                    <p:nvPr/>
                  </p:nvSpPr>
                  <p:spPr bwMode="auto">
                    <a:xfrm>
                      <a:off x="7116774" y="19895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52" name="AutoShape 8"/>
                    <p:cNvSpPr>
                      <a:spLocks noChangeArrowheads="1"/>
                    </p:cNvSpPr>
                    <p:nvPr/>
                  </p:nvSpPr>
                  <p:spPr bwMode="auto">
                    <a:xfrm>
                      <a:off x="7269174" y="2141992"/>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53" name="AutoShape 9"/>
                    <p:cNvSpPr>
                      <a:spLocks noChangeArrowheads="1"/>
                    </p:cNvSpPr>
                    <p:nvPr/>
                  </p:nvSpPr>
                  <p:spPr bwMode="auto">
                    <a:xfrm>
                      <a:off x="6942149" y="2222954"/>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54" name="AutoShape 10"/>
                    <p:cNvSpPr>
                      <a:spLocks noChangeArrowheads="1"/>
                    </p:cNvSpPr>
                    <p:nvPr/>
                  </p:nvSpPr>
                  <p:spPr bwMode="auto">
                    <a:xfrm>
                      <a:off x="7108837" y="19959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55" name="AutoShape 11"/>
                    <p:cNvSpPr>
                      <a:spLocks noChangeArrowheads="1"/>
                    </p:cNvSpPr>
                    <p:nvPr/>
                  </p:nvSpPr>
                  <p:spPr bwMode="auto">
                    <a:xfrm>
                      <a:off x="6323023" y="1276803"/>
                      <a:ext cx="706438" cy="3794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56" name="AutoShape 12"/>
                    <p:cNvSpPr>
                      <a:spLocks noChangeArrowheads="1"/>
                    </p:cNvSpPr>
                    <p:nvPr/>
                  </p:nvSpPr>
                  <p:spPr bwMode="auto">
                    <a:xfrm>
                      <a:off x="3470282" y="1343478"/>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57" name="AutoShape 13"/>
                    <p:cNvSpPr>
                      <a:spLocks noChangeArrowheads="1"/>
                    </p:cNvSpPr>
                    <p:nvPr/>
                  </p:nvSpPr>
                  <p:spPr bwMode="auto">
                    <a:xfrm>
                      <a:off x="3560770" y="1195840"/>
                      <a:ext cx="522288" cy="290513"/>
                    </a:xfrm>
                    <a:prstGeom prst="plus">
                      <a:avLst>
                        <a:gd name="adj" fmla="val 25000"/>
                      </a:avLst>
                    </a:prstGeom>
                    <a:solidFill>
                      <a:srgbClr val="CC0000"/>
                    </a:solidFill>
                    <a:ln w="28575">
                      <a:noFill/>
                      <a:miter lim="800000"/>
                      <a:headEnd/>
                      <a:tailEnd/>
                    </a:ln>
                  </p:spPr>
                  <p:txBody>
                    <a:bodyPr wrap="none" anchor="ctr"/>
                    <a:lstStyle/>
                    <a:p>
                      <a:endParaRPr lang="en-US"/>
                    </a:p>
                  </p:txBody>
                </p:sp>
                <p:sp>
                  <p:nvSpPr>
                    <p:cNvPr id="58" name="AutoShape 14"/>
                    <p:cNvSpPr>
                      <a:spLocks noChangeArrowheads="1"/>
                    </p:cNvSpPr>
                    <p:nvPr/>
                  </p:nvSpPr>
                  <p:spPr bwMode="auto">
                    <a:xfrm>
                      <a:off x="6886586" y="1132340"/>
                      <a:ext cx="649288" cy="5318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59" name="AutoShape 15"/>
                    <p:cNvSpPr>
                      <a:spLocks noChangeArrowheads="1"/>
                    </p:cNvSpPr>
                    <p:nvPr/>
                  </p:nvSpPr>
                  <p:spPr bwMode="auto">
                    <a:xfrm>
                      <a:off x="6253173" y="18514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60" name="AutoShape 16"/>
                    <p:cNvSpPr>
                      <a:spLocks noChangeArrowheads="1"/>
                    </p:cNvSpPr>
                    <p:nvPr/>
                  </p:nvSpPr>
                  <p:spPr bwMode="auto">
                    <a:xfrm>
                      <a:off x="6667511" y="2434092"/>
                      <a:ext cx="868364" cy="250825"/>
                    </a:xfrm>
                    <a:prstGeom prst="plus">
                      <a:avLst>
                        <a:gd name="adj" fmla="val 25000"/>
                      </a:avLst>
                    </a:prstGeom>
                    <a:solidFill>
                      <a:srgbClr val="0000FF"/>
                    </a:solidFill>
                    <a:ln w="28575" cap="rnd">
                      <a:noFill/>
                      <a:prstDash val="sysDot"/>
                      <a:miter lim="800000"/>
                      <a:headEnd/>
                      <a:tailEnd/>
                    </a:ln>
                  </p:spPr>
                  <p:txBody>
                    <a:bodyPr wrap="none" anchor="ctr"/>
                    <a:lstStyle/>
                    <a:p>
                      <a:endParaRPr lang="en-US"/>
                    </a:p>
                  </p:txBody>
                </p:sp>
                <p:sp>
                  <p:nvSpPr>
                    <p:cNvPr id="61" name="AutoShape 17"/>
                    <p:cNvSpPr>
                      <a:spLocks noChangeArrowheads="1"/>
                    </p:cNvSpPr>
                    <p:nvPr/>
                  </p:nvSpPr>
                  <p:spPr bwMode="auto">
                    <a:xfrm>
                      <a:off x="3622682" y="1394278"/>
                      <a:ext cx="706438" cy="392113"/>
                    </a:xfrm>
                    <a:prstGeom prst="plus">
                      <a:avLst>
                        <a:gd name="adj" fmla="val 25000"/>
                      </a:avLst>
                    </a:prstGeom>
                    <a:solidFill>
                      <a:srgbClr val="8CCBD0"/>
                    </a:solidFill>
                    <a:ln w="28575">
                      <a:noFill/>
                      <a:prstDash val="dash"/>
                      <a:miter lim="800000"/>
                      <a:headEnd/>
                      <a:tailEnd/>
                    </a:ln>
                  </p:spPr>
                  <p:txBody>
                    <a:bodyPr wrap="none" anchor="ctr"/>
                    <a:lstStyle/>
                    <a:p>
                      <a:endParaRPr lang="en-US"/>
                    </a:p>
                  </p:txBody>
                </p:sp>
                <p:sp>
                  <p:nvSpPr>
                    <p:cNvPr id="62" name="AutoShape 18"/>
                    <p:cNvSpPr>
                      <a:spLocks noChangeArrowheads="1"/>
                    </p:cNvSpPr>
                    <p:nvPr/>
                  </p:nvSpPr>
                  <p:spPr bwMode="auto">
                    <a:xfrm>
                      <a:off x="3775083" y="1648278"/>
                      <a:ext cx="522288" cy="290513"/>
                    </a:xfrm>
                    <a:prstGeom prst="plus">
                      <a:avLst>
                        <a:gd name="adj" fmla="val 25000"/>
                      </a:avLst>
                    </a:prstGeom>
                    <a:noFill/>
                    <a:ln w="28575">
                      <a:noFill/>
                      <a:miter lim="800000"/>
                      <a:headEnd/>
                      <a:tailEnd/>
                    </a:ln>
                  </p:spPr>
                  <p:txBody>
                    <a:bodyPr wrap="none" anchor="ctr"/>
                    <a:lstStyle/>
                    <a:p>
                      <a:endParaRPr lang="en-US"/>
                    </a:p>
                  </p:txBody>
                </p:sp>
                <p:sp>
                  <p:nvSpPr>
                    <p:cNvPr id="63" name="AutoShape 19"/>
                    <p:cNvSpPr>
                      <a:spLocks noChangeArrowheads="1"/>
                    </p:cNvSpPr>
                    <p:nvPr/>
                  </p:nvSpPr>
                  <p:spPr bwMode="auto">
                    <a:xfrm>
                      <a:off x="4060833" y="1686378"/>
                      <a:ext cx="522288" cy="290513"/>
                    </a:xfrm>
                    <a:prstGeom prst="plus">
                      <a:avLst>
                        <a:gd name="adj" fmla="val 25000"/>
                      </a:avLst>
                    </a:prstGeom>
                    <a:solidFill>
                      <a:srgbClr val="5255E0"/>
                    </a:solidFill>
                    <a:ln w="28575">
                      <a:noFill/>
                      <a:miter lim="800000"/>
                      <a:headEnd/>
                      <a:tailEnd/>
                    </a:ln>
                  </p:spPr>
                  <p:txBody>
                    <a:bodyPr wrap="none" anchor="ctr"/>
                    <a:lstStyle/>
                    <a:p>
                      <a:endParaRPr lang="en-US"/>
                    </a:p>
                  </p:txBody>
                </p:sp>
                <p:sp>
                  <p:nvSpPr>
                    <p:cNvPr id="64" name="AutoShape 20"/>
                    <p:cNvSpPr>
                      <a:spLocks noChangeArrowheads="1"/>
                    </p:cNvSpPr>
                    <p:nvPr/>
                  </p:nvSpPr>
                  <p:spPr bwMode="auto">
                    <a:xfrm>
                      <a:off x="2917832" y="1337128"/>
                      <a:ext cx="922339" cy="392113"/>
                    </a:xfrm>
                    <a:prstGeom prst="plus">
                      <a:avLst>
                        <a:gd name="adj" fmla="val 25000"/>
                      </a:avLst>
                    </a:prstGeom>
                    <a:solidFill>
                      <a:srgbClr val="5255E0"/>
                    </a:solidFill>
                    <a:ln w="28575" cap="rnd">
                      <a:noFill/>
                      <a:prstDash val="sysDot"/>
                      <a:miter lim="800000"/>
                      <a:headEnd/>
                      <a:tailEnd/>
                    </a:ln>
                  </p:spPr>
                  <p:txBody>
                    <a:bodyPr wrap="none" anchor="ctr"/>
                    <a:lstStyle/>
                    <a:p>
                      <a:endParaRPr lang="en-US"/>
                    </a:p>
                  </p:txBody>
                </p:sp>
                <p:sp>
                  <p:nvSpPr>
                    <p:cNvPr id="65" name="AutoShape 21"/>
                    <p:cNvSpPr>
                      <a:spLocks noChangeArrowheads="1"/>
                    </p:cNvSpPr>
                    <p:nvPr/>
                  </p:nvSpPr>
                  <p:spPr bwMode="auto">
                    <a:xfrm>
                      <a:off x="3382970" y="1676853"/>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66" name="AutoShape 22"/>
                    <p:cNvSpPr>
                      <a:spLocks noChangeArrowheads="1"/>
                    </p:cNvSpPr>
                    <p:nvPr/>
                  </p:nvSpPr>
                  <p:spPr bwMode="auto">
                    <a:xfrm>
                      <a:off x="3636970" y="1838779"/>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67" name="AutoShape 23"/>
                    <p:cNvSpPr>
                      <a:spLocks noChangeArrowheads="1"/>
                    </p:cNvSpPr>
                    <p:nvPr/>
                  </p:nvSpPr>
                  <p:spPr bwMode="auto">
                    <a:xfrm>
                      <a:off x="2954344" y="2165804"/>
                      <a:ext cx="661988" cy="33496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68" name="AutoShape 24"/>
                    <p:cNvSpPr>
                      <a:spLocks noChangeArrowheads="1"/>
                    </p:cNvSpPr>
                    <p:nvPr/>
                  </p:nvSpPr>
                  <p:spPr bwMode="auto">
                    <a:xfrm>
                      <a:off x="3408370" y="2310267"/>
                      <a:ext cx="522288" cy="290513"/>
                    </a:xfrm>
                    <a:prstGeom prst="plus">
                      <a:avLst>
                        <a:gd name="adj" fmla="val 25000"/>
                      </a:avLst>
                    </a:prstGeom>
                    <a:solidFill>
                      <a:schemeClr val="accent2"/>
                    </a:solidFill>
                    <a:ln w="28575">
                      <a:noFill/>
                      <a:miter lim="800000"/>
                      <a:headEnd/>
                      <a:tailEnd/>
                    </a:ln>
                  </p:spPr>
                  <p:txBody>
                    <a:bodyPr wrap="none" anchor="ctr"/>
                    <a:lstStyle/>
                    <a:p>
                      <a:endParaRPr lang="en-US"/>
                    </a:p>
                  </p:txBody>
                </p:sp>
                <p:sp>
                  <p:nvSpPr>
                    <p:cNvPr id="69" name="AutoShape 26"/>
                    <p:cNvSpPr>
                      <a:spLocks noChangeArrowheads="1"/>
                    </p:cNvSpPr>
                    <p:nvPr/>
                  </p:nvSpPr>
                  <p:spPr bwMode="auto">
                    <a:xfrm>
                      <a:off x="3990983" y="2095954"/>
                      <a:ext cx="763588" cy="46196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70" name="AutoShape 28"/>
                    <p:cNvSpPr>
                      <a:spLocks noChangeArrowheads="1"/>
                    </p:cNvSpPr>
                    <p:nvPr/>
                  </p:nvSpPr>
                  <p:spPr bwMode="auto">
                    <a:xfrm>
                      <a:off x="3341695" y="2172154"/>
                      <a:ext cx="522288" cy="290513"/>
                    </a:xfrm>
                    <a:prstGeom prst="plus">
                      <a:avLst>
                        <a:gd name="adj" fmla="val 25000"/>
                      </a:avLst>
                    </a:prstGeom>
                    <a:noFill/>
                    <a:ln w="28575">
                      <a:noFill/>
                      <a:miter lim="800000"/>
                      <a:headEnd/>
                      <a:tailEnd/>
                    </a:ln>
                  </p:spPr>
                  <p:txBody>
                    <a:bodyPr wrap="none" anchor="ctr"/>
                    <a:lstStyle/>
                    <a:p>
                      <a:endParaRPr lang="en-US"/>
                    </a:p>
                  </p:txBody>
                </p:sp>
                <p:sp>
                  <p:nvSpPr>
                    <p:cNvPr id="71" name="AutoShape 29"/>
                    <p:cNvSpPr>
                      <a:spLocks noChangeArrowheads="1"/>
                    </p:cNvSpPr>
                    <p:nvPr/>
                  </p:nvSpPr>
                  <p:spPr bwMode="auto">
                    <a:xfrm>
                      <a:off x="2946407" y="179115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72" name="AutoShape 30"/>
                    <p:cNvSpPr>
                      <a:spLocks noChangeArrowheads="1"/>
                    </p:cNvSpPr>
                    <p:nvPr/>
                  </p:nvSpPr>
                  <p:spPr bwMode="auto">
                    <a:xfrm>
                      <a:off x="3770320" y="2157867"/>
                      <a:ext cx="300038" cy="258763"/>
                    </a:xfrm>
                    <a:prstGeom prst="plus">
                      <a:avLst>
                        <a:gd name="adj" fmla="val 25000"/>
                      </a:avLst>
                    </a:prstGeom>
                    <a:solidFill>
                      <a:srgbClr val="AAACF0"/>
                    </a:solidFill>
                    <a:ln w="28575" cap="rnd">
                      <a:noFill/>
                      <a:prstDash val="sysDot"/>
                      <a:miter lim="800000"/>
                      <a:headEnd/>
                      <a:tailEnd/>
                    </a:ln>
                  </p:spPr>
                  <p:txBody>
                    <a:bodyPr wrap="none" anchor="ctr"/>
                    <a:lstStyle/>
                    <a:p>
                      <a:endParaRPr lang="en-US"/>
                    </a:p>
                  </p:txBody>
                </p:sp>
                <p:sp>
                  <p:nvSpPr>
                    <p:cNvPr id="73" name="AutoShape 31"/>
                    <p:cNvSpPr>
                      <a:spLocks noChangeArrowheads="1"/>
                    </p:cNvSpPr>
                    <p:nvPr/>
                  </p:nvSpPr>
                  <p:spPr bwMode="auto">
                    <a:xfrm>
                      <a:off x="2855919" y="1600653"/>
                      <a:ext cx="522288" cy="290513"/>
                    </a:xfrm>
                    <a:prstGeom prst="plus">
                      <a:avLst>
                        <a:gd name="adj" fmla="val 25000"/>
                      </a:avLst>
                    </a:prstGeom>
                    <a:solidFill>
                      <a:srgbClr val="D4344B"/>
                    </a:solidFill>
                    <a:ln w="28575">
                      <a:noFill/>
                      <a:miter lim="800000"/>
                      <a:headEnd/>
                      <a:tailEnd/>
                    </a:ln>
                  </p:spPr>
                  <p:txBody>
                    <a:bodyPr wrap="none" anchor="ctr"/>
                    <a:lstStyle/>
                    <a:p>
                      <a:endParaRPr lang="en-US"/>
                    </a:p>
                  </p:txBody>
                </p:sp>
                <p:sp>
                  <p:nvSpPr>
                    <p:cNvPr id="74" name="AutoShape 32"/>
                    <p:cNvSpPr>
                      <a:spLocks noChangeArrowheads="1"/>
                    </p:cNvSpPr>
                    <p:nvPr/>
                  </p:nvSpPr>
                  <p:spPr bwMode="auto">
                    <a:xfrm>
                      <a:off x="6462723" y="198482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75" name="AutoShape 33"/>
                    <p:cNvSpPr>
                      <a:spLocks noChangeArrowheads="1"/>
                    </p:cNvSpPr>
                    <p:nvPr/>
                  </p:nvSpPr>
                  <p:spPr bwMode="auto">
                    <a:xfrm>
                      <a:off x="6767524" y="2108654"/>
                      <a:ext cx="5984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76" name="AutoShape 34"/>
                    <p:cNvSpPr>
                      <a:spLocks noChangeArrowheads="1"/>
                    </p:cNvSpPr>
                    <p:nvPr/>
                  </p:nvSpPr>
                  <p:spPr bwMode="auto">
                    <a:xfrm>
                      <a:off x="6381761" y="2308679"/>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77" name="AutoShape 35"/>
                    <p:cNvSpPr>
                      <a:spLocks noChangeArrowheads="1"/>
                    </p:cNvSpPr>
                    <p:nvPr/>
                  </p:nvSpPr>
                  <p:spPr bwMode="auto">
                    <a:xfrm>
                      <a:off x="6659574" y="1518103"/>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78" name="AutoShape 36"/>
                    <p:cNvSpPr>
                      <a:spLocks noChangeArrowheads="1"/>
                    </p:cNvSpPr>
                    <p:nvPr/>
                  </p:nvSpPr>
                  <p:spPr bwMode="auto">
                    <a:xfrm>
                      <a:off x="5826135" y="1570491"/>
                      <a:ext cx="522288" cy="29051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79" name="AutoShape 37"/>
                    <p:cNvSpPr>
                      <a:spLocks noChangeArrowheads="1"/>
                    </p:cNvSpPr>
                    <p:nvPr/>
                  </p:nvSpPr>
                  <p:spPr bwMode="auto">
                    <a:xfrm>
                      <a:off x="5316547" y="1646691"/>
                      <a:ext cx="522288" cy="290513"/>
                    </a:xfrm>
                    <a:prstGeom prst="plus">
                      <a:avLst>
                        <a:gd name="adj" fmla="val 25000"/>
                      </a:avLst>
                    </a:prstGeom>
                    <a:solidFill>
                      <a:srgbClr val="0000FF"/>
                    </a:solidFill>
                    <a:ln w="28575">
                      <a:noFill/>
                      <a:miter lim="800000"/>
                      <a:headEnd/>
                      <a:tailEnd/>
                    </a:ln>
                  </p:spPr>
                  <p:txBody>
                    <a:bodyPr wrap="none" anchor="ctr"/>
                    <a:lstStyle/>
                    <a:p>
                      <a:endParaRPr lang="en-US"/>
                    </a:p>
                  </p:txBody>
                </p:sp>
                <p:sp>
                  <p:nvSpPr>
                    <p:cNvPr id="80" name="AutoShape 38"/>
                    <p:cNvSpPr>
                      <a:spLocks noChangeArrowheads="1"/>
                    </p:cNvSpPr>
                    <p:nvPr/>
                  </p:nvSpPr>
                  <p:spPr bwMode="auto">
                    <a:xfrm>
                      <a:off x="4849821" y="1565728"/>
                      <a:ext cx="522288" cy="290513"/>
                    </a:xfrm>
                    <a:prstGeom prst="plus">
                      <a:avLst>
                        <a:gd name="adj" fmla="val 25000"/>
                      </a:avLst>
                    </a:prstGeom>
                    <a:solidFill>
                      <a:srgbClr val="AAACF0"/>
                    </a:solidFill>
                    <a:ln w="28575">
                      <a:noFill/>
                      <a:prstDash val="lgDash"/>
                      <a:miter lim="800000"/>
                      <a:headEnd/>
                      <a:tailEnd/>
                    </a:ln>
                  </p:spPr>
                  <p:txBody>
                    <a:bodyPr wrap="none" anchor="ctr"/>
                    <a:lstStyle/>
                    <a:p>
                      <a:endParaRPr lang="en-US"/>
                    </a:p>
                  </p:txBody>
                </p:sp>
                <p:sp>
                  <p:nvSpPr>
                    <p:cNvPr id="81" name="AutoShape 39"/>
                    <p:cNvSpPr>
                      <a:spLocks noChangeArrowheads="1"/>
                    </p:cNvSpPr>
                    <p:nvPr/>
                  </p:nvSpPr>
                  <p:spPr bwMode="auto">
                    <a:xfrm>
                      <a:off x="4445008" y="1829254"/>
                      <a:ext cx="769938" cy="284163"/>
                    </a:xfrm>
                    <a:prstGeom prst="plus">
                      <a:avLst>
                        <a:gd name="adj" fmla="val 25000"/>
                      </a:avLst>
                    </a:prstGeom>
                    <a:solidFill>
                      <a:srgbClr val="AAACF0"/>
                    </a:solidFill>
                    <a:ln w="28575">
                      <a:noFill/>
                      <a:miter lim="800000"/>
                      <a:headEnd/>
                      <a:tailEnd/>
                    </a:ln>
                  </p:spPr>
                  <p:txBody>
                    <a:bodyPr wrap="none" anchor="ctr"/>
                    <a:lstStyle/>
                    <a:p>
                      <a:endParaRPr lang="en-US"/>
                    </a:p>
                  </p:txBody>
                </p:sp>
                <p:sp>
                  <p:nvSpPr>
                    <p:cNvPr id="82" name="AutoShape 40"/>
                    <p:cNvSpPr>
                      <a:spLocks noChangeArrowheads="1"/>
                    </p:cNvSpPr>
                    <p:nvPr/>
                  </p:nvSpPr>
                  <p:spPr bwMode="auto">
                    <a:xfrm>
                      <a:off x="5616585" y="1908629"/>
                      <a:ext cx="522288" cy="290513"/>
                    </a:xfrm>
                    <a:prstGeom prst="plus">
                      <a:avLst>
                        <a:gd name="adj" fmla="val 25000"/>
                      </a:avLst>
                    </a:prstGeom>
                    <a:solidFill>
                      <a:srgbClr val="F16179"/>
                    </a:solidFill>
                    <a:ln w="28575">
                      <a:noFill/>
                      <a:miter lim="800000"/>
                      <a:headEnd/>
                      <a:tailEnd/>
                    </a:ln>
                  </p:spPr>
                  <p:txBody>
                    <a:bodyPr wrap="none" anchor="ctr"/>
                    <a:lstStyle/>
                    <a:p>
                      <a:endParaRPr lang="en-US"/>
                    </a:p>
                  </p:txBody>
                </p:sp>
                <p:sp>
                  <p:nvSpPr>
                    <p:cNvPr id="83" name="AutoShape 41"/>
                    <p:cNvSpPr>
                      <a:spLocks noChangeArrowheads="1"/>
                    </p:cNvSpPr>
                    <p:nvPr/>
                  </p:nvSpPr>
                  <p:spPr bwMode="auto">
                    <a:xfrm>
                      <a:off x="6030923" y="1734003"/>
                      <a:ext cx="522288" cy="290513"/>
                    </a:xfrm>
                    <a:prstGeom prst="plus">
                      <a:avLst>
                        <a:gd name="adj" fmla="val 25000"/>
                      </a:avLst>
                    </a:prstGeom>
                    <a:solidFill>
                      <a:schemeClr val="accent2"/>
                    </a:solidFill>
                    <a:ln w="28575">
                      <a:noFill/>
                      <a:miter lim="800000"/>
                      <a:headEnd/>
                      <a:tailEnd/>
                    </a:ln>
                  </p:spPr>
                  <p:txBody>
                    <a:bodyPr wrap="none" anchor="ctr"/>
                    <a:lstStyle/>
                    <a:p>
                      <a:pPr algn="ctr"/>
                      <a:endParaRPr lang="en-US"/>
                    </a:p>
                  </p:txBody>
                </p:sp>
                <p:sp>
                  <p:nvSpPr>
                    <p:cNvPr id="84" name="AutoShape 42"/>
                    <p:cNvSpPr>
                      <a:spLocks noChangeArrowheads="1"/>
                    </p:cNvSpPr>
                    <p:nvPr/>
                  </p:nvSpPr>
                  <p:spPr bwMode="auto">
                    <a:xfrm>
                      <a:off x="4411671" y="1513341"/>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85" name="AutoShape 43"/>
                    <p:cNvSpPr>
                      <a:spLocks noChangeArrowheads="1"/>
                    </p:cNvSpPr>
                    <p:nvPr/>
                  </p:nvSpPr>
                  <p:spPr bwMode="auto">
                    <a:xfrm>
                      <a:off x="5654685" y="1741941"/>
                      <a:ext cx="522288" cy="290513"/>
                    </a:xfrm>
                    <a:prstGeom prst="plus">
                      <a:avLst>
                        <a:gd name="adj" fmla="val 25000"/>
                      </a:avLst>
                    </a:prstGeom>
                    <a:solidFill>
                      <a:srgbClr val="AAACF0"/>
                    </a:solidFill>
                    <a:ln w="28575">
                      <a:noFill/>
                      <a:prstDash val="dashDot"/>
                      <a:miter lim="800000"/>
                      <a:headEnd/>
                      <a:tailEnd/>
                    </a:ln>
                  </p:spPr>
                  <p:txBody>
                    <a:bodyPr wrap="none" anchor="ctr"/>
                    <a:lstStyle/>
                    <a:p>
                      <a:endParaRPr lang="en-US"/>
                    </a:p>
                  </p:txBody>
                </p:sp>
                <p:sp>
                  <p:nvSpPr>
                    <p:cNvPr id="86" name="AutoShape 44"/>
                    <p:cNvSpPr>
                      <a:spLocks noChangeArrowheads="1"/>
                    </p:cNvSpPr>
                    <p:nvPr/>
                  </p:nvSpPr>
                  <p:spPr bwMode="auto">
                    <a:xfrm>
                      <a:off x="4344996" y="1975304"/>
                      <a:ext cx="522288" cy="290513"/>
                    </a:xfrm>
                    <a:prstGeom prst="plus">
                      <a:avLst>
                        <a:gd name="adj" fmla="val 25000"/>
                      </a:avLst>
                    </a:prstGeom>
                    <a:solidFill>
                      <a:srgbClr val="AAACF0"/>
                    </a:solidFill>
                    <a:ln w="28575">
                      <a:noFill/>
                      <a:prstDash val="dash"/>
                      <a:miter lim="800000"/>
                      <a:headEnd/>
                      <a:tailEnd/>
                    </a:ln>
                  </p:spPr>
                  <p:txBody>
                    <a:bodyPr wrap="none" anchor="ctr"/>
                    <a:lstStyle/>
                    <a:p>
                      <a:endParaRPr lang="en-US"/>
                    </a:p>
                  </p:txBody>
                </p:sp>
                <p:sp>
                  <p:nvSpPr>
                    <p:cNvPr id="87" name="AutoShape 45"/>
                    <p:cNvSpPr>
                      <a:spLocks noChangeArrowheads="1"/>
                    </p:cNvSpPr>
                    <p:nvPr/>
                  </p:nvSpPr>
                  <p:spPr bwMode="auto">
                    <a:xfrm>
                      <a:off x="6145223" y="1975304"/>
                      <a:ext cx="522288" cy="290513"/>
                    </a:xfrm>
                    <a:prstGeom prst="plus">
                      <a:avLst>
                        <a:gd name="adj" fmla="val 25000"/>
                      </a:avLst>
                    </a:prstGeom>
                    <a:solidFill>
                      <a:srgbClr val="8CCBD0"/>
                    </a:solidFill>
                    <a:ln w="28575">
                      <a:noFill/>
                      <a:miter lim="800000"/>
                      <a:headEnd/>
                      <a:tailEnd/>
                    </a:ln>
                  </p:spPr>
                  <p:txBody>
                    <a:bodyPr wrap="none" anchor="ctr"/>
                    <a:lstStyle/>
                    <a:p>
                      <a:endParaRPr lang="en-US"/>
                    </a:p>
                  </p:txBody>
                </p:sp>
                <p:sp>
                  <p:nvSpPr>
                    <p:cNvPr id="88" name="AutoShape 46"/>
                    <p:cNvSpPr>
                      <a:spLocks noChangeArrowheads="1"/>
                    </p:cNvSpPr>
                    <p:nvPr/>
                  </p:nvSpPr>
                  <p:spPr bwMode="auto">
                    <a:xfrm>
                      <a:off x="7277112" y="1332365"/>
                      <a:ext cx="534988" cy="522288"/>
                    </a:xfrm>
                    <a:prstGeom prst="plus">
                      <a:avLst>
                        <a:gd name="adj" fmla="val 25000"/>
                      </a:avLst>
                    </a:prstGeom>
                    <a:solidFill>
                      <a:srgbClr val="D4344B"/>
                    </a:solidFill>
                    <a:ln w="28575">
                      <a:noFill/>
                      <a:prstDash val="sysDot"/>
                      <a:miter lim="800000"/>
                      <a:headEnd/>
                      <a:tailEnd/>
                    </a:ln>
                  </p:spPr>
                  <p:txBody>
                    <a:bodyPr wrap="none" anchor="ctr"/>
                    <a:lstStyle/>
                    <a:p>
                      <a:endParaRPr lang="en-US"/>
                    </a:p>
                  </p:txBody>
                </p:sp>
              </p:grpSp>
              <p:sp>
                <p:nvSpPr>
                  <p:cNvPr id="44" name="AutoShape 62"/>
                  <p:cNvSpPr>
                    <a:spLocks noChangeArrowheads="1"/>
                  </p:cNvSpPr>
                  <p:nvPr/>
                </p:nvSpPr>
                <p:spPr bwMode="auto">
                  <a:xfrm>
                    <a:off x="3677919" y="1176423"/>
                    <a:ext cx="4214876" cy="3603850"/>
                  </a:xfrm>
                  <a:prstGeom prst="triangle">
                    <a:avLst>
                      <a:gd name="adj" fmla="val 50000"/>
                    </a:avLst>
                  </a:prstGeom>
                  <a:solidFill>
                    <a:srgbClr val="30D840"/>
                  </a:solidFill>
                  <a:ln w="57150">
                    <a:noFill/>
                    <a:miter lim="800000"/>
                    <a:headEnd/>
                    <a:tailEnd/>
                  </a:ln>
                </p:spPr>
                <p:txBody>
                  <a:bodyPr wrap="none" anchor="ctr"/>
                  <a:lstStyle/>
                  <a:p>
                    <a:endParaRPr lang="en-US"/>
                  </a:p>
                </p:txBody>
              </p:sp>
              <p:sp>
                <p:nvSpPr>
                  <p:cNvPr id="45" name="AutoShape 71"/>
                  <p:cNvSpPr>
                    <a:spLocks noChangeArrowheads="1"/>
                  </p:cNvSpPr>
                  <p:nvPr/>
                </p:nvSpPr>
                <p:spPr bwMode="auto">
                  <a:xfrm>
                    <a:off x="4743976" y="5057213"/>
                    <a:ext cx="2000974" cy="801592"/>
                  </a:xfrm>
                  <a:prstGeom prst="triangle">
                    <a:avLst>
                      <a:gd name="adj" fmla="val 50000"/>
                    </a:avLst>
                  </a:prstGeom>
                  <a:solidFill>
                    <a:srgbClr val="FF00FF"/>
                  </a:solidFill>
                  <a:ln w="9525">
                    <a:noFill/>
                    <a:miter lim="800000"/>
                    <a:headEnd/>
                    <a:tailEnd/>
                  </a:ln>
                </p:spPr>
                <p:txBody>
                  <a:bodyPr wrap="none" anchor="ctr"/>
                  <a:lstStyle/>
                  <a:p>
                    <a:endParaRPr lang="en-US"/>
                  </a:p>
                </p:txBody>
              </p:sp>
              <p:sp>
                <p:nvSpPr>
                  <p:cNvPr id="46" name="AutoShape 91"/>
                  <p:cNvSpPr>
                    <a:spLocks noChangeArrowheads="1"/>
                  </p:cNvSpPr>
                  <p:nvPr/>
                </p:nvSpPr>
                <p:spPr bwMode="auto">
                  <a:xfrm>
                    <a:off x="2676320" y="803782"/>
                    <a:ext cx="664170" cy="5626047"/>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sp>
                <p:nvSpPr>
                  <p:cNvPr id="47" name="AutoShape 92"/>
                  <p:cNvSpPr>
                    <a:spLocks noChangeArrowheads="1"/>
                  </p:cNvSpPr>
                  <p:nvPr/>
                </p:nvSpPr>
                <p:spPr bwMode="auto">
                  <a:xfrm flipH="1">
                    <a:off x="8021724" y="769003"/>
                    <a:ext cx="664170" cy="5626046"/>
                  </a:xfrm>
                  <a:prstGeom prst="curvedRightArrow">
                    <a:avLst>
                      <a:gd name="adj1" fmla="val 144239"/>
                      <a:gd name="adj2" fmla="val 288478"/>
                      <a:gd name="adj3" fmla="val 33333"/>
                    </a:avLst>
                  </a:prstGeom>
                  <a:solidFill>
                    <a:srgbClr val="FFC000"/>
                  </a:solidFill>
                  <a:ln w="57150">
                    <a:noFill/>
                    <a:prstDash val="dash"/>
                    <a:miter lim="800000"/>
                    <a:headEnd/>
                    <a:tailEnd/>
                  </a:ln>
                </p:spPr>
                <p:txBody>
                  <a:bodyPr wrap="none" anchor="ctr"/>
                  <a:lstStyle/>
                  <a:p>
                    <a:endParaRPr lang="en-US"/>
                  </a:p>
                </p:txBody>
              </p:sp>
            </p:grpSp>
          </p:grpSp>
          <p:sp>
            <p:nvSpPr>
              <p:cNvPr id="39" name="AutoShape 86"/>
              <p:cNvSpPr>
                <a:spLocks noChangeArrowheads="1"/>
              </p:cNvSpPr>
              <p:nvPr/>
            </p:nvSpPr>
            <p:spPr bwMode="auto">
              <a:xfrm>
                <a:off x="6000750" y="1057273"/>
                <a:ext cx="295274" cy="133352"/>
              </a:xfrm>
              <a:prstGeom prst="triangle">
                <a:avLst>
                  <a:gd name="adj" fmla="val 50000"/>
                </a:avLst>
              </a:prstGeom>
              <a:solidFill>
                <a:schemeClr val="tx1"/>
              </a:solidFill>
              <a:ln w="57150">
                <a:solidFill>
                  <a:schemeClr val="tx1"/>
                </a:solidFill>
                <a:miter lim="800000"/>
                <a:headEnd/>
                <a:tailEnd/>
              </a:ln>
            </p:spPr>
            <p:txBody>
              <a:bodyPr wrap="none" anchor="ctr"/>
              <a:lstStyle/>
              <a:p>
                <a:endParaRPr lang="en-US"/>
              </a:p>
            </p:txBody>
          </p:sp>
        </p:grpSp>
        <p:grpSp>
          <p:nvGrpSpPr>
            <p:cNvPr id="33" name="Group 477"/>
            <p:cNvGrpSpPr>
              <a:grpSpLocks/>
            </p:cNvGrpSpPr>
            <p:nvPr/>
          </p:nvGrpSpPr>
          <p:grpSpPr bwMode="auto">
            <a:xfrm>
              <a:off x="2559599" y="2095740"/>
              <a:ext cx="2003405" cy="2495478"/>
              <a:chOff x="2981325" y="2019300"/>
              <a:chExt cx="3119437" cy="2909887"/>
            </a:xfrm>
          </p:grpSpPr>
          <p:cxnSp>
            <p:nvCxnSpPr>
              <p:cNvPr id="34" name="Straight Connector 33"/>
              <p:cNvCxnSpPr/>
              <p:nvPr/>
            </p:nvCxnSpPr>
            <p:spPr>
              <a:xfrm rot="16200000" flipV="1">
                <a:off x="2667794" y="2340769"/>
                <a:ext cx="2211387" cy="1568449"/>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a:off x="4225131" y="2382044"/>
                <a:ext cx="2155824" cy="1519238"/>
              </a:xfrm>
              <a:prstGeom prst="line">
                <a:avLst/>
              </a:prstGeom>
              <a:ln w="381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4548187" y="4214812"/>
                <a:ext cx="1552575" cy="714375"/>
              </a:xfrm>
              <a:prstGeom prst="line">
                <a:avLst/>
              </a:prstGeom>
              <a:ln w="381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flipV="1">
                <a:off x="2981325" y="4210049"/>
                <a:ext cx="1557338" cy="695325"/>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39656380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body" idx="1"/>
          </p:nvPr>
        </p:nvSpPr>
        <p:spPr>
          <a:xfrm>
            <a:off x="264034" y="1380225"/>
            <a:ext cx="8542337" cy="4873625"/>
          </a:xfrm>
        </p:spPr>
        <p:txBody>
          <a:bodyPr/>
          <a:lstStyle/>
          <a:p>
            <a:pPr marL="0" indent="0" eaLnBrk="1" hangingPunct="1">
              <a:buNone/>
            </a:pPr>
            <a:r>
              <a:rPr lang="en-US" sz="3600" dirty="0"/>
              <a:t>Norm-referenced rating scales provide standardized scores, but it is important to keep in mind that the scores that are provided usually are normalized T-scores; the ratings do not distribute normally but rather are negatively skewed.</a:t>
            </a:r>
          </a:p>
        </p:txBody>
      </p:sp>
      <p:sp>
        <p:nvSpPr>
          <p:cNvPr id="9" name="Rectangle 8"/>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0" name="Straight Connector 9"/>
          <p:cNvCxnSpPr/>
          <p:nvPr/>
        </p:nvCxnSpPr>
        <p:spPr>
          <a:xfrm>
            <a:off x="1510162" y="1176342"/>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73731" name="Rectangle 3"/>
          <p:cNvSpPr>
            <a:spLocks noGrp="1" noChangeArrowheads="1"/>
          </p:cNvSpPr>
          <p:nvPr>
            <p:ph type="title"/>
          </p:nvPr>
        </p:nvSpPr>
        <p:spPr>
          <a:xfrm>
            <a:off x="174168" y="130631"/>
            <a:ext cx="9144000" cy="841829"/>
          </a:xfrm>
        </p:spPr>
        <p:txBody>
          <a:bodyPr/>
          <a:lstStyle/>
          <a:p>
            <a:pPr algn="l" eaLnBrk="1" hangingPunct="1"/>
            <a:r>
              <a:rPr lang="en-US" sz="4000" dirty="0"/>
              <a:t>EF Assessment</a:t>
            </a:r>
          </a:p>
        </p:txBody>
      </p:sp>
      <p:pic>
        <p:nvPicPr>
          <p:cNvPr id="4098" name="Picture 2" descr="http://www.philender.com/courses/intro/notes2/skew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1811" y="5132483"/>
            <a:ext cx="2638425" cy="14668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nku.edu/~statistics/Using_1.gif"/>
          <p:cNvPicPr>
            <a:picLocks noChangeAspect="1" noChangeArrowheads="1"/>
          </p:cNvPicPr>
          <p:nvPr/>
        </p:nvPicPr>
        <p:blipFill rotWithShape="1">
          <a:blip r:embed="rId3">
            <a:extLst>
              <a:ext uri="{28A0092B-C50C-407E-A947-70E740481C1C}">
                <a14:useLocalDpi xmlns:a14="http://schemas.microsoft.com/office/drawing/2010/main" val="0"/>
              </a:ext>
            </a:extLst>
          </a:blip>
          <a:srcRect l="-293" t="1175" r="1338" b="38160"/>
          <a:stretch/>
        </p:blipFill>
        <p:spPr bwMode="auto">
          <a:xfrm>
            <a:off x="1659917" y="5158452"/>
            <a:ext cx="3086251" cy="1414915"/>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Summing Junction 1"/>
          <p:cNvSpPr/>
          <p:nvPr/>
        </p:nvSpPr>
        <p:spPr>
          <a:xfrm>
            <a:off x="2492045" y="5327806"/>
            <a:ext cx="1421993" cy="1245561"/>
          </a:xfrm>
          <a:prstGeom prst="flowChartSummingJunction">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p:cNvSpPr/>
          <p:nvPr/>
        </p:nvSpPr>
        <p:spPr>
          <a:xfrm>
            <a:off x="4843403" y="562359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31664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body" idx="1"/>
          </p:nvPr>
        </p:nvSpPr>
        <p:spPr>
          <a:xfrm>
            <a:off x="358775" y="1371600"/>
            <a:ext cx="8480425" cy="4876800"/>
          </a:xfrm>
        </p:spPr>
        <p:txBody>
          <a:bodyPr/>
          <a:lstStyle/>
          <a:p>
            <a:pPr eaLnBrk="1" hangingPunct="1">
              <a:buFont typeface="Wingdings" pitchFamily="2" charset="2"/>
              <a:buChar char="§"/>
            </a:pPr>
            <a:r>
              <a:rPr lang="en-US" sz="3200" dirty="0"/>
              <a:t>Ideally, a rating scale designed to assess EFs would identify specific strengths and weaknesses within EF Levels (Self-Regulation, Self-Realization, Self-Determination, Self-Generation), Domains of Functioning (Perception, Emotion, Thought, Action), and Arenas of Involvement (Intrapersonal, Interpersonal, Environment, Symbol System).</a:t>
            </a:r>
            <a:endParaRPr lang="en-US" sz="4400" dirty="0"/>
          </a:p>
        </p:txBody>
      </p:sp>
      <p:sp>
        <p:nvSpPr>
          <p:cNvPr id="9" name="Rectangle 8"/>
          <p:cNvSpPr/>
          <p:nvPr/>
        </p:nvSpPr>
        <p:spPr>
          <a:xfrm>
            <a:off x="405717" y="261709"/>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0" name="Straight Connector 9"/>
          <p:cNvCxnSpPr/>
          <p:nvPr/>
        </p:nvCxnSpPr>
        <p:spPr>
          <a:xfrm>
            <a:off x="1902048" y="1074736"/>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80899" name="Rectangle 3"/>
          <p:cNvSpPr>
            <a:spLocks noGrp="1" noChangeArrowheads="1"/>
          </p:cNvSpPr>
          <p:nvPr>
            <p:ph type="title"/>
          </p:nvPr>
        </p:nvSpPr>
        <p:spPr>
          <a:xfrm>
            <a:off x="626608" y="121826"/>
            <a:ext cx="7944757" cy="950686"/>
          </a:xfrm>
        </p:spPr>
        <p:txBody>
          <a:bodyPr/>
          <a:lstStyle/>
          <a:p>
            <a:pPr algn="l" eaLnBrk="1" hangingPunct="1"/>
            <a:r>
              <a:rPr lang="en-US" sz="3600" dirty="0"/>
              <a:t>Indirect Formal Assessment of EFs</a:t>
            </a:r>
          </a:p>
        </p:txBody>
      </p:sp>
    </p:spTree>
    <p:extLst>
      <p:ext uri="{BB962C8B-B14F-4D97-AF65-F5344CB8AC3E}">
        <p14:creationId xmlns:p14="http://schemas.microsoft.com/office/powerpoint/2010/main" val="251830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26306">
                                            <p:txEl>
                                              <p:pRg st="0" end="0"/>
                                            </p:txEl>
                                          </p:spTgt>
                                        </p:tgtEl>
                                        <p:attrNameLst>
                                          <p:attrName>style.visibility</p:attrName>
                                        </p:attrNameLst>
                                      </p:cBhvr>
                                      <p:to>
                                        <p:strVal val="visible"/>
                                      </p:to>
                                    </p:set>
                                    <p:animEffect transition="in" filter="blinds(horizontal)">
                                      <p:cBhvr>
                                        <p:cTn id="7" dur="500"/>
                                        <p:tgtEl>
                                          <p:spTgt spid="2263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body" idx="1"/>
          </p:nvPr>
        </p:nvSpPr>
        <p:spPr>
          <a:xfrm>
            <a:off x="304800" y="1447800"/>
            <a:ext cx="8534400" cy="4876800"/>
          </a:xfrm>
        </p:spPr>
        <p:txBody>
          <a:bodyPr/>
          <a:lstStyle/>
          <a:p>
            <a:pPr marL="0" indent="0" eaLnBrk="1" hangingPunct="1">
              <a:buNone/>
            </a:pPr>
            <a:r>
              <a:rPr lang="en-US" sz="4000" dirty="0"/>
              <a:t>Behavior Rating Inventory of Executive Functions (BRIEF, 1996; BRIEF 2, 2015)</a:t>
            </a:r>
          </a:p>
          <a:p>
            <a:pPr lvl="1" eaLnBrk="1" hangingPunct="1">
              <a:buFont typeface="Wingdings" pitchFamily="2" charset="2"/>
              <a:buChar char="§"/>
            </a:pPr>
            <a:r>
              <a:rPr lang="en-US" sz="4000" dirty="0"/>
              <a:t>Parent, and Teacher and Self-Report Forms (BRIEF 2, 2015)</a:t>
            </a:r>
          </a:p>
          <a:p>
            <a:pPr lvl="1" eaLnBrk="1" hangingPunct="1">
              <a:buFont typeface="Wingdings" pitchFamily="2" charset="2"/>
              <a:buChar char="§"/>
            </a:pPr>
            <a:r>
              <a:rPr lang="en-US" sz="4000" dirty="0"/>
              <a:t>Preschool and Adult forms</a:t>
            </a:r>
          </a:p>
          <a:p>
            <a:pPr lvl="1" eaLnBrk="1" hangingPunct="1">
              <a:buFont typeface="Wingdings" pitchFamily="2" charset="2"/>
              <a:buChar char="§"/>
            </a:pPr>
            <a:r>
              <a:rPr lang="en-US" sz="4000" dirty="0"/>
              <a:t>Norm-referenced scores</a:t>
            </a:r>
          </a:p>
        </p:txBody>
      </p:sp>
      <p:sp>
        <p:nvSpPr>
          <p:cNvPr id="9" name="Rectangle 8"/>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10" name="Straight Connector 9"/>
          <p:cNvCxnSpPr/>
          <p:nvPr/>
        </p:nvCxnSpPr>
        <p:spPr>
          <a:xfrm>
            <a:off x="1573115" y="1181984"/>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82947" name="Rectangle 3"/>
          <p:cNvSpPr>
            <a:spLocks noGrp="1" noChangeArrowheads="1"/>
          </p:cNvSpPr>
          <p:nvPr>
            <p:ph type="title"/>
          </p:nvPr>
        </p:nvSpPr>
        <p:spPr>
          <a:xfrm>
            <a:off x="129951" y="62584"/>
            <a:ext cx="8608194" cy="883346"/>
          </a:xfrm>
        </p:spPr>
        <p:txBody>
          <a:bodyPr/>
          <a:lstStyle/>
          <a:p>
            <a:pPr eaLnBrk="1" hangingPunct="1"/>
            <a:r>
              <a:rPr lang="en-US" sz="3200" dirty="0"/>
              <a:t>BRIEF Parent, Teacher, Self-Report Forms</a:t>
            </a:r>
          </a:p>
        </p:txBody>
      </p:sp>
      <p:pic>
        <p:nvPicPr>
          <p:cNvPr id="6" name="Picture 4" descr="https://encrypted-tbn1.gstatic.com/images?q=tbn:ANd9GcRPx1oxj5qOO7B-r9t0k69NSBGhqwOxXwSm8dXwmOcZ2YtOwXYQ"/>
          <p:cNvPicPr>
            <a:picLocks noChangeAspect="1" noChangeArrowheads="1"/>
          </p:cNvPicPr>
          <p:nvPr/>
        </p:nvPicPr>
        <p:blipFill rotWithShape="1">
          <a:blip r:embed="rId2">
            <a:extLst>
              <a:ext uri="{28A0092B-C50C-407E-A947-70E740481C1C}">
                <a14:useLocalDpi xmlns:a14="http://schemas.microsoft.com/office/drawing/2010/main" val="0"/>
              </a:ext>
            </a:extLst>
          </a:blip>
          <a:srcRect l="4026" t="6105" r="7323" b="8286"/>
          <a:stretch/>
        </p:blipFill>
        <p:spPr bwMode="auto">
          <a:xfrm>
            <a:off x="7265635" y="4957011"/>
            <a:ext cx="1579982" cy="1588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727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1"/>
          <p:cNvSpPr>
            <a:spLocks noGrp="1"/>
          </p:cNvSpPr>
          <p:nvPr>
            <p:ph type="sldNum" sz="quarter" idx="4294967295"/>
          </p:nvPr>
        </p:nvSpPr>
        <p:spPr>
          <a:xfrm>
            <a:off x="6553200" y="6356350"/>
            <a:ext cx="2133600" cy="365125"/>
          </a:xfrm>
          <a:prstGeom prst="rect">
            <a:avLst/>
          </a:prstGeom>
          <a:noFill/>
        </p:spPr>
        <p:txBody>
          <a:bodyPr/>
          <a:lstStyle/>
          <a:p>
            <a:fld id="{6CF06389-38E1-4308-9A5E-EF5A8CF5B925}" type="slidenum">
              <a:rPr lang="en-US" smtClean="0"/>
              <a:pPr/>
              <a:t>7</a:t>
            </a:fld>
            <a:endParaRPr lang="en-US"/>
          </a:p>
        </p:txBody>
      </p:sp>
      <p:sp>
        <p:nvSpPr>
          <p:cNvPr id="9" name="TextBox 8"/>
          <p:cNvSpPr txBox="1">
            <a:spLocks noChangeArrowheads="1"/>
          </p:cNvSpPr>
          <p:nvPr/>
        </p:nvSpPr>
        <p:spPr bwMode="auto">
          <a:xfrm>
            <a:off x="3251200" y="1566863"/>
            <a:ext cx="5500688" cy="4154984"/>
          </a:xfrm>
          <a:prstGeom prst="rect">
            <a:avLst/>
          </a:prstGeom>
          <a:noFill/>
          <a:ln w="9525">
            <a:noFill/>
            <a:miter lim="800000"/>
            <a:headEnd/>
            <a:tailEnd/>
          </a:ln>
        </p:spPr>
        <p:txBody>
          <a:bodyPr>
            <a:spAutoFit/>
          </a:bodyPr>
          <a:lstStyle/>
          <a:p>
            <a:r>
              <a:rPr lang="en-US" sz="4400" dirty="0">
                <a:solidFill>
                  <a:srgbClr val="663300"/>
                </a:solidFill>
                <a:latin typeface="Arial" panose="020B0604020202020204" pitchFamily="34" charset="0"/>
                <a:cs typeface="Arial" panose="020B0604020202020204" pitchFamily="34" charset="0"/>
              </a:rPr>
              <a:t>Assessment of the Use or Disuse of Executive Functions Hinges on Careful Observation of Behavior. </a:t>
            </a:r>
          </a:p>
        </p:txBody>
      </p:sp>
      <p:sp>
        <p:nvSpPr>
          <p:cNvPr id="10" name="TextBox 9"/>
          <p:cNvSpPr txBox="1"/>
          <p:nvPr/>
        </p:nvSpPr>
        <p:spPr>
          <a:xfrm>
            <a:off x="3236911" y="188007"/>
            <a:ext cx="3951723" cy="830997"/>
          </a:xfrm>
          <a:prstGeom prst="rect">
            <a:avLst/>
          </a:prstGeom>
          <a:noFill/>
        </p:spPr>
        <p:txBody>
          <a:bodyPr wrap="none">
            <a:spAutoFit/>
          </a:bodyPr>
          <a:lstStyle/>
          <a:p>
            <a:pPr>
              <a:defRPr/>
            </a:pPr>
            <a:r>
              <a:rPr lang="en-US" sz="4800" b="1" dirty="0">
                <a:solidFill>
                  <a:srgbClr val="663300"/>
                </a:solidFill>
                <a:latin typeface="Arial" panose="020B0604020202020204" pitchFamily="34" charset="0"/>
                <a:cs typeface="Arial" panose="020B0604020202020204" pitchFamily="34" charset="0"/>
              </a:rPr>
              <a:t>Key Concept</a:t>
            </a:r>
          </a:p>
        </p:txBody>
      </p:sp>
      <p:sp>
        <p:nvSpPr>
          <p:cNvPr id="13" name="Rectangle 12"/>
          <p:cNvSpPr/>
          <p:nvPr/>
        </p:nvSpPr>
        <p:spPr>
          <a:xfrm>
            <a:off x="7822522" y="247197"/>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4" name="Straight Connector 13"/>
          <p:cNvCxnSpPr/>
          <p:nvPr/>
        </p:nvCxnSpPr>
        <p:spPr>
          <a:xfrm>
            <a:off x="3556676" y="1147310"/>
            <a:ext cx="3845604"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207126" y="137986"/>
            <a:ext cx="2788169" cy="2830195"/>
            <a:chOff x="6146800" y="3891280"/>
            <a:chExt cx="2625609" cy="2689932"/>
          </a:xfrm>
        </p:grpSpPr>
        <p:pic>
          <p:nvPicPr>
            <p:cNvPr id="15" name="Picture 14" descr="https://encrypted-tbn1.gstatic.com/images?q=tbn:ANd9GcQ23_pWGEz8nYBw1jBgzOd5wZYoG5vOMN-Lq3sa7vtlIRU3Zgcj"/>
            <p:cNvPicPr>
              <a:picLocks noChangeAspect="1" noChangeArrowheads="1"/>
            </p:cNvPicPr>
            <p:nvPr/>
          </p:nvPicPr>
          <p:blipFill rotWithShape="1">
            <a:blip r:embed="rId2">
              <a:extLst>
                <a:ext uri="{28A0092B-C50C-407E-A947-70E740481C1C}">
                  <a14:useLocalDpi xmlns:a14="http://schemas.microsoft.com/office/drawing/2010/main" val="0"/>
                </a:ext>
              </a:extLst>
            </a:blip>
            <a:srcRect r="76311" b="13116"/>
            <a:stretch/>
          </p:blipFill>
          <p:spPr bwMode="auto">
            <a:xfrm>
              <a:off x="7537620" y="3891280"/>
              <a:ext cx="1234789" cy="26899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s://encrypted-tbn1.gstatic.com/images?q=tbn:ANd9GcQ23_pWGEz8nYBw1jBgzOd5wZYoG5vOMN-Lq3sa7vtlIRU3Zgcj"/>
            <p:cNvPicPr>
              <a:picLocks noChangeAspect="1" noChangeArrowheads="1"/>
            </p:cNvPicPr>
            <p:nvPr/>
          </p:nvPicPr>
          <p:blipFill rotWithShape="1">
            <a:blip r:embed="rId2">
              <a:extLst>
                <a:ext uri="{28A0092B-C50C-407E-A947-70E740481C1C}">
                  <a14:useLocalDpi xmlns:a14="http://schemas.microsoft.com/office/drawing/2010/main" val="0"/>
                </a:ext>
              </a:extLst>
            </a:blip>
            <a:srcRect l="82090" t="-1069" r="-344" b="26233"/>
            <a:stretch/>
          </p:blipFill>
          <p:spPr bwMode="auto">
            <a:xfrm>
              <a:off x="6146800" y="3891280"/>
              <a:ext cx="1096298" cy="26695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6188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s://encrypted-tbn1.gstatic.com/images?q=tbn:ANd9GcRPx1oxj5qOO7B-r9t0k69NSBGhqwOxXwSm8dXwmOcZ2YtOwXYQ"/>
          <p:cNvPicPr>
            <a:picLocks noChangeAspect="1" noChangeArrowheads="1"/>
          </p:cNvPicPr>
          <p:nvPr/>
        </p:nvPicPr>
        <p:blipFill rotWithShape="1">
          <a:blip r:embed="rId2">
            <a:extLst>
              <a:ext uri="{28A0092B-C50C-407E-A947-70E740481C1C}">
                <a14:useLocalDpi xmlns:a14="http://schemas.microsoft.com/office/drawing/2010/main" val="0"/>
              </a:ext>
            </a:extLst>
          </a:blip>
          <a:srcRect l="4026" t="6105" r="7323" b="8286"/>
          <a:stretch/>
        </p:blipFill>
        <p:spPr bwMode="auto">
          <a:xfrm>
            <a:off x="7213602" y="4032672"/>
            <a:ext cx="1579982" cy="1588168"/>
          </a:xfrm>
          <a:prstGeom prst="rect">
            <a:avLst/>
          </a:prstGeom>
          <a:noFill/>
          <a:extLst>
            <a:ext uri="{909E8E84-426E-40DD-AFC4-6F175D3DCCD1}">
              <a14:hiddenFill xmlns:a14="http://schemas.microsoft.com/office/drawing/2010/main">
                <a:solidFill>
                  <a:srgbClr val="FFFFFF"/>
                </a:solidFill>
              </a14:hiddenFill>
            </a:ext>
          </a:extLst>
        </p:spPr>
      </p:pic>
      <p:sp>
        <p:nvSpPr>
          <p:cNvPr id="94210" name="Rectangle 2"/>
          <p:cNvSpPr>
            <a:spLocks noGrp="1" noChangeArrowheads="1"/>
          </p:cNvSpPr>
          <p:nvPr>
            <p:ph type="body" idx="1"/>
          </p:nvPr>
        </p:nvSpPr>
        <p:spPr>
          <a:xfrm>
            <a:off x="348350" y="1054552"/>
            <a:ext cx="8795650" cy="5021943"/>
          </a:xfrm>
        </p:spPr>
        <p:txBody>
          <a:bodyPr/>
          <a:lstStyle/>
          <a:p>
            <a:pPr marL="0" indent="0" eaLnBrk="1" hangingPunct="1">
              <a:buNone/>
            </a:pPr>
            <a:r>
              <a:rPr lang="en-US" sz="2800" dirty="0"/>
              <a:t>Recently, 4 additional EF Rating Scales have been published:</a:t>
            </a:r>
          </a:p>
          <a:p>
            <a:pPr marL="0" indent="0" eaLnBrk="1" hangingPunct="1">
              <a:buNone/>
            </a:pPr>
            <a:r>
              <a:rPr lang="en-US" sz="3600" dirty="0"/>
              <a:t>D-REFS (Delis Rating of Executive Function; 2012)</a:t>
            </a:r>
          </a:p>
          <a:p>
            <a:pPr marL="0" indent="0" eaLnBrk="1" hangingPunct="1">
              <a:buNone/>
            </a:pPr>
            <a:r>
              <a:rPr lang="en-US" sz="3600" dirty="0"/>
              <a:t>BDEFS-CA (Barkley Deficits in Executive Functioning Scale; 2012)</a:t>
            </a:r>
          </a:p>
          <a:p>
            <a:pPr marL="0" indent="0" eaLnBrk="1" hangingPunct="1">
              <a:buNone/>
            </a:pPr>
            <a:r>
              <a:rPr lang="en-US" sz="3600" dirty="0"/>
              <a:t>CEFI (Comprehensive Executive Functions Inventory; 2013)</a:t>
            </a:r>
          </a:p>
          <a:p>
            <a:pPr marL="0" indent="0" eaLnBrk="1" hangingPunct="1">
              <a:buNone/>
            </a:pPr>
            <a:r>
              <a:rPr lang="en-US" sz="3600" dirty="0"/>
              <a:t>MEFS (McCloskey Executive Functions      Scales; 2016)</a:t>
            </a:r>
          </a:p>
        </p:txBody>
      </p:sp>
      <p:sp>
        <p:nvSpPr>
          <p:cNvPr id="11" name="Rectangle 10"/>
          <p:cNvSpPr/>
          <p:nvPr/>
        </p:nvSpPr>
        <p:spPr>
          <a:xfrm>
            <a:off x="129951" y="218167"/>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12" name="Straight Connector 11"/>
          <p:cNvCxnSpPr/>
          <p:nvPr/>
        </p:nvCxnSpPr>
        <p:spPr>
          <a:xfrm>
            <a:off x="1582740" y="1074736"/>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94211" name="Rectangle 3"/>
          <p:cNvSpPr>
            <a:spLocks noGrp="1" noChangeArrowheads="1"/>
          </p:cNvSpPr>
          <p:nvPr>
            <p:ph type="title"/>
          </p:nvPr>
        </p:nvSpPr>
        <p:spPr>
          <a:xfrm>
            <a:off x="252814" y="92981"/>
            <a:ext cx="8802914" cy="961571"/>
          </a:xfrm>
        </p:spPr>
        <p:txBody>
          <a:bodyPr/>
          <a:lstStyle/>
          <a:p>
            <a:pPr algn="l" eaLnBrk="1" hangingPunct="1"/>
            <a:r>
              <a:rPr lang="en-US" sz="3200" dirty="0"/>
              <a:t>Parent, Teacher, Self-Report Inventories</a:t>
            </a:r>
          </a:p>
        </p:txBody>
      </p:sp>
    </p:spTree>
    <p:extLst>
      <p:ext uri="{BB962C8B-B14F-4D97-AF65-F5344CB8AC3E}">
        <p14:creationId xmlns:p14="http://schemas.microsoft.com/office/powerpoint/2010/main" val="29568878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2329222" y="4965700"/>
            <a:ext cx="4663356" cy="1569660"/>
          </a:xfrm>
          <a:prstGeom prst="rect">
            <a:avLst/>
          </a:prstGeom>
          <a:noFill/>
          <a:ln w="9525">
            <a:noFill/>
            <a:miter lim="800000"/>
            <a:headEnd/>
            <a:tailEnd/>
          </a:ln>
        </p:spPr>
        <p:txBody>
          <a:bodyPr wrap="square">
            <a:spAutoFit/>
          </a:bodyPr>
          <a:lstStyle/>
          <a:p>
            <a:pPr algn="ctr"/>
            <a:r>
              <a:rPr lang="en-US" sz="2400" b="1" dirty="0">
                <a:solidFill>
                  <a:srgbClr val="006666"/>
                </a:solidFill>
              </a:rPr>
              <a:t>Cognitive Constructs</a:t>
            </a:r>
          </a:p>
          <a:p>
            <a:pPr algn="ctr"/>
            <a:r>
              <a:rPr lang="en-US" sz="2400" b="1" dirty="0">
                <a:solidFill>
                  <a:srgbClr val="006666"/>
                </a:solidFill>
              </a:rPr>
              <a:t>Level</a:t>
            </a:r>
          </a:p>
          <a:p>
            <a:pPr algn="ctr"/>
            <a:r>
              <a:rPr lang="en-US" sz="2400" b="1" dirty="0">
                <a:solidFill>
                  <a:srgbClr val="006666"/>
                </a:solidFill>
              </a:rPr>
              <a:t>(What does this item really assess?)</a:t>
            </a:r>
          </a:p>
        </p:txBody>
      </p:sp>
      <p:sp>
        <p:nvSpPr>
          <p:cNvPr id="14340" name="Text Box 4"/>
          <p:cNvSpPr txBox="1">
            <a:spLocks noChangeArrowheads="1"/>
          </p:cNvSpPr>
          <p:nvPr/>
        </p:nvSpPr>
        <p:spPr bwMode="auto">
          <a:xfrm>
            <a:off x="2941411" y="4264025"/>
            <a:ext cx="3461205" cy="523220"/>
          </a:xfrm>
          <a:prstGeom prst="rect">
            <a:avLst/>
          </a:prstGeom>
          <a:noFill/>
          <a:ln w="9525">
            <a:noFill/>
            <a:miter lim="800000"/>
            <a:headEnd/>
            <a:tailEnd/>
          </a:ln>
        </p:spPr>
        <p:txBody>
          <a:bodyPr wrap="none">
            <a:spAutoFit/>
          </a:bodyPr>
          <a:lstStyle/>
          <a:p>
            <a:pPr algn="ctr"/>
            <a:r>
              <a:rPr lang="en-US" sz="2800" b="1" dirty="0">
                <a:solidFill>
                  <a:srgbClr val="006666"/>
                </a:solidFill>
              </a:rPr>
              <a:t>Item Ratings Level</a:t>
            </a:r>
          </a:p>
        </p:txBody>
      </p:sp>
      <p:sp>
        <p:nvSpPr>
          <p:cNvPr id="14341" name="Text Box 5"/>
          <p:cNvSpPr txBox="1">
            <a:spLocks noChangeArrowheads="1"/>
          </p:cNvSpPr>
          <p:nvPr/>
        </p:nvSpPr>
        <p:spPr bwMode="auto">
          <a:xfrm>
            <a:off x="3400425" y="3568700"/>
            <a:ext cx="2619375" cy="523875"/>
          </a:xfrm>
          <a:prstGeom prst="rect">
            <a:avLst/>
          </a:prstGeom>
          <a:noFill/>
          <a:ln w="9525">
            <a:noFill/>
            <a:miter lim="800000"/>
            <a:headEnd/>
            <a:tailEnd/>
          </a:ln>
        </p:spPr>
        <p:txBody>
          <a:bodyPr wrap="none">
            <a:spAutoFit/>
          </a:bodyPr>
          <a:lstStyle/>
          <a:p>
            <a:pPr algn="ctr"/>
            <a:r>
              <a:rPr lang="en-US" sz="2800" b="1" dirty="0">
                <a:solidFill>
                  <a:srgbClr val="006666"/>
                </a:solidFill>
              </a:rPr>
              <a:t>Subtest Level</a:t>
            </a:r>
          </a:p>
        </p:txBody>
      </p:sp>
      <p:sp>
        <p:nvSpPr>
          <p:cNvPr id="14342" name="Text Box 6"/>
          <p:cNvSpPr txBox="1">
            <a:spLocks noChangeArrowheads="1"/>
          </p:cNvSpPr>
          <p:nvPr/>
        </p:nvSpPr>
        <p:spPr bwMode="auto">
          <a:xfrm>
            <a:off x="1727200" y="2273956"/>
            <a:ext cx="5867400" cy="954088"/>
          </a:xfrm>
          <a:prstGeom prst="rect">
            <a:avLst/>
          </a:prstGeom>
          <a:noFill/>
          <a:ln w="9525">
            <a:noFill/>
            <a:miter lim="800000"/>
            <a:headEnd/>
            <a:tailEnd/>
          </a:ln>
        </p:spPr>
        <p:txBody>
          <a:bodyPr>
            <a:spAutoFit/>
          </a:bodyPr>
          <a:lstStyle/>
          <a:p>
            <a:pPr algn="ctr"/>
            <a:r>
              <a:rPr lang="en-US" sz="2800" b="1" dirty="0">
                <a:solidFill>
                  <a:srgbClr val="006666"/>
                </a:solidFill>
              </a:rPr>
              <a:t>Specific Composites/ </a:t>
            </a:r>
          </a:p>
          <a:p>
            <a:pPr algn="ctr"/>
            <a:r>
              <a:rPr lang="en-US" sz="2800" b="1" dirty="0">
                <a:solidFill>
                  <a:srgbClr val="006666"/>
                </a:solidFill>
              </a:rPr>
              <a:t>Clinical Clusters Level</a:t>
            </a:r>
          </a:p>
        </p:txBody>
      </p:sp>
      <p:sp>
        <p:nvSpPr>
          <p:cNvPr id="14343" name="Text Box 7"/>
          <p:cNvSpPr txBox="1">
            <a:spLocks noChangeArrowheads="1"/>
          </p:cNvSpPr>
          <p:nvPr/>
        </p:nvSpPr>
        <p:spPr bwMode="auto">
          <a:xfrm>
            <a:off x="1676400" y="1028700"/>
            <a:ext cx="5943600" cy="954088"/>
          </a:xfrm>
          <a:prstGeom prst="rect">
            <a:avLst/>
          </a:prstGeom>
          <a:noFill/>
          <a:ln w="9525">
            <a:noFill/>
            <a:miter lim="800000"/>
            <a:headEnd/>
            <a:tailEnd/>
          </a:ln>
        </p:spPr>
        <p:txBody>
          <a:bodyPr>
            <a:spAutoFit/>
          </a:bodyPr>
          <a:lstStyle/>
          <a:p>
            <a:pPr algn="ctr"/>
            <a:r>
              <a:rPr lang="en-US" sz="2800" b="1" dirty="0">
                <a:solidFill>
                  <a:srgbClr val="006666"/>
                </a:solidFill>
              </a:rPr>
              <a:t>Global Composite</a:t>
            </a:r>
          </a:p>
          <a:p>
            <a:pPr algn="ctr"/>
            <a:r>
              <a:rPr lang="en-US" sz="2800" b="1" dirty="0">
                <a:solidFill>
                  <a:srgbClr val="006666"/>
                </a:solidFill>
              </a:rPr>
              <a:t>(E.g.  GEC)</a:t>
            </a:r>
          </a:p>
        </p:txBody>
      </p:sp>
      <p:sp>
        <p:nvSpPr>
          <p:cNvPr id="14344" name="Oval 8"/>
          <p:cNvSpPr>
            <a:spLocks noChangeArrowheads="1"/>
          </p:cNvSpPr>
          <p:nvPr/>
        </p:nvSpPr>
        <p:spPr bwMode="auto">
          <a:xfrm>
            <a:off x="2514600" y="4762500"/>
            <a:ext cx="4216400" cy="1841500"/>
          </a:xfrm>
          <a:prstGeom prst="ellipse">
            <a:avLst/>
          </a:prstGeom>
          <a:noFill/>
          <a:ln w="57150">
            <a:solidFill>
              <a:srgbClr val="CC6600"/>
            </a:solidFill>
            <a:round/>
            <a:headEnd/>
            <a:tailEnd/>
          </a:ln>
        </p:spPr>
        <p:txBody>
          <a:bodyPr wrap="none" anchor="ctr"/>
          <a:lstStyle/>
          <a:p>
            <a:endParaRPr lang="en-US">
              <a:solidFill>
                <a:srgbClr val="984807"/>
              </a:solidFill>
            </a:endParaRPr>
          </a:p>
        </p:txBody>
      </p:sp>
      <p:sp>
        <p:nvSpPr>
          <p:cNvPr id="14345" name="Oval 9"/>
          <p:cNvSpPr>
            <a:spLocks noChangeArrowheads="1"/>
          </p:cNvSpPr>
          <p:nvPr/>
        </p:nvSpPr>
        <p:spPr bwMode="auto">
          <a:xfrm>
            <a:off x="2133600" y="4089400"/>
            <a:ext cx="5054600" cy="2514600"/>
          </a:xfrm>
          <a:prstGeom prst="ellipse">
            <a:avLst/>
          </a:prstGeom>
          <a:noFill/>
          <a:ln w="57150">
            <a:solidFill>
              <a:srgbClr val="CC6600"/>
            </a:solidFill>
            <a:round/>
            <a:headEnd/>
            <a:tailEnd/>
          </a:ln>
        </p:spPr>
        <p:txBody>
          <a:bodyPr wrap="none" anchor="ctr"/>
          <a:lstStyle/>
          <a:p>
            <a:endParaRPr lang="en-US">
              <a:solidFill>
                <a:srgbClr val="984807"/>
              </a:solidFill>
            </a:endParaRPr>
          </a:p>
        </p:txBody>
      </p:sp>
      <p:sp>
        <p:nvSpPr>
          <p:cNvPr id="14346" name="Oval 10"/>
          <p:cNvSpPr>
            <a:spLocks noChangeArrowheads="1"/>
          </p:cNvSpPr>
          <p:nvPr/>
        </p:nvSpPr>
        <p:spPr bwMode="auto">
          <a:xfrm>
            <a:off x="1524000" y="3327400"/>
            <a:ext cx="6273800" cy="3276600"/>
          </a:xfrm>
          <a:prstGeom prst="ellipse">
            <a:avLst/>
          </a:prstGeom>
          <a:noFill/>
          <a:ln w="57150">
            <a:solidFill>
              <a:srgbClr val="CC6600"/>
            </a:solidFill>
            <a:round/>
            <a:headEnd/>
            <a:tailEnd/>
          </a:ln>
        </p:spPr>
        <p:txBody>
          <a:bodyPr wrap="none" anchor="ctr"/>
          <a:lstStyle/>
          <a:p>
            <a:endParaRPr lang="en-US">
              <a:solidFill>
                <a:srgbClr val="984807"/>
              </a:solidFill>
            </a:endParaRPr>
          </a:p>
        </p:txBody>
      </p:sp>
      <p:sp>
        <p:nvSpPr>
          <p:cNvPr id="14347" name="Oval 11"/>
          <p:cNvSpPr>
            <a:spLocks noChangeArrowheads="1"/>
          </p:cNvSpPr>
          <p:nvPr/>
        </p:nvSpPr>
        <p:spPr bwMode="auto">
          <a:xfrm>
            <a:off x="901700" y="1955800"/>
            <a:ext cx="7531100" cy="4648200"/>
          </a:xfrm>
          <a:prstGeom prst="ellipse">
            <a:avLst/>
          </a:prstGeom>
          <a:noFill/>
          <a:ln w="57150">
            <a:solidFill>
              <a:srgbClr val="CC6600"/>
            </a:solidFill>
            <a:round/>
            <a:headEnd/>
            <a:tailEnd/>
          </a:ln>
        </p:spPr>
        <p:txBody>
          <a:bodyPr wrap="none" anchor="ctr"/>
          <a:lstStyle/>
          <a:p>
            <a:endParaRPr lang="en-US">
              <a:solidFill>
                <a:srgbClr val="984807"/>
              </a:solidFill>
            </a:endParaRPr>
          </a:p>
        </p:txBody>
      </p:sp>
      <p:sp>
        <p:nvSpPr>
          <p:cNvPr id="14348" name="Oval 12"/>
          <p:cNvSpPr>
            <a:spLocks noChangeArrowheads="1"/>
          </p:cNvSpPr>
          <p:nvPr/>
        </p:nvSpPr>
        <p:spPr bwMode="auto">
          <a:xfrm>
            <a:off x="381000" y="889000"/>
            <a:ext cx="8382000" cy="5715000"/>
          </a:xfrm>
          <a:prstGeom prst="ellipse">
            <a:avLst/>
          </a:prstGeom>
          <a:noFill/>
          <a:ln w="57150">
            <a:solidFill>
              <a:srgbClr val="CC6600"/>
            </a:solidFill>
            <a:round/>
            <a:headEnd/>
            <a:tailEnd/>
          </a:ln>
        </p:spPr>
        <p:txBody>
          <a:bodyPr wrap="none" anchor="ctr"/>
          <a:lstStyle/>
          <a:p>
            <a:endParaRPr lang="en-US">
              <a:solidFill>
                <a:srgbClr val="984807"/>
              </a:solidFill>
            </a:endParaRPr>
          </a:p>
        </p:txBody>
      </p:sp>
      <p:sp>
        <p:nvSpPr>
          <p:cNvPr id="14" name="Rectangle 13"/>
          <p:cNvSpPr/>
          <p:nvPr/>
        </p:nvSpPr>
        <p:spPr>
          <a:xfrm>
            <a:off x="325120" y="145597"/>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sp>
        <p:nvSpPr>
          <p:cNvPr id="14349" name="TextBox 15"/>
          <p:cNvSpPr txBox="1">
            <a:spLocks noChangeArrowheads="1"/>
          </p:cNvSpPr>
          <p:nvPr/>
        </p:nvSpPr>
        <p:spPr bwMode="auto">
          <a:xfrm>
            <a:off x="476781" y="84712"/>
            <a:ext cx="6981398" cy="646331"/>
          </a:xfrm>
          <a:prstGeom prst="rect">
            <a:avLst/>
          </a:prstGeom>
          <a:noFill/>
          <a:ln w="9525">
            <a:noFill/>
            <a:miter lim="800000"/>
            <a:headEnd/>
            <a:tailEnd/>
          </a:ln>
        </p:spPr>
        <p:txBody>
          <a:bodyPr wrap="none">
            <a:spAutoFit/>
          </a:bodyPr>
          <a:lstStyle/>
          <a:p>
            <a:r>
              <a:rPr lang="en-US" sz="3600" b="1" dirty="0">
                <a:solidFill>
                  <a:srgbClr val="006666"/>
                </a:solidFill>
              </a:rPr>
              <a:t>Interpretive Levels Framework </a:t>
            </a:r>
          </a:p>
        </p:txBody>
      </p:sp>
    </p:spTree>
    <p:extLst>
      <p:ext uri="{BB962C8B-B14F-4D97-AF65-F5344CB8AC3E}">
        <p14:creationId xmlns:p14="http://schemas.microsoft.com/office/powerpoint/2010/main" val="228404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3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3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3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3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3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3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3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4339"/>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4340"/>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4341"/>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4342"/>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4343"/>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14344"/>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4345"/>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14346"/>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4347"/>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14348"/>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2" nodeType="clickEffect">
                                  <p:stCondLst>
                                    <p:cond delay="0"/>
                                  </p:stCondLst>
                                  <p:childTnLst>
                                    <p:set>
                                      <p:cBhvr>
                                        <p:cTn id="68" dur="1" fill="hold">
                                          <p:stCondLst>
                                            <p:cond delay="0"/>
                                          </p:stCondLst>
                                        </p:cTn>
                                        <p:tgtEl>
                                          <p:spTgt spid="14339"/>
                                        </p:tgtEl>
                                        <p:attrNameLst>
                                          <p:attrName>style.visibility</p:attrName>
                                        </p:attrNameLst>
                                      </p:cBhvr>
                                      <p:to>
                                        <p:strVal val="visible"/>
                                      </p:to>
                                    </p:set>
                                  </p:childTnLst>
                                </p:cTn>
                              </p:par>
                              <p:par>
                                <p:cTn id="69" presetID="1" presetClass="entr" presetSubtype="0" fill="hold" grpId="2" nodeType="withEffect">
                                  <p:stCondLst>
                                    <p:cond delay="0"/>
                                  </p:stCondLst>
                                  <p:childTnLst>
                                    <p:set>
                                      <p:cBhvr>
                                        <p:cTn id="70" dur="1" fill="hold">
                                          <p:stCondLst>
                                            <p:cond delay="0"/>
                                          </p:stCondLst>
                                        </p:cTn>
                                        <p:tgtEl>
                                          <p:spTgt spid="143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2" nodeType="clickEffect">
                                  <p:stCondLst>
                                    <p:cond delay="0"/>
                                  </p:stCondLst>
                                  <p:childTnLst>
                                    <p:set>
                                      <p:cBhvr>
                                        <p:cTn id="74" dur="1" fill="hold">
                                          <p:stCondLst>
                                            <p:cond delay="0"/>
                                          </p:stCondLst>
                                        </p:cTn>
                                        <p:tgtEl>
                                          <p:spTgt spid="14345"/>
                                        </p:tgtEl>
                                        <p:attrNameLst>
                                          <p:attrName>style.visibility</p:attrName>
                                        </p:attrNameLst>
                                      </p:cBhvr>
                                      <p:to>
                                        <p:strVal val="visible"/>
                                      </p:to>
                                    </p:set>
                                  </p:childTnLst>
                                </p:cTn>
                              </p:par>
                              <p:par>
                                <p:cTn id="75" presetID="1" presetClass="entr" presetSubtype="0" fill="hold" grpId="2" nodeType="withEffect">
                                  <p:stCondLst>
                                    <p:cond delay="0"/>
                                  </p:stCondLst>
                                  <p:childTnLst>
                                    <p:set>
                                      <p:cBhvr>
                                        <p:cTn id="76" dur="1" fill="hold">
                                          <p:stCondLst>
                                            <p:cond delay="0"/>
                                          </p:stCondLst>
                                        </p:cTn>
                                        <p:tgtEl>
                                          <p:spTgt spid="1434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2" nodeType="clickEffect">
                                  <p:stCondLst>
                                    <p:cond delay="0"/>
                                  </p:stCondLst>
                                  <p:childTnLst>
                                    <p:set>
                                      <p:cBhvr>
                                        <p:cTn id="80" dur="1" fill="hold">
                                          <p:stCondLst>
                                            <p:cond delay="0"/>
                                          </p:stCondLst>
                                        </p:cTn>
                                        <p:tgtEl>
                                          <p:spTgt spid="14346"/>
                                        </p:tgtEl>
                                        <p:attrNameLst>
                                          <p:attrName>style.visibility</p:attrName>
                                        </p:attrNameLst>
                                      </p:cBhvr>
                                      <p:to>
                                        <p:strVal val="visible"/>
                                      </p:to>
                                    </p:set>
                                  </p:childTnLst>
                                </p:cTn>
                              </p:par>
                              <p:par>
                                <p:cTn id="81" presetID="1" presetClass="entr" presetSubtype="0" fill="hold" grpId="2" nodeType="withEffect">
                                  <p:stCondLst>
                                    <p:cond delay="0"/>
                                  </p:stCondLst>
                                  <p:childTnLst>
                                    <p:set>
                                      <p:cBhvr>
                                        <p:cTn id="82" dur="1" fill="hold">
                                          <p:stCondLst>
                                            <p:cond delay="0"/>
                                          </p:stCondLst>
                                        </p:cTn>
                                        <p:tgtEl>
                                          <p:spTgt spid="1434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2" nodeType="clickEffect">
                                  <p:stCondLst>
                                    <p:cond delay="0"/>
                                  </p:stCondLst>
                                  <p:childTnLst>
                                    <p:set>
                                      <p:cBhvr>
                                        <p:cTn id="86" dur="1" fill="hold">
                                          <p:stCondLst>
                                            <p:cond delay="0"/>
                                          </p:stCondLst>
                                        </p:cTn>
                                        <p:tgtEl>
                                          <p:spTgt spid="14347"/>
                                        </p:tgtEl>
                                        <p:attrNameLst>
                                          <p:attrName>style.visibility</p:attrName>
                                        </p:attrNameLst>
                                      </p:cBhvr>
                                      <p:to>
                                        <p:strVal val="visible"/>
                                      </p:to>
                                    </p:set>
                                  </p:childTnLst>
                                </p:cTn>
                              </p:par>
                              <p:par>
                                <p:cTn id="87" presetID="1" presetClass="entr" presetSubtype="0" fill="hold" grpId="2" nodeType="withEffect">
                                  <p:stCondLst>
                                    <p:cond delay="0"/>
                                  </p:stCondLst>
                                  <p:childTnLst>
                                    <p:set>
                                      <p:cBhvr>
                                        <p:cTn id="88" dur="1" fill="hold">
                                          <p:stCondLst>
                                            <p:cond delay="0"/>
                                          </p:stCondLst>
                                        </p:cTn>
                                        <p:tgtEl>
                                          <p:spTgt spid="1434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2" nodeType="clickEffect">
                                  <p:stCondLst>
                                    <p:cond delay="0"/>
                                  </p:stCondLst>
                                  <p:childTnLst>
                                    <p:set>
                                      <p:cBhvr>
                                        <p:cTn id="92" dur="1" fill="hold">
                                          <p:stCondLst>
                                            <p:cond delay="0"/>
                                          </p:stCondLst>
                                        </p:cTn>
                                        <p:tgtEl>
                                          <p:spTgt spid="14348"/>
                                        </p:tgtEl>
                                        <p:attrNameLst>
                                          <p:attrName>style.visibility</p:attrName>
                                        </p:attrNameLst>
                                      </p:cBhvr>
                                      <p:to>
                                        <p:strVal val="visible"/>
                                      </p:to>
                                    </p:set>
                                  </p:childTnLst>
                                </p:cTn>
                              </p:par>
                              <p:par>
                                <p:cTn id="93" presetID="1" presetClass="entr" presetSubtype="0" fill="hold" grpId="2" nodeType="withEffect">
                                  <p:stCondLst>
                                    <p:cond delay="0"/>
                                  </p:stCondLst>
                                  <p:childTnLst>
                                    <p:set>
                                      <p:cBhvr>
                                        <p:cTn id="94" dur="1" fill="hold">
                                          <p:stCondLst>
                                            <p:cond delay="0"/>
                                          </p:stCondLst>
                                        </p:cTn>
                                        <p:tgtEl>
                                          <p:spTgt spid="143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p:bldP spid="14339" grpId="1"/>
      <p:bldP spid="14339" grpId="2"/>
      <p:bldP spid="14340" grpId="0"/>
      <p:bldP spid="14340" grpId="1"/>
      <p:bldP spid="14340" grpId="2"/>
      <p:bldP spid="14341" grpId="0"/>
      <p:bldP spid="14341" grpId="1"/>
      <p:bldP spid="14341" grpId="2"/>
      <p:bldP spid="14342" grpId="0"/>
      <p:bldP spid="14342" grpId="1"/>
      <p:bldP spid="14342" grpId="2"/>
      <p:bldP spid="14343" grpId="0"/>
      <p:bldP spid="14343" grpId="1"/>
      <p:bldP spid="14343" grpId="2"/>
      <p:bldP spid="14344" grpId="0" animBg="1"/>
      <p:bldP spid="14344" grpId="1" animBg="1"/>
      <p:bldP spid="14344" grpId="2" animBg="1"/>
      <p:bldP spid="14345" grpId="0" animBg="1"/>
      <p:bldP spid="14345" grpId="1" animBg="1"/>
      <p:bldP spid="14345" grpId="2" animBg="1"/>
      <p:bldP spid="14346" grpId="0" animBg="1"/>
      <p:bldP spid="14346" grpId="1" animBg="1"/>
      <p:bldP spid="14346" grpId="2" animBg="1"/>
      <p:bldP spid="14347" grpId="0" animBg="1"/>
      <p:bldP spid="14347" grpId="1" animBg="1"/>
      <p:bldP spid="14347" grpId="2" animBg="1"/>
      <p:bldP spid="14348" grpId="0" animBg="1"/>
      <p:bldP spid="14348" grpId="1" animBg="1"/>
      <p:bldP spid="14348" grpId="2"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body" idx="1"/>
          </p:nvPr>
        </p:nvSpPr>
        <p:spPr>
          <a:xfrm>
            <a:off x="225314" y="1519608"/>
            <a:ext cx="8701314" cy="5025571"/>
          </a:xfrm>
        </p:spPr>
        <p:txBody>
          <a:bodyPr/>
          <a:lstStyle/>
          <a:p>
            <a:pPr marL="0" indent="0" eaLnBrk="1" hangingPunct="1">
              <a:buNone/>
            </a:pPr>
            <a:r>
              <a:rPr lang="en-US" sz="3600" dirty="0"/>
              <a:t>The BRIEF assesses self-regulation EFs under the following 8 headings:</a:t>
            </a:r>
          </a:p>
          <a:p>
            <a:pPr marL="465138" lvl="1" indent="-7938" eaLnBrk="1" hangingPunct="1">
              <a:buNone/>
            </a:pPr>
            <a:r>
              <a:rPr lang="en-US" sz="4400" dirty="0"/>
              <a:t>Inhibit, Shift, Emotional Control, Initiate, Working Memory, Plan/Organize, Org. of Materials, Monitor</a:t>
            </a:r>
            <a:endParaRPr lang="en-US" sz="4800" dirty="0"/>
          </a:p>
        </p:txBody>
      </p:sp>
      <p:sp>
        <p:nvSpPr>
          <p:cNvPr id="9" name="Rectangle 8"/>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10" name="Straight Connector 9"/>
          <p:cNvCxnSpPr/>
          <p:nvPr/>
        </p:nvCxnSpPr>
        <p:spPr>
          <a:xfrm>
            <a:off x="1582740" y="1103764"/>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83971" name="Rectangle 3"/>
          <p:cNvSpPr>
            <a:spLocks noGrp="1" noChangeArrowheads="1"/>
          </p:cNvSpPr>
          <p:nvPr>
            <p:ph type="title"/>
          </p:nvPr>
        </p:nvSpPr>
        <p:spPr>
          <a:xfrm>
            <a:off x="225314" y="25735"/>
            <a:ext cx="8345713" cy="1005112"/>
          </a:xfrm>
        </p:spPr>
        <p:txBody>
          <a:bodyPr/>
          <a:lstStyle/>
          <a:p>
            <a:pPr algn="l" eaLnBrk="1" hangingPunct="1"/>
            <a:r>
              <a:rPr lang="en-US" sz="3200" dirty="0"/>
              <a:t>Parent, Teacher, Self-Report Inventories</a:t>
            </a:r>
          </a:p>
        </p:txBody>
      </p:sp>
      <p:pic>
        <p:nvPicPr>
          <p:cNvPr id="6" name="Picture 4" descr="https://encrypted-tbn1.gstatic.com/images?q=tbn:ANd9GcRPx1oxj5qOO7B-r9t0k69NSBGhqwOxXwSm8dXwmOcZ2YtOwXYQ"/>
          <p:cNvPicPr>
            <a:picLocks noChangeAspect="1" noChangeArrowheads="1"/>
          </p:cNvPicPr>
          <p:nvPr/>
        </p:nvPicPr>
        <p:blipFill rotWithShape="1">
          <a:blip r:embed="rId2">
            <a:extLst>
              <a:ext uri="{28A0092B-C50C-407E-A947-70E740481C1C}">
                <a14:useLocalDpi xmlns:a14="http://schemas.microsoft.com/office/drawing/2010/main" val="0"/>
              </a:ext>
            </a:extLst>
          </a:blip>
          <a:srcRect l="4026" t="6105" r="7323" b="8286"/>
          <a:stretch/>
        </p:blipFill>
        <p:spPr bwMode="auto">
          <a:xfrm>
            <a:off x="7265635" y="4957011"/>
            <a:ext cx="1579982" cy="1588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5316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360" name="Group 160"/>
          <p:cNvGraphicFramePr>
            <a:graphicFrameLocks noGrp="1"/>
          </p:cNvGraphicFramePr>
          <p:nvPr>
            <p:extLst/>
          </p:nvPr>
        </p:nvGraphicFramePr>
        <p:xfrm>
          <a:off x="457200" y="1195388"/>
          <a:ext cx="8153400" cy="5294948"/>
        </p:xfrm>
        <a:graphic>
          <a:graphicData uri="http://schemas.openxmlformats.org/drawingml/2006/table">
            <a:tbl>
              <a:tblPr/>
              <a:tblGrid>
                <a:gridCol w="1708150">
                  <a:extLst>
                    <a:ext uri="{9D8B030D-6E8A-4147-A177-3AD203B41FA5}">
                      <a16:colId xmlns:a16="http://schemas.microsoft.com/office/drawing/2014/main" val="20000"/>
                    </a:ext>
                  </a:extLst>
                </a:gridCol>
                <a:gridCol w="966788">
                  <a:extLst>
                    <a:ext uri="{9D8B030D-6E8A-4147-A177-3AD203B41FA5}">
                      <a16:colId xmlns:a16="http://schemas.microsoft.com/office/drawing/2014/main" val="20001"/>
                    </a:ext>
                  </a:extLst>
                </a:gridCol>
                <a:gridCol w="966787">
                  <a:extLst>
                    <a:ext uri="{9D8B030D-6E8A-4147-A177-3AD203B41FA5}">
                      <a16:colId xmlns:a16="http://schemas.microsoft.com/office/drawing/2014/main" val="20002"/>
                    </a:ext>
                  </a:extLst>
                </a:gridCol>
                <a:gridCol w="1127125">
                  <a:extLst>
                    <a:ext uri="{9D8B030D-6E8A-4147-A177-3AD203B41FA5}">
                      <a16:colId xmlns:a16="http://schemas.microsoft.com/office/drawing/2014/main" val="20003"/>
                    </a:ext>
                  </a:extLst>
                </a:gridCol>
                <a:gridCol w="1128713">
                  <a:extLst>
                    <a:ext uri="{9D8B030D-6E8A-4147-A177-3AD203B41FA5}">
                      <a16:colId xmlns:a16="http://schemas.microsoft.com/office/drawing/2014/main" val="20004"/>
                    </a:ext>
                  </a:extLst>
                </a:gridCol>
                <a:gridCol w="1127125">
                  <a:extLst>
                    <a:ext uri="{9D8B030D-6E8A-4147-A177-3AD203B41FA5}">
                      <a16:colId xmlns:a16="http://schemas.microsoft.com/office/drawing/2014/main" val="20005"/>
                    </a:ext>
                  </a:extLst>
                </a:gridCol>
                <a:gridCol w="1128712">
                  <a:extLst>
                    <a:ext uri="{9D8B030D-6E8A-4147-A177-3AD203B41FA5}">
                      <a16:colId xmlns:a16="http://schemas.microsoft.com/office/drawing/2014/main" val="20006"/>
                    </a:ext>
                  </a:extLst>
                </a:gridCol>
              </a:tblGrid>
              <a:tr h="585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642F04"/>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rgbClr val="642F04"/>
                          </a:solidFill>
                          <a:effectLst/>
                          <a:latin typeface="Times New Roman" pitchFamily="18" charset="0"/>
                          <a:cs typeface="Times New Roman" pitchFamily="18" charset="0"/>
                        </a:rPr>
                        <a:t> </a:t>
                      </a:r>
                      <a:endParaRPr kumimoji="0" lang="en-US" sz="1800" b="0" i="0" u="none" strike="noStrike" cap="none" normalizeH="0" baseline="0" dirty="0">
                        <a:ln>
                          <a:noFill/>
                        </a:ln>
                        <a:solidFill>
                          <a:srgbClr val="642F04"/>
                        </a:solidFill>
                        <a:effectLst/>
                        <a:latin typeface="Arial" charset="0"/>
                      </a:endParaRPr>
                    </a:p>
                  </a:txBody>
                  <a:tcPr anchor="ctr" horzOverflow="overflow">
                    <a:lnL cap="flat">
                      <a:noFill/>
                    </a:lnL>
                    <a:lnR>
                      <a:noFill/>
                    </a:lnR>
                    <a:lnT cap="flat">
                      <a:noFill/>
                    </a:lnT>
                    <a:lnB>
                      <a:noFill/>
                    </a:lnB>
                    <a:lnTlToBr>
                      <a:noFill/>
                    </a:lnTlToBr>
                    <a:lnBlToTr>
                      <a:noFill/>
                    </a:lnBlToTr>
                    <a:noFill/>
                  </a:tcPr>
                </a:tc>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2500" b="1" i="0" u="none" strike="noStrike" cap="none" normalizeH="0" baseline="0" dirty="0">
                          <a:ln>
                            <a:noFill/>
                          </a:ln>
                          <a:solidFill>
                            <a:srgbClr val="642F04"/>
                          </a:solidFill>
                          <a:effectLst/>
                          <a:latin typeface="Times New Roman" pitchFamily="18" charset="0"/>
                          <a:cs typeface="Times New Roman" pitchFamily="18" charset="0"/>
                        </a:rPr>
                        <a:t>T-Scores and (Percentile Ranks)</a:t>
                      </a:r>
                      <a:endParaRPr kumimoji="0" lang="en-US" sz="4000" b="0" i="0" u="none" strike="noStrike" cap="none" normalizeH="0" baseline="0" dirty="0">
                        <a:ln>
                          <a:noFill/>
                        </a:ln>
                        <a:solidFill>
                          <a:srgbClr val="642F04"/>
                        </a:solidFill>
                        <a:effectLst/>
                        <a:latin typeface="Arial" charset="0"/>
                      </a:endParaRPr>
                    </a:p>
                  </a:txBody>
                  <a:tcPr horzOverflow="overflow">
                    <a:lnL>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65175">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endParaRPr kumimoji="0" lang="en-US" sz="1700" b="1" i="0" u="none" strike="noStrike" cap="none" normalizeH="0" baseline="0" dirty="0">
                        <a:ln>
                          <a:noFill/>
                        </a:ln>
                        <a:solidFill>
                          <a:srgbClr val="642F04"/>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endParaRPr kumimoji="0" lang="en-US" sz="1700" b="1" i="0" u="none" strike="noStrike" cap="none" normalizeH="0" baseline="0" dirty="0">
                        <a:ln>
                          <a:noFill/>
                        </a:ln>
                        <a:solidFill>
                          <a:srgbClr val="642F04"/>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1" i="0" u="none" strike="noStrike" cap="none" normalizeH="0" baseline="0" dirty="0">
                          <a:ln>
                            <a:noFill/>
                          </a:ln>
                          <a:solidFill>
                            <a:srgbClr val="642F04"/>
                          </a:solidFill>
                          <a:effectLst/>
                          <a:latin typeface="Times New Roman" pitchFamily="18" charset="0"/>
                          <a:cs typeface="Times New Roman" pitchFamily="18" charset="0"/>
                        </a:rPr>
                        <a:t>Scales</a:t>
                      </a:r>
                      <a:endParaRPr kumimoji="0" lang="en-US" sz="2800" b="0" i="0" u="none" strike="noStrike" cap="none" normalizeH="0" baseline="0" dirty="0">
                        <a:ln>
                          <a:noFill/>
                        </a:ln>
                        <a:solidFill>
                          <a:srgbClr val="642F04"/>
                        </a:solidFill>
                        <a:effectLst/>
                        <a:latin typeface="Arial"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endParaRPr kumimoji="0" lang="en-US" sz="1700" b="1" i="0" u="none" strike="noStrike" cap="none" normalizeH="0" baseline="0" dirty="0">
                        <a:ln>
                          <a:noFill/>
                        </a:ln>
                        <a:solidFill>
                          <a:srgbClr val="642F04"/>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endParaRPr kumimoji="0" lang="en-US" sz="1700" b="1" i="0" u="none" strike="noStrike" cap="none" normalizeH="0" baseline="0" dirty="0">
                        <a:ln>
                          <a:noFill/>
                        </a:ln>
                        <a:solidFill>
                          <a:srgbClr val="642F04"/>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1" i="0" u="none" strike="noStrike" cap="none" normalizeH="0" baseline="0" dirty="0">
                          <a:ln>
                            <a:noFill/>
                          </a:ln>
                          <a:solidFill>
                            <a:srgbClr val="642F04"/>
                          </a:solidFill>
                          <a:effectLst/>
                          <a:latin typeface="Times New Roman" pitchFamily="18" charset="0"/>
                          <a:cs typeface="Times New Roman" pitchFamily="18" charset="0"/>
                        </a:rPr>
                        <a:t>Mother</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endParaRPr kumimoji="0" lang="en-US" sz="1700" b="1" i="0" u="none" strike="noStrike" cap="none" normalizeH="0" baseline="0" dirty="0">
                        <a:ln>
                          <a:noFill/>
                        </a:ln>
                        <a:solidFill>
                          <a:srgbClr val="642F04"/>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endParaRPr kumimoji="0" lang="en-US" sz="1700" b="1" i="0" u="none" strike="noStrike" cap="none" normalizeH="0" baseline="0" dirty="0">
                        <a:ln>
                          <a:noFill/>
                        </a:ln>
                        <a:solidFill>
                          <a:srgbClr val="642F04"/>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1" i="0" u="none" strike="noStrike" cap="none" normalizeH="0" baseline="0" dirty="0">
                          <a:ln>
                            <a:noFill/>
                          </a:ln>
                          <a:solidFill>
                            <a:srgbClr val="642F04"/>
                          </a:solidFill>
                          <a:effectLst/>
                          <a:latin typeface="Times New Roman" pitchFamily="18" charset="0"/>
                          <a:cs typeface="Times New Roman" pitchFamily="18" charset="0"/>
                        </a:rPr>
                        <a:t>Father</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endParaRPr kumimoji="0" lang="en-US" sz="1700" b="1" i="0" u="none" strike="noStrike" cap="none" normalizeH="0" baseline="0" dirty="0">
                        <a:ln>
                          <a:noFill/>
                        </a:ln>
                        <a:solidFill>
                          <a:srgbClr val="642F04"/>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1" i="0" u="none" strike="noStrike" cap="none" normalizeH="0" baseline="0" dirty="0">
                          <a:ln>
                            <a:noFill/>
                          </a:ln>
                          <a:solidFill>
                            <a:srgbClr val="642F04"/>
                          </a:solidFill>
                          <a:effectLst/>
                          <a:latin typeface="Times New Roman" pitchFamily="18" charset="0"/>
                          <a:cs typeface="Times New Roman" pitchFamily="18" charset="0"/>
                        </a:rPr>
                        <a:t>Math</a:t>
                      </a:r>
                      <a:endParaRPr kumimoji="0" lang="en-US" sz="1600" b="0" i="0" u="none" strike="noStrike" cap="none" normalizeH="0" baseline="0" dirty="0">
                        <a:ln>
                          <a:noFill/>
                        </a:ln>
                        <a:solidFill>
                          <a:srgbClr val="642F04"/>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2057400" algn="l"/>
                          <a:tab pos="2743200" algn="l"/>
                          <a:tab pos="3657600" algn="l"/>
                          <a:tab pos="4572000" algn="l"/>
                        </a:tabLst>
                      </a:pPr>
                      <a:r>
                        <a:rPr kumimoji="0" lang="en-US" sz="1700" b="1" i="0" u="none" strike="noStrike" cap="none" normalizeH="0" baseline="0" dirty="0">
                          <a:ln>
                            <a:noFill/>
                          </a:ln>
                          <a:solidFill>
                            <a:srgbClr val="642F04"/>
                          </a:solidFill>
                          <a:effectLst/>
                          <a:latin typeface="Times New Roman" pitchFamily="18" charset="0"/>
                          <a:cs typeface="Times New Roman" pitchFamily="18" charset="0"/>
                        </a:rPr>
                        <a:t>Teacher</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1" i="0" u="none" strike="noStrike" cap="none" normalizeH="0" baseline="0" dirty="0">
                          <a:ln>
                            <a:noFill/>
                          </a:ln>
                          <a:solidFill>
                            <a:srgbClr val="642F04"/>
                          </a:solidFill>
                          <a:effectLst/>
                          <a:latin typeface="Times New Roman" pitchFamily="18" charset="0"/>
                          <a:cs typeface="Times New Roman" pitchFamily="18" charset="0"/>
                        </a:rPr>
                        <a:t>Social</a:t>
                      </a:r>
                      <a:endParaRPr kumimoji="0" lang="en-US" sz="1600" b="0" i="0" u="none" strike="noStrike" cap="none" normalizeH="0" baseline="0" dirty="0">
                        <a:ln>
                          <a:noFill/>
                        </a:ln>
                        <a:solidFill>
                          <a:srgbClr val="642F04"/>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2057400" algn="l"/>
                          <a:tab pos="2743200" algn="l"/>
                          <a:tab pos="3657600" algn="l"/>
                          <a:tab pos="4572000" algn="l"/>
                        </a:tabLst>
                      </a:pPr>
                      <a:r>
                        <a:rPr kumimoji="0" lang="en-US" sz="1700" b="1" i="0" u="none" strike="noStrike" cap="none" normalizeH="0" baseline="0" dirty="0">
                          <a:ln>
                            <a:noFill/>
                          </a:ln>
                          <a:solidFill>
                            <a:srgbClr val="642F04"/>
                          </a:solidFill>
                          <a:effectLst/>
                          <a:latin typeface="Times New Roman" pitchFamily="18" charset="0"/>
                          <a:cs typeface="Times New Roman" pitchFamily="18" charset="0"/>
                        </a:rPr>
                        <a:t>Studies</a:t>
                      </a:r>
                      <a:endParaRPr kumimoji="0" lang="en-US" sz="1600" b="0" i="0" u="none" strike="noStrike" cap="none" normalizeH="0" baseline="0" dirty="0">
                        <a:ln>
                          <a:noFill/>
                        </a:ln>
                        <a:solidFill>
                          <a:srgbClr val="642F04"/>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2057400" algn="l"/>
                          <a:tab pos="2743200" algn="l"/>
                          <a:tab pos="3657600" algn="l"/>
                          <a:tab pos="4572000" algn="l"/>
                        </a:tabLst>
                      </a:pPr>
                      <a:r>
                        <a:rPr kumimoji="0" lang="en-US" sz="1700" b="1" i="0" u="none" strike="noStrike" cap="none" normalizeH="0" baseline="0" dirty="0">
                          <a:ln>
                            <a:noFill/>
                          </a:ln>
                          <a:solidFill>
                            <a:srgbClr val="642F04"/>
                          </a:solidFill>
                          <a:effectLst/>
                          <a:latin typeface="Times New Roman" pitchFamily="18" charset="0"/>
                          <a:cs typeface="Times New Roman" pitchFamily="18" charset="0"/>
                        </a:rPr>
                        <a:t>Teacher</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1" i="0" u="none" strike="noStrike" cap="none" normalizeH="0" baseline="0" dirty="0">
                          <a:ln>
                            <a:noFill/>
                          </a:ln>
                          <a:solidFill>
                            <a:srgbClr val="642F04"/>
                          </a:solidFill>
                          <a:effectLst/>
                          <a:latin typeface="Times New Roman" pitchFamily="18" charset="0"/>
                          <a:cs typeface="Times New Roman" pitchFamily="18" charset="0"/>
                        </a:rPr>
                        <a:t>Language</a:t>
                      </a:r>
                      <a:endParaRPr kumimoji="0" lang="en-US" sz="1600" b="0" i="0" u="none" strike="noStrike" cap="none" normalizeH="0" baseline="0" dirty="0">
                        <a:ln>
                          <a:noFill/>
                        </a:ln>
                        <a:solidFill>
                          <a:srgbClr val="642F04"/>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2057400" algn="l"/>
                          <a:tab pos="2743200" algn="l"/>
                          <a:tab pos="3657600" algn="l"/>
                          <a:tab pos="4572000" algn="l"/>
                        </a:tabLst>
                      </a:pPr>
                      <a:r>
                        <a:rPr kumimoji="0" lang="en-US" sz="1700" b="1" i="0" u="none" strike="noStrike" cap="none" normalizeH="0" baseline="0" dirty="0">
                          <a:ln>
                            <a:noFill/>
                          </a:ln>
                          <a:solidFill>
                            <a:srgbClr val="642F04"/>
                          </a:solidFill>
                          <a:effectLst/>
                          <a:latin typeface="Times New Roman" pitchFamily="18" charset="0"/>
                          <a:cs typeface="Times New Roman" pitchFamily="18" charset="0"/>
                        </a:rPr>
                        <a:t>Arts</a:t>
                      </a:r>
                      <a:endParaRPr kumimoji="0" lang="en-US" sz="1600" b="0" i="0" u="none" strike="noStrike" cap="none" normalizeH="0" baseline="0" dirty="0">
                        <a:ln>
                          <a:noFill/>
                        </a:ln>
                        <a:solidFill>
                          <a:srgbClr val="642F04"/>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2057400" algn="l"/>
                          <a:tab pos="2743200" algn="l"/>
                          <a:tab pos="3657600" algn="l"/>
                          <a:tab pos="4572000" algn="l"/>
                        </a:tabLst>
                      </a:pPr>
                      <a:r>
                        <a:rPr kumimoji="0" lang="en-US" sz="1700" b="1" i="0" u="none" strike="noStrike" cap="none" normalizeH="0" baseline="0" dirty="0">
                          <a:ln>
                            <a:noFill/>
                          </a:ln>
                          <a:solidFill>
                            <a:srgbClr val="642F04"/>
                          </a:solidFill>
                          <a:effectLst/>
                          <a:latin typeface="Times New Roman" pitchFamily="18" charset="0"/>
                          <a:cs typeface="Times New Roman" pitchFamily="18" charset="0"/>
                        </a:rPr>
                        <a:t>Teacher</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1" i="0" u="none" strike="noStrike" cap="none" normalizeH="0" baseline="0" dirty="0">
                          <a:ln>
                            <a:noFill/>
                          </a:ln>
                          <a:solidFill>
                            <a:srgbClr val="642F04"/>
                          </a:solidFill>
                          <a:effectLst/>
                          <a:latin typeface="Times New Roman" pitchFamily="18" charset="0"/>
                          <a:cs typeface="Times New Roman" pitchFamily="18" charset="0"/>
                        </a:rPr>
                        <a:t>Learning</a:t>
                      </a:r>
                      <a:endParaRPr kumimoji="0" lang="en-US" sz="1600" b="0" i="0" u="none" strike="noStrike" cap="none" normalizeH="0" baseline="0" dirty="0">
                        <a:ln>
                          <a:noFill/>
                        </a:ln>
                        <a:solidFill>
                          <a:srgbClr val="642F04"/>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2057400" algn="l"/>
                          <a:tab pos="2743200" algn="l"/>
                          <a:tab pos="3657600" algn="l"/>
                          <a:tab pos="4572000" algn="l"/>
                        </a:tabLst>
                      </a:pPr>
                      <a:r>
                        <a:rPr kumimoji="0" lang="en-US" sz="1700" b="1" i="0" u="none" strike="noStrike" cap="none" normalizeH="0" baseline="0" dirty="0">
                          <a:ln>
                            <a:noFill/>
                          </a:ln>
                          <a:solidFill>
                            <a:srgbClr val="642F04"/>
                          </a:solidFill>
                          <a:effectLst/>
                          <a:latin typeface="Times New Roman" pitchFamily="18" charset="0"/>
                          <a:cs typeface="Times New Roman" pitchFamily="18" charset="0"/>
                        </a:rPr>
                        <a:t>Support Teacher</a:t>
                      </a:r>
                      <a:endParaRPr kumimoji="0" lang="en-US" sz="2800" b="0" i="0" u="none" strike="noStrike" cap="none" normalizeH="0" baseline="0" dirty="0">
                        <a:ln>
                          <a:noFill/>
                        </a:ln>
                        <a:solidFill>
                          <a:srgbClr val="642F04"/>
                        </a:solidFill>
                        <a:effectLst/>
                        <a:latin typeface="Arial"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333375">
                <a:tc>
                  <a:txBody>
                    <a:bodyPr/>
                    <a:lstStyle/>
                    <a:p>
                      <a:pPr marL="0" marR="0" lvl="0" indent="0" algn="l" defTabSz="914400" rtl="0" eaLnBrk="1" fontAlgn="base" latinLnBrk="0" hangingPunct="1">
                        <a:lnSpc>
                          <a:spcPct val="100000"/>
                        </a:lnSpc>
                        <a:spcBef>
                          <a:spcPct val="0"/>
                        </a:spcBef>
                        <a:spcAft>
                          <a:spcPct val="0"/>
                        </a:spcAft>
                        <a:buClrTx/>
                        <a:buSzTx/>
                        <a:buFontTx/>
                        <a:buNone/>
                        <a:tabLst>
                          <a:tab pos="965200" algn="l"/>
                          <a:tab pos="1765300" algn="l"/>
                          <a:tab pos="2400300" algn="l"/>
                          <a:tab pos="2971800" algn="l"/>
                          <a:tab pos="3200400" algn="l"/>
                          <a:tab pos="3543300" algn="l"/>
                          <a:tab pos="4114800" algn="l"/>
                          <a:tab pos="4965700" algn="l"/>
                          <a:tab pos="5257800" algn="l"/>
                          <a:tab pos="5880100" algn="l"/>
                        </a:tabLst>
                      </a:pPr>
                      <a:r>
                        <a:rPr kumimoji="0" lang="en-US" sz="1700" b="0" i="0" u="none" strike="noStrike" cap="none" normalizeH="0" baseline="0" dirty="0">
                          <a:ln>
                            <a:noFill/>
                          </a:ln>
                          <a:solidFill>
                            <a:srgbClr val="642F04"/>
                          </a:solidFill>
                          <a:effectLst/>
                          <a:latin typeface="Times New Roman" pitchFamily="18" charset="0"/>
                          <a:cs typeface="Times New Roman" pitchFamily="18" charset="0"/>
                        </a:rPr>
                        <a:t>Inhibit</a:t>
                      </a:r>
                      <a:endParaRPr kumimoji="0" lang="en-US" sz="2800" b="0" i="0" u="none" strike="noStrike" cap="none" normalizeH="0" baseline="0" dirty="0">
                        <a:ln>
                          <a:noFill/>
                        </a:ln>
                        <a:solidFill>
                          <a:srgbClr val="642F04"/>
                        </a:solidFill>
                        <a:effectLst/>
                        <a:latin typeface="Arial"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0" i="0" u="none" strike="noStrike" cap="none" normalizeH="0" baseline="0" dirty="0">
                          <a:ln>
                            <a:noFill/>
                          </a:ln>
                          <a:solidFill>
                            <a:srgbClr val="642F04"/>
                          </a:solidFill>
                          <a:effectLst/>
                          <a:latin typeface="Times New Roman" pitchFamily="18" charset="0"/>
                          <a:cs typeface="Times New Roman" pitchFamily="18" charset="0"/>
                        </a:rPr>
                        <a:t>49  (65)</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0" i="0" u="none" strike="noStrike" cap="none" normalizeH="0" baseline="0" dirty="0">
                          <a:ln>
                            <a:noFill/>
                          </a:ln>
                          <a:solidFill>
                            <a:srgbClr val="642F04"/>
                          </a:solidFill>
                          <a:effectLst/>
                          <a:latin typeface="Times New Roman" pitchFamily="18" charset="0"/>
                          <a:cs typeface="Times New Roman" pitchFamily="18" charset="0"/>
                        </a:rPr>
                        <a:t>47  (55)</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0" i="0" u="none" strike="noStrike" cap="none" normalizeH="0" baseline="0" dirty="0">
                          <a:ln>
                            <a:noFill/>
                          </a:ln>
                          <a:solidFill>
                            <a:srgbClr val="642F04"/>
                          </a:solidFill>
                          <a:effectLst/>
                          <a:latin typeface="Times New Roman" pitchFamily="18" charset="0"/>
                          <a:cs typeface="Times New Roman" pitchFamily="18" charset="0"/>
                        </a:rPr>
                        <a:t>53  (75)</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0" i="0" u="none" strike="noStrike" cap="none" normalizeH="0" baseline="0" dirty="0">
                          <a:ln>
                            <a:noFill/>
                          </a:ln>
                          <a:solidFill>
                            <a:srgbClr val="642F04"/>
                          </a:solidFill>
                          <a:effectLst/>
                          <a:latin typeface="Times New Roman" pitchFamily="18" charset="0"/>
                          <a:cs typeface="Times New Roman" pitchFamily="18" charset="0"/>
                        </a:rPr>
                        <a:t>49  (65)</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1" i="0" u="none" strike="noStrike" cap="none" normalizeH="0" baseline="0" dirty="0">
                          <a:ln>
                            <a:noFill/>
                          </a:ln>
                          <a:solidFill>
                            <a:srgbClr val="642F04"/>
                          </a:solidFill>
                          <a:effectLst/>
                          <a:latin typeface="Times New Roman" pitchFamily="18" charset="0"/>
                          <a:cs typeface="Times New Roman" pitchFamily="18" charset="0"/>
                        </a:rPr>
                        <a:t>77  (96)</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1" i="0" u="none" strike="noStrike" cap="none" normalizeH="0" baseline="0" dirty="0">
                          <a:ln>
                            <a:noFill/>
                          </a:ln>
                          <a:solidFill>
                            <a:srgbClr val="642F04"/>
                          </a:solidFill>
                          <a:effectLst/>
                          <a:latin typeface="Times New Roman" pitchFamily="18" charset="0"/>
                          <a:cs typeface="Times New Roman" pitchFamily="18" charset="0"/>
                        </a:rPr>
                        <a:t>85  (98)</a:t>
                      </a:r>
                      <a:endParaRPr kumimoji="0" lang="en-US" sz="2800" b="0" i="0" u="none" strike="noStrike" cap="none" normalizeH="0" baseline="0" dirty="0">
                        <a:ln>
                          <a:noFill/>
                        </a:ln>
                        <a:solidFill>
                          <a:srgbClr val="642F04"/>
                        </a:solidFill>
                        <a:effectLst/>
                        <a:latin typeface="Arial"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333375">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0" i="0" u="none" strike="noStrike" cap="none" normalizeH="0" baseline="0" dirty="0">
                          <a:ln>
                            <a:noFill/>
                          </a:ln>
                          <a:solidFill>
                            <a:srgbClr val="642F04"/>
                          </a:solidFill>
                          <a:effectLst/>
                          <a:latin typeface="Times New Roman" pitchFamily="18" charset="0"/>
                          <a:cs typeface="Times New Roman" pitchFamily="18" charset="0"/>
                        </a:rPr>
                        <a:t>Shift</a:t>
                      </a:r>
                      <a:endParaRPr kumimoji="0" lang="en-US" sz="2800" b="0" i="0" u="none" strike="noStrike" cap="none" normalizeH="0" baseline="0" dirty="0">
                        <a:ln>
                          <a:noFill/>
                        </a:ln>
                        <a:solidFill>
                          <a:srgbClr val="642F04"/>
                        </a:solidFill>
                        <a:effectLst/>
                        <a:latin typeface="Arial"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0" i="0" u="none" strike="noStrike" cap="none" normalizeH="0" baseline="0" dirty="0">
                          <a:ln>
                            <a:noFill/>
                          </a:ln>
                          <a:solidFill>
                            <a:srgbClr val="642F04"/>
                          </a:solidFill>
                          <a:effectLst/>
                          <a:latin typeface="Times New Roman" pitchFamily="18" charset="0"/>
                          <a:cs typeface="Times New Roman" pitchFamily="18" charset="0"/>
                        </a:rPr>
                        <a:t>38  (14)</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0" i="0" u="none" strike="noStrike" cap="none" normalizeH="0" baseline="0" dirty="0">
                          <a:ln>
                            <a:noFill/>
                          </a:ln>
                          <a:solidFill>
                            <a:srgbClr val="642F04"/>
                          </a:solidFill>
                          <a:effectLst/>
                          <a:latin typeface="Times New Roman" pitchFamily="18" charset="0"/>
                          <a:cs typeface="Times New Roman" pitchFamily="18" charset="0"/>
                        </a:rPr>
                        <a:t>42  (28)</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0" i="0" u="none" strike="noStrike" cap="none" normalizeH="0" baseline="0" dirty="0">
                          <a:ln>
                            <a:noFill/>
                          </a:ln>
                          <a:solidFill>
                            <a:srgbClr val="642F04"/>
                          </a:solidFill>
                          <a:effectLst/>
                          <a:latin typeface="Times New Roman" pitchFamily="18" charset="0"/>
                          <a:cs typeface="Times New Roman" pitchFamily="18" charset="0"/>
                        </a:rPr>
                        <a:t>53  (78)</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0" i="0" u="none" strike="noStrike" cap="none" normalizeH="0" baseline="0" dirty="0">
                          <a:ln>
                            <a:noFill/>
                          </a:ln>
                          <a:solidFill>
                            <a:srgbClr val="642F04"/>
                          </a:solidFill>
                          <a:effectLst/>
                          <a:latin typeface="Times New Roman" pitchFamily="18" charset="0"/>
                          <a:cs typeface="Times New Roman" pitchFamily="18" charset="0"/>
                        </a:rPr>
                        <a:t>45  (50)</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1" i="0" u="none" strike="noStrike" cap="none" normalizeH="0" baseline="0" dirty="0">
                          <a:ln>
                            <a:noFill/>
                          </a:ln>
                          <a:solidFill>
                            <a:srgbClr val="642F04"/>
                          </a:solidFill>
                          <a:effectLst/>
                          <a:latin typeface="Times New Roman" pitchFamily="18" charset="0"/>
                          <a:cs typeface="Times New Roman" pitchFamily="18" charset="0"/>
                        </a:rPr>
                        <a:t>65  (92)</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1" i="0" u="none" strike="noStrike" cap="none" normalizeH="0" baseline="0" dirty="0">
                          <a:ln>
                            <a:noFill/>
                          </a:ln>
                          <a:solidFill>
                            <a:srgbClr val="642F04"/>
                          </a:solidFill>
                          <a:effectLst/>
                          <a:latin typeface="Times New Roman" pitchFamily="18" charset="0"/>
                          <a:cs typeface="Times New Roman" pitchFamily="18" charset="0"/>
                        </a:rPr>
                        <a:t>57  (85)</a:t>
                      </a:r>
                      <a:endParaRPr kumimoji="0" lang="en-US" sz="2800" b="0" i="0" u="none" strike="noStrike" cap="none" normalizeH="0" baseline="0" dirty="0">
                        <a:ln>
                          <a:noFill/>
                        </a:ln>
                        <a:solidFill>
                          <a:srgbClr val="642F04"/>
                        </a:solidFill>
                        <a:effectLst/>
                        <a:latin typeface="Arial"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54610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0" i="0" u="none" strike="noStrike" cap="none" normalizeH="0" baseline="0" dirty="0">
                          <a:ln>
                            <a:noFill/>
                          </a:ln>
                          <a:solidFill>
                            <a:srgbClr val="642F04"/>
                          </a:solidFill>
                          <a:effectLst/>
                          <a:latin typeface="Times New Roman" pitchFamily="18" charset="0"/>
                          <a:cs typeface="Times New Roman" pitchFamily="18" charset="0"/>
                        </a:rPr>
                        <a:t>Emotional Control</a:t>
                      </a:r>
                      <a:endParaRPr kumimoji="0" lang="en-US" sz="2800" b="0" i="0" u="none" strike="noStrike" cap="none" normalizeH="0" baseline="0" dirty="0">
                        <a:ln>
                          <a:noFill/>
                        </a:ln>
                        <a:solidFill>
                          <a:srgbClr val="642F04"/>
                        </a:solidFill>
                        <a:effectLst/>
                        <a:latin typeface="Arial"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endParaRPr kumimoji="0" lang="en-US" sz="1700" b="0" i="0" u="none" strike="noStrike" cap="none" normalizeH="0" baseline="0" dirty="0">
                        <a:ln>
                          <a:noFill/>
                        </a:ln>
                        <a:solidFill>
                          <a:srgbClr val="642F04"/>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0" i="0" u="none" strike="noStrike" cap="none" normalizeH="0" baseline="0" dirty="0">
                          <a:ln>
                            <a:noFill/>
                          </a:ln>
                          <a:solidFill>
                            <a:srgbClr val="642F04"/>
                          </a:solidFill>
                          <a:effectLst/>
                          <a:latin typeface="Times New Roman" pitchFamily="18" charset="0"/>
                          <a:cs typeface="Times New Roman" pitchFamily="18" charset="0"/>
                        </a:rPr>
                        <a:t>37  (  8)</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endParaRPr kumimoji="0" lang="en-US" sz="1700" b="0" i="0" u="none" strike="noStrike" cap="none" normalizeH="0" baseline="0" dirty="0">
                        <a:ln>
                          <a:noFill/>
                        </a:ln>
                        <a:solidFill>
                          <a:srgbClr val="642F04"/>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0" i="0" u="none" strike="noStrike" cap="none" normalizeH="0" baseline="0" dirty="0">
                          <a:ln>
                            <a:noFill/>
                          </a:ln>
                          <a:solidFill>
                            <a:srgbClr val="642F04"/>
                          </a:solidFill>
                          <a:effectLst/>
                          <a:latin typeface="Times New Roman" pitchFamily="18" charset="0"/>
                          <a:cs typeface="Times New Roman" pitchFamily="18" charset="0"/>
                        </a:rPr>
                        <a:t>39  (17)</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endParaRPr kumimoji="0" lang="en-US" sz="1700" b="0" i="0" u="none" strike="noStrike" cap="none" normalizeH="0" baseline="0" dirty="0">
                        <a:ln>
                          <a:noFill/>
                        </a:ln>
                        <a:solidFill>
                          <a:srgbClr val="642F04"/>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0" i="0" u="none" strike="noStrike" cap="none" normalizeH="0" baseline="0" dirty="0">
                          <a:ln>
                            <a:noFill/>
                          </a:ln>
                          <a:solidFill>
                            <a:srgbClr val="642F04"/>
                          </a:solidFill>
                          <a:effectLst/>
                          <a:latin typeface="Times New Roman" pitchFamily="18" charset="0"/>
                          <a:cs typeface="Times New Roman" pitchFamily="18" charset="0"/>
                        </a:rPr>
                        <a:t>50  (65)</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endParaRPr kumimoji="0" lang="en-US" sz="1700" b="0" i="0" u="none" strike="noStrike" cap="none" normalizeH="0" baseline="0" dirty="0">
                        <a:ln>
                          <a:noFill/>
                        </a:ln>
                        <a:solidFill>
                          <a:srgbClr val="642F04"/>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0" i="0" u="none" strike="noStrike" cap="none" normalizeH="0" baseline="0" dirty="0">
                          <a:ln>
                            <a:noFill/>
                          </a:ln>
                          <a:solidFill>
                            <a:srgbClr val="642F04"/>
                          </a:solidFill>
                          <a:effectLst/>
                          <a:latin typeface="Times New Roman" pitchFamily="18" charset="0"/>
                          <a:cs typeface="Times New Roman" pitchFamily="18" charset="0"/>
                        </a:rPr>
                        <a:t>46  (50)</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endParaRPr kumimoji="0" lang="en-US" sz="1700" b="1" i="0" u="none" strike="noStrike" cap="none" normalizeH="0" baseline="0" dirty="0">
                        <a:ln>
                          <a:noFill/>
                        </a:ln>
                        <a:solidFill>
                          <a:srgbClr val="642F04"/>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1" i="0" u="none" strike="noStrike" cap="none" normalizeH="0" baseline="0" dirty="0">
                          <a:ln>
                            <a:noFill/>
                          </a:ln>
                          <a:solidFill>
                            <a:srgbClr val="642F04"/>
                          </a:solidFill>
                          <a:effectLst/>
                          <a:latin typeface="Times New Roman" pitchFamily="18" charset="0"/>
                          <a:cs typeface="Times New Roman" pitchFamily="18" charset="0"/>
                        </a:rPr>
                        <a:t>54  (80)</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endParaRPr kumimoji="0" lang="en-US" sz="1700" b="0" i="0" u="none" strike="noStrike" cap="none" normalizeH="0" baseline="0" dirty="0">
                        <a:ln>
                          <a:noFill/>
                        </a:ln>
                        <a:solidFill>
                          <a:srgbClr val="642F04"/>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0" i="0" u="none" strike="noStrike" cap="none" normalizeH="0" baseline="0" dirty="0">
                          <a:ln>
                            <a:noFill/>
                          </a:ln>
                          <a:solidFill>
                            <a:srgbClr val="642F04"/>
                          </a:solidFill>
                          <a:effectLst/>
                          <a:latin typeface="Times New Roman" pitchFamily="18" charset="0"/>
                          <a:cs typeface="Times New Roman" pitchFamily="18" charset="0"/>
                        </a:rPr>
                        <a:t>46  (50)</a:t>
                      </a:r>
                      <a:endParaRPr kumimoji="0" lang="en-US" sz="2800" b="0" i="0" u="none" strike="noStrike" cap="none" normalizeH="0" baseline="0" dirty="0">
                        <a:ln>
                          <a:noFill/>
                        </a:ln>
                        <a:solidFill>
                          <a:srgbClr val="642F04"/>
                        </a:solidFill>
                        <a:effectLst/>
                        <a:latin typeface="Arial"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33496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0" i="0" u="none" strike="noStrike" cap="none" normalizeH="0" baseline="0" dirty="0">
                          <a:ln>
                            <a:noFill/>
                          </a:ln>
                          <a:solidFill>
                            <a:srgbClr val="642F04"/>
                          </a:solidFill>
                          <a:effectLst/>
                          <a:latin typeface="Times New Roman" pitchFamily="18" charset="0"/>
                          <a:cs typeface="Times New Roman" pitchFamily="18" charset="0"/>
                        </a:rPr>
                        <a:t>Initiate</a:t>
                      </a:r>
                      <a:endParaRPr kumimoji="0" lang="en-US" sz="2800" b="0" i="0" u="none" strike="noStrike" cap="none" normalizeH="0" baseline="0" dirty="0">
                        <a:ln>
                          <a:noFill/>
                        </a:ln>
                        <a:solidFill>
                          <a:srgbClr val="642F04"/>
                        </a:solidFill>
                        <a:effectLst/>
                        <a:latin typeface="Arial"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0" i="0" u="none" strike="noStrike" cap="none" normalizeH="0" baseline="0" dirty="0">
                          <a:ln>
                            <a:noFill/>
                          </a:ln>
                          <a:solidFill>
                            <a:srgbClr val="642F04"/>
                          </a:solidFill>
                          <a:effectLst/>
                          <a:latin typeface="Times New Roman" pitchFamily="18" charset="0"/>
                          <a:cs typeface="Times New Roman" pitchFamily="18" charset="0"/>
                        </a:rPr>
                        <a:t>56  (80)</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0" i="0" u="none" strike="noStrike" cap="none" normalizeH="0" baseline="0" dirty="0">
                          <a:ln>
                            <a:noFill/>
                          </a:ln>
                          <a:solidFill>
                            <a:srgbClr val="642F04"/>
                          </a:solidFill>
                          <a:effectLst/>
                          <a:latin typeface="Times New Roman" pitchFamily="18" charset="0"/>
                          <a:cs typeface="Times New Roman" pitchFamily="18" charset="0"/>
                        </a:rPr>
                        <a:t>53  (71)</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1" i="0" u="none" strike="noStrike" cap="none" normalizeH="0" baseline="0" dirty="0">
                          <a:ln>
                            <a:noFill/>
                          </a:ln>
                          <a:solidFill>
                            <a:srgbClr val="642F04"/>
                          </a:solidFill>
                          <a:effectLst/>
                          <a:latin typeface="Times New Roman" pitchFamily="18" charset="0"/>
                          <a:cs typeface="Times New Roman" pitchFamily="18" charset="0"/>
                        </a:rPr>
                        <a:t>69  (95)</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1" i="0" u="none" strike="noStrike" cap="none" normalizeH="0" baseline="0" dirty="0">
                          <a:ln>
                            <a:noFill/>
                          </a:ln>
                          <a:solidFill>
                            <a:srgbClr val="642F04"/>
                          </a:solidFill>
                          <a:effectLst/>
                          <a:latin typeface="Times New Roman" pitchFamily="18" charset="0"/>
                          <a:cs typeface="Times New Roman" pitchFamily="18" charset="0"/>
                        </a:rPr>
                        <a:t>85(&gt;99)</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1" i="0" u="none" strike="noStrike" cap="none" normalizeH="0" baseline="0" dirty="0">
                          <a:ln>
                            <a:noFill/>
                          </a:ln>
                          <a:solidFill>
                            <a:srgbClr val="642F04"/>
                          </a:solidFill>
                          <a:effectLst/>
                          <a:latin typeface="Times New Roman" pitchFamily="18" charset="0"/>
                          <a:cs typeface="Times New Roman" pitchFamily="18" charset="0"/>
                        </a:rPr>
                        <a:t>96(&gt;99)</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1" i="0" u="none" strike="noStrike" cap="none" normalizeH="0" baseline="0" dirty="0">
                          <a:ln>
                            <a:noFill/>
                          </a:ln>
                          <a:solidFill>
                            <a:srgbClr val="642F04"/>
                          </a:solidFill>
                          <a:effectLst/>
                          <a:latin typeface="Times New Roman" pitchFamily="18" charset="0"/>
                          <a:cs typeface="Times New Roman" pitchFamily="18" charset="0"/>
                        </a:rPr>
                        <a:t>81(&gt;99)</a:t>
                      </a:r>
                      <a:endParaRPr kumimoji="0" lang="en-US" sz="2800" b="0" i="0" u="none" strike="noStrike" cap="none" normalizeH="0" baseline="0" dirty="0">
                        <a:ln>
                          <a:noFill/>
                        </a:ln>
                        <a:solidFill>
                          <a:srgbClr val="642F04"/>
                        </a:solidFill>
                        <a:effectLst/>
                        <a:latin typeface="Arial"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333375">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0" i="0" u="none" strike="noStrike" cap="none" normalizeH="0" baseline="0" dirty="0">
                          <a:ln>
                            <a:noFill/>
                          </a:ln>
                          <a:solidFill>
                            <a:srgbClr val="642F04"/>
                          </a:solidFill>
                          <a:effectLst/>
                          <a:latin typeface="Times New Roman" pitchFamily="18" charset="0"/>
                          <a:cs typeface="Times New Roman" pitchFamily="18" charset="0"/>
                        </a:rPr>
                        <a:t>Working Memory</a:t>
                      </a:r>
                      <a:endParaRPr kumimoji="0" lang="en-US" sz="2800" b="0" i="0" u="none" strike="noStrike" cap="none" normalizeH="0" baseline="0" dirty="0">
                        <a:ln>
                          <a:noFill/>
                        </a:ln>
                        <a:solidFill>
                          <a:srgbClr val="642F04"/>
                        </a:solidFill>
                        <a:effectLst/>
                        <a:latin typeface="Arial"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1" i="0" u="none" strike="noStrike" cap="none" normalizeH="0" baseline="0" dirty="0">
                          <a:ln>
                            <a:noFill/>
                          </a:ln>
                          <a:solidFill>
                            <a:srgbClr val="642F04"/>
                          </a:solidFill>
                          <a:effectLst/>
                          <a:latin typeface="Times New Roman" pitchFamily="18" charset="0"/>
                          <a:cs typeface="Times New Roman" pitchFamily="18" charset="0"/>
                        </a:rPr>
                        <a:t>60  (84)</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1" i="0" u="none" strike="noStrike" cap="none" normalizeH="0" baseline="0" dirty="0">
                          <a:ln>
                            <a:noFill/>
                          </a:ln>
                          <a:solidFill>
                            <a:srgbClr val="642F04"/>
                          </a:solidFill>
                          <a:effectLst/>
                          <a:latin typeface="Times New Roman" pitchFamily="18" charset="0"/>
                          <a:cs typeface="Times New Roman" pitchFamily="18" charset="0"/>
                        </a:rPr>
                        <a:t>62  (88)</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1" i="0" u="none" strike="noStrike" cap="none" normalizeH="0" baseline="0" dirty="0">
                          <a:ln>
                            <a:noFill/>
                          </a:ln>
                          <a:solidFill>
                            <a:srgbClr val="642F04"/>
                          </a:solidFill>
                          <a:effectLst/>
                          <a:latin typeface="Times New Roman" pitchFamily="18" charset="0"/>
                          <a:cs typeface="Times New Roman" pitchFamily="18" charset="0"/>
                        </a:rPr>
                        <a:t>85(&gt;99)</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1" i="0" u="none" strike="noStrike" cap="none" normalizeH="0" baseline="0" dirty="0">
                          <a:ln>
                            <a:noFill/>
                          </a:ln>
                          <a:solidFill>
                            <a:srgbClr val="642F04"/>
                          </a:solidFill>
                          <a:effectLst/>
                          <a:latin typeface="Times New Roman" pitchFamily="18" charset="0"/>
                          <a:cs typeface="Times New Roman" pitchFamily="18" charset="0"/>
                        </a:rPr>
                        <a:t>92(&gt;99)</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1" i="0" u="none" strike="noStrike" cap="none" normalizeH="0" baseline="0" dirty="0">
                          <a:ln>
                            <a:noFill/>
                          </a:ln>
                          <a:solidFill>
                            <a:srgbClr val="642F04"/>
                          </a:solidFill>
                          <a:effectLst/>
                          <a:latin typeface="Times New Roman" pitchFamily="18" charset="0"/>
                          <a:cs typeface="Times New Roman" pitchFamily="18" charset="0"/>
                        </a:rPr>
                        <a:t>92(&gt;99)</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1" i="0" u="none" strike="noStrike" cap="none" normalizeH="0" baseline="0" dirty="0">
                          <a:ln>
                            <a:noFill/>
                          </a:ln>
                          <a:solidFill>
                            <a:srgbClr val="642F04"/>
                          </a:solidFill>
                          <a:effectLst/>
                          <a:latin typeface="Times New Roman" pitchFamily="18" charset="0"/>
                          <a:cs typeface="Times New Roman" pitchFamily="18" charset="0"/>
                        </a:rPr>
                        <a:t>106(&gt;99)</a:t>
                      </a:r>
                      <a:endParaRPr kumimoji="0" lang="en-US" sz="2800" b="0" i="0" u="none" strike="noStrike" cap="none" normalizeH="0" baseline="0" dirty="0">
                        <a:ln>
                          <a:noFill/>
                        </a:ln>
                        <a:solidFill>
                          <a:srgbClr val="642F04"/>
                        </a:solidFill>
                        <a:effectLst/>
                        <a:latin typeface="Arial"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54610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0" i="0" u="none" strike="noStrike" cap="none" normalizeH="0" baseline="0" dirty="0">
                          <a:ln>
                            <a:noFill/>
                          </a:ln>
                          <a:solidFill>
                            <a:srgbClr val="642F04"/>
                          </a:solidFill>
                          <a:effectLst/>
                          <a:latin typeface="Times New Roman" pitchFamily="18" charset="0"/>
                          <a:cs typeface="Times New Roman" pitchFamily="18" charset="0"/>
                        </a:rPr>
                        <a:t>Planning/</a:t>
                      </a:r>
                    </a:p>
                    <a:p>
                      <a:pPr marL="0" marR="0" lvl="0" indent="0" algn="l"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0" i="0" u="none" strike="noStrike" cap="none" normalizeH="0" baseline="0" dirty="0">
                          <a:ln>
                            <a:noFill/>
                          </a:ln>
                          <a:solidFill>
                            <a:srgbClr val="642F04"/>
                          </a:solidFill>
                          <a:effectLst/>
                          <a:latin typeface="Times New Roman" pitchFamily="18" charset="0"/>
                          <a:cs typeface="Times New Roman" pitchFamily="18" charset="0"/>
                        </a:rPr>
                        <a:t>Organize</a:t>
                      </a:r>
                      <a:endParaRPr kumimoji="0" lang="en-US" sz="2800" b="0" i="0" u="none" strike="noStrike" cap="none" normalizeH="0" baseline="0" dirty="0">
                        <a:ln>
                          <a:noFill/>
                        </a:ln>
                        <a:solidFill>
                          <a:srgbClr val="642F04"/>
                        </a:solidFill>
                        <a:effectLst/>
                        <a:latin typeface="Arial"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1" i="0" u="none" strike="noStrike" cap="none" normalizeH="0" baseline="0" dirty="0">
                          <a:ln>
                            <a:noFill/>
                          </a:ln>
                          <a:solidFill>
                            <a:srgbClr val="642F04"/>
                          </a:solidFill>
                          <a:effectLst/>
                          <a:latin typeface="Times New Roman" pitchFamily="18" charset="0"/>
                          <a:cs typeface="Times New Roman" pitchFamily="18" charset="0"/>
                        </a:rPr>
                        <a:t>62  (86)</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1" i="0" u="none" strike="noStrike" cap="none" normalizeH="0" baseline="0" dirty="0">
                          <a:ln>
                            <a:noFill/>
                          </a:ln>
                          <a:solidFill>
                            <a:srgbClr val="642F04"/>
                          </a:solidFill>
                          <a:effectLst/>
                          <a:latin typeface="Times New Roman" pitchFamily="18" charset="0"/>
                          <a:cs typeface="Times New Roman" pitchFamily="18" charset="0"/>
                        </a:rPr>
                        <a:t>60  (83)</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1" i="0" u="none" strike="noStrike" cap="none" normalizeH="0" baseline="0" dirty="0">
                          <a:ln>
                            <a:noFill/>
                          </a:ln>
                          <a:solidFill>
                            <a:srgbClr val="642F04"/>
                          </a:solidFill>
                          <a:effectLst/>
                          <a:latin typeface="Times New Roman" pitchFamily="18" charset="0"/>
                          <a:cs typeface="Times New Roman" pitchFamily="18" charset="0"/>
                        </a:rPr>
                        <a:t>73  (95)</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1" i="0" u="none" strike="noStrike" cap="none" normalizeH="0" baseline="0" dirty="0">
                          <a:ln>
                            <a:noFill/>
                          </a:ln>
                          <a:solidFill>
                            <a:srgbClr val="642F04"/>
                          </a:solidFill>
                          <a:effectLst/>
                          <a:latin typeface="Times New Roman" pitchFamily="18" charset="0"/>
                          <a:cs typeface="Times New Roman" pitchFamily="18" charset="0"/>
                        </a:rPr>
                        <a:t>80  (98)</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1" i="0" u="none" strike="noStrike" cap="none" normalizeH="0" baseline="0" dirty="0">
                          <a:ln>
                            <a:noFill/>
                          </a:ln>
                          <a:solidFill>
                            <a:srgbClr val="642F04"/>
                          </a:solidFill>
                          <a:effectLst/>
                          <a:latin typeface="Times New Roman" pitchFamily="18" charset="0"/>
                          <a:cs typeface="Times New Roman" pitchFamily="18" charset="0"/>
                        </a:rPr>
                        <a:t>80  (98)</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1" i="0" u="none" strike="noStrike" cap="none" normalizeH="0" baseline="0" dirty="0">
                          <a:ln>
                            <a:noFill/>
                          </a:ln>
                          <a:solidFill>
                            <a:srgbClr val="642F04"/>
                          </a:solidFill>
                          <a:effectLst/>
                          <a:latin typeface="Times New Roman" pitchFamily="18" charset="0"/>
                          <a:cs typeface="Times New Roman" pitchFamily="18" charset="0"/>
                        </a:rPr>
                        <a:t>92 (&gt;99)</a:t>
                      </a:r>
                      <a:endParaRPr kumimoji="0" lang="en-US" sz="2800" b="0" i="0" u="none" strike="noStrike" cap="none" normalizeH="0" baseline="0" dirty="0">
                        <a:ln>
                          <a:noFill/>
                        </a:ln>
                        <a:solidFill>
                          <a:srgbClr val="642F04"/>
                        </a:solidFill>
                        <a:effectLst/>
                        <a:latin typeface="Arial"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54768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0" i="0" u="none" strike="noStrike" cap="none" normalizeH="0" baseline="0" dirty="0">
                          <a:ln>
                            <a:noFill/>
                          </a:ln>
                          <a:solidFill>
                            <a:srgbClr val="642F04"/>
                          </a:solidFill>
                          <a:effectLst/>
                          <a:latin typeface="Times New Roman" pitchFamily="18" charset="0"/>
                          <a:cs typeface="Times New Roman" pitchFamily="18" charset="0"/>
                        </a:rPr>
                        <a:t>Organize Materials</a:t>
                      </a:r>
                      <a:endParaRPr kumimoji="0" lang="en-US" sz="2800" b="0" i="0" u="none" strike="noStrike" cap="none" normalizeH="0" baseline="0" dirty="0">
                        <a:ln>
                          <a:noFill/>
                        </a:ln>
                        <a:solidFill>
                          <a:srgbClr val="642F04"/>
                        </a:solidFill>
                        <a:effectLst/>
                        <a:latin typeface="Arial"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0" i="0" u="none" strike="noStrike" cap="none" normalizeH="0" baseline="0" dirty="0">
                          <a:ln>
                            <a:noFill/>
                          </a:ln>
                          <a:solidFill>
                            <a:srgbClr val="642F04"/>
                          </a:solidFill>
                          <a:effectLst/>
                          <a:latin typeface="Times New Roman" pitchFamily="18" charset="0"/>
                          <a:cs typeface="Times New Roman" pitchFamily="18" charset="0"/>
                        </a:rPr>
                        <a:t>49  (52)</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0" i="0" u="none" strike="noStrike" cap="none" normalizeH="0" baseline="0" dirty="0">
                          <a:ln>
                            <a:noFill/>
                          </a:ln>
                          <a:solidFill>
                            <a:srgbClr val="642F04"/>
                          </a:solidFill>
                          <a:effectLst/>
                          <a:latin typeface="Times New Roman" pitchFamily="18" charset="0"/>
                          <a:cs typeface="Times New Roman" pitchFamily="18" charset="0"/>
                        </a:rPr>
                        <a:t>43  (33)</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1" i="0" u="none" strike="noStrike" cap="none" normalizeH="0" baseline="0" dirty="0">
                          <a:ln>
                            <a:noFill/>
                          </a:ln>
                          <a:solidFill>
                            <a:srgbClr val="642F04"/>
                          </a:solidFill>
                          <a:effectLst/>
                          <a:latin typeface="Times New Roman" pitchFamily="18" charset="0"/>
                          <a:cs typeface="Times New Roman" pitchFamily="18" charset="0"/>
                        </a:rPr>
                        <a:t>57  (88)</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0" i="0" u="none" strike="noStrike" cap="none" normalizeH="0" baseline="0" dirty="0">
                          <a:ln>
                            <a:noFill/>
                          </a:ln>
                          <a:solidFill>
                            <a:srgbClr val="642F04"/>
                          </a:solidFill>
                          <a:effectLst/>
                          <a:latin typeface="Times New Roman" pitchFamily="18" charset="0"/>
                          <a:cs typeface="Times New Roman" pitchFamily="18" charset="0"/>
                        </a:rPr>
                        <a:t>46  (60)</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1" i="0" u="none" strike="noStrike" cap="none" normalizeH="0" baseline="0" dirty="0">
                          <a:ln>
                            <a:noFill/>
                          </a:ln>
                          <a:solidFill>
                            <a:srgbClr val="642F04"/>
                          </a:solidFill>
                          <a:effectLst/>
                          <a:latin typeface="Times New Roman" pitchFamily="18" charset="0"/>
                          <a:cs typeface="Times New Roman" pitchFamily="18" charset="0"/>
                        </a:rPr>
                        <a:t>69  (95)</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1" i="0" u="none" strike="noStrike" cap="none" normalizeH="0" baseline="0" dirty="0">
                          <a:ln>
                            <a:noFill/>
                          </a:ln>
                          <a:solidFill>
                            <a:srgbClr val="642F04"/>
                          </a:solidFill>
                          <a:effectLst/>
                          <a:latin typeface="Times New Roman" pitchFamily="18" charset="0"/>
                          <a:cs typeface="Times New Roman" pitchFamily="18" charset="0"/>
                        </a:rPr>
                        <a:t>111(&gt;99)</a:t>
                      </a:r>
                      <a:endParaRPr kumimoji="0" lang="en-US" sz="2800" b="0" i="0" u="none" strike="noStrike" cap="none" normalizeH="0" baseline="0" dirty="0">
                        <a:ln>
                          <a:noFill/>
                        </a:ln>
                        <a:solidFill>
                          <a:srgbClr val="642F04"/>
                        </a:solidFill>
                        <a:effectLst/>
                        <a:latin typeface="Arial"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8"/>
                  </a:ext>
                </a:extLst>
              </a:tr>
              <a:tr h="333375">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0" i="0" u="none" strike="noStrike" cap="none" normalizeH="0" baseline="0" dirty="0">
                          <a:ln>
                            <a:noFill/>
                          </a:ln>
                          <a:solidFill>
                            <a:srgbClr val="642F04"/>
                          </a:solidFill>
                          <a:effectLst/>
                          <a:latin typeface="Times New Roman" pitchFamily="18" charset="0"/>
                          <a:cs typeface="Times New Roman" pitchFamily="18" charset="0"/>
                        </a:rPr>
                        <a:t>Monitor</a:t>
                      </a:r>
                      <a:endParaRPr kumimoji="0" lang="en-US" sz="2800" b="0" i="0" u="none" strike="noStrike" cap="none" normalizeH="0" baseline="0" dirty="0">
                        <a:ln>
                          <a:noFill/>
                        </a:ln>
                        <a:solidFill>
                          <a:srgbClr val="642F04"/>
                        </a:solidFill>
                        <a:effectLst/>
                        <a:latin typeface="Arial" charset="0"/>
                      </a:endParaRPr>
                    </a:p>
                  </a:txBody>
                  <a:tcPr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0" i="0" u="none" strike="noStrike" cap="none" normalizeH="0" baseline="0" dirty="0">
                          <a:ln>
                            <a:noFill/>
                          </a:ln>
                          <a:solidFill>
                            <a:srgbClr val="642F04"/>
                          </a:solidFill>
                          <a:effectLst/>
                          <a:latin typeface="Times New Roman" pitchFamily="18" charset="0"/>
                          <a:cs typeface="Times New Roman" pitchFamily="18" charset="0"/>
                        </a:rPr>
                        <a:t>46  (42)</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0" i="0" u="none" strike="noStrike" cap="none" normalizeH="0" baseline="0" dirty="0">
                          <a:ln>
                            <a:noFill/>
                          </a:ln>
                          <a:solidFill>
                            <a:srgbClr val="642F04"/>
                          </a:solidFill>
                          <a:effectLst/>
                          <a:latin typeface="Times New Roman" pitchFamily="18" charset="0"/>
                          <a:cs typeface="Times New Roman" pitchFamily="18" charset="0"/>
                        </a:rPr>
                        <a:t>40  (20)</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1" i="0" u="none" strike="noStrike" cap="none" normalizeH="0" baseline="0" dirty="0">
                          <a:ln>
                            <a:noFill/>
                          </a:ln>
                          <a:solidFill>
                            <a:srgbClr val="642F04"/>
                          </a:solidFill>
                          <a:effectLst/>
                          <a:latin typeface="Times New Roman" pitchFamily="18" charset="0"/>
                          <a:cs typeface="Times New Roman" pitchFamily="18" charset="0"/>
                        </a:rPr>
                        <a:t>63  (90)</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0" i="0" u="none" strike="noStrike" cap="none" normalizeH="0" baseline="0" dirty="0">
                          <a:ln>
                            <a:noFill/>
                          </a:ln>
                          <a:solidFill>
                            <a:srgbClr val="642F04"/>
                          </a:solidFill>
                          <a:effectLst/>
                          <a:latin typeface="Times New Roman" pitchFamily="18" charset="0"/>
                          <a:cs typeface="Times New Roman" pitchFamily="18" charset="0"/>
                        </a:rPr>
                        <a:t>66  (93)</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1" i="0" u="none" strike="noStrike" cap="none" normalizeH="0" baseline="0" dirty="0">
                          <a:ln>
                            <a:noFill/>
                          </a:ln>
                          <a:solidFill>
                            <a:srgbClr val="642F04"/>
                          </a:solidFill>
                          <a:effectLst/>
                          <a:latin typeface="Times New Roman" pitchFamily="18" charset="0"/>
                          <a:cs typeface="Times New Roman" pitchFamily="18" charset="0"/>
                        </a:rPr>
                        <a:t>80  (98)</a:t>
                      </a:r>
                      <a:endParaRPr kumimoji="0" lang="en-US" sz="2800" b="0" i="0" u="none" strike="noStrike" cap="none" normalizeH="0" baseline="0" dirty="0">
                        <a:ln>
                          <a:noFill/>
                        </a:ln>
                        <a:solidFill>
                          <a:srgbClr val="642F04"/>
                        </a:solidFill>
                        <a:effectLst/>
                        <a:latin typeface="Arial"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 pos="2743200" algn="l"/>
                          <a:tab pos="3657600" algn="l"/>
                          <a:tab pos="4572000" algn="l"/>
                        </a:tabLst>
                      </a:pPr>
                      <a:r>
                        <a:rPr kumimoji="0" lang="en-US" sz="1700" b="1" i="0" u="none" strike="noStrike" cap="none" normalizeH="0" baseline="0" dirty="0">
                          <a:ln>
                            <a:noFill/>
                          </a:ln>
                          <a:solidFill>
                            <a:srgbClr val="642F04"/>
                          </a:solidFill>
                          <a:effectLst/>
                          <a:latin typeface="Times New Roman" pitchFamily="18" charset="0"/>
                          <a:cs typeface="Times New Roman" pitchFamily="18" charset="0"/>
                        </a:rPr>
                        <a:t>77  (97)</a:t>
                      </a:r>
                      <a:endParaRPr kumimoji="0" lang="en-US" sz="2800" b="0" i="0" u="none" strike="noStrike" cap="none" normalizeH="0" baseline="0" dirty="0">
                        <a:ln>
                          <a:noFill/>
                        </a:ln>
                        <a:solidFill>
                          <a:srgbClr val="642F04"/>
                        </a:solidFill>
                        <a:effectLst/>
                        <a:latin typeface="Arial" charset="0"/>
                      </a:endParaRPr>
                    </a:p>
                  </a:txBody>
                  <a:tcP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9"/>
                  </a:ext>
                </a:extLst>
              </a:tr>
            </a:tbl>
          </a:graphicData>
        </a:graphic>
      </p:graphicFrame>
      <p:sp>
        <p:nvSpPr>
          <p:cNvPr id="9" name="Rectangle 8"/>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10" name="Straight Connector 9"/>
          <p:cNvCxnSpPr/>
          <p:nvPr/>
        </p:nvCxnSpPr>
        <p:spPr>
          <a:xfrm>
            <a:off x="1491873" y="1051357"/>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84994" name="Rectangle 3"/>
          <p:cNvSpPr>
            <a:spLocks noGrp="1" noChangeArrowheads="1"/>
          </p:cNvSpPr>
          <p:nvPr>
            <p:ph type="title"/>
          </p:nvPr>
        </p:nvSpPr>
        <p:spPr>
          <a:xfrm>
            <a:off x="336884" y="232681"/>
            <a:ext cx="7940841" cy="637471"/>
          </a:xfrm>
        </p:spPr>
        <p:txBody>
          <a:bodyPr/>
          <a:lstStyle/>
          <a:p>
            <a:pPr algn="l" eaLnBrk="1" hangingPunct="1"/>
            <a:r>
              <a:rPr lang="en-US" sz="3200" dirty="0"/>
              <a:t>Parent, Teacher, Self-Report Inventories</a:t>
            </a:r>
          </a:p>
        </p:txBody>
      </p:sp>
    </p:spTree>
    <p:extLst>
      <p:ext uri="{BB962C8B-B14F-4D97-AF65-F5344CB8AC3E}">
        <p14:creationId xmlns:p14="http://schemas.microsoft.com/office/powerpoint/2010/main" val="7817392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2"/>
          <p:cNvSpPr>
            <a:spLocks noGrp="1" noChangeArrowheads="1"/>
          </p:cNvSpPr>
          <p:nvPr>
            <p:ph idx="1"/>
          </p:nvPr>
        </p:nvSpPr>
        <p:spPr>
          <a:xfrm>
            <a:off x="381000" y="1295400"/>
            <a:ext cx="8272463" cy="3887788"/>
          </a:xfrm>
        </p:spPr>
        <p:txBody>
          <a:bodyPr/>
          <a:lstStyle/>
          <a:p>
            <a:pPr eaLnBrk="1" hangingPunct="1">
              <a:buNone/>
            </a:pPr>
            <a:r>
              <a:rPr lang="en-US" sz="4400" dirty="0"/>
              <a:t>Indirect Informal:</a:t>
            </a:r>
          </a:p>
          <a:p>
            <a:pPr lvl="1" indent="-395288" eaLnBrk="1" hangingPunct="1">
              <a:buFont typeface="Wingdings" pitchFamily="2" charset="2"/>
              <a:buChar char="§"/>
            </a:pPr>
            <a:r>
              <a:rPr lang="en-US" sz="4800" dirty="0">
                <a:solidFill>
                  <a:srgbClr val="FF9900"/>
                </a:solidFill>
              </a:rPr>
              <a:t>Interviews</a:t>
            </a:r>
          </a:p>
          <a:p>
            <a:pPr lvl="1" indent="-395288" eaLnBrk="1" hangingPunct="1">
              <a:buFont typeface="Wingdings" pitchFamily="2" charset="2"/>
              <a:buChar char="§"/>
            </a:pPr>
            <a:r>
              <a:rPr lang="en-US" sz="4800" dirty="0">
                <a:solidFill>
                  <a:srgbClr val="FF9900"/>
                </a:solidFill>
              </a:rPr>
              <a:t>Records Reviews</a:t>
            </a:r>
          </a:p>
          <a:p>
            <a:pPr lvl="1" indent="-395288" eaLnBrk="1" hangingPunct="1">
              <a:buFont typeface="Wingdings" pitchFamily="2" charset="2"/>
              <a:buChar char="§"/>
            </a:pPr>
            <a:r>
              <a:rPr lang="en-US" sz="4800" dirty="0"/>
              <a:t>Process-oriented analysis of rating scale scores and items</a:t>
            </a:r>
          </a:p>
          <a:p>
            <a:pPr lvl="1" eaLnBrk="1" hangingPunct="1"/>
            <a:endParaRPr lang="en-US" sz="4400" dirty="0"/>
          </a:p>
        </p:txBody>
      </p:sp>
      <p:sp>
        <p:nvSpPr>
          <p:cNvPr id="6" name="Slide Number Placeholder 5"/>
          <p:cNvSpPr>
            <a:spLocks noGrp="1"/>
          </p:cNvSpPr>
          <p:nvPr>
            <p:ph type="sldNum" sz="quarter" idx="12"/>
          </p:nvPr>
        </p:nvSpPr>
        <p:spPr/>
        <p:txBody>
          <a:bodyPr/>
          <a:lstStyle/>
          <a:p>
            <a:pPr>
              <a:defRPr/>
            </a:pPr>
            <a:fld id="{7AD317BC-BF67-44AE-960E-393B66A01945}" type="slidenum">
              <a:rPr lang="en-US"/>
              <a:pPr>
                <a:defRPr/>
              </a:pPr>
              <a:t>74</a:t>
            </a:fld>
            <a:endParaRPr lang="en-US"/>
          </a:p>
        </p:txBody>
      </p:sp>
      <p:sp>
        <p:nvSpPr>
          <p:cNvPr id="11" name="Rectangle 10"/>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12" name="Straight Connector 11"/>
          <p:cNvCxnSpPr/>
          <p:nvPr/>
        </p:nvCxnSpPr>
        <p:spPr>
          <a:xfrm>
            <a:off x="1539198" y="1089250"/>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84994" name="Rectangle 3"/>
          <p:cNvSpPr>
            <a:spLocks noGrp="1" noChangeArrowheads="1"/>
          </p:cNvSpPr>
          <p:nvPr>
            <p:ph type="title"/>
          </p:nvPr>
        </p:nvSpPr>
        <p:spPr>
          <a:xfrm>
            <a:off x="195943" y="105522"/>
            <a:ext cx="7424057" cy="874486"/>
          </a:xfrm>
          <a:noFill/>
        </p:spPr>
        <p:txBody>
          <a:bodyPr/>
          <a:lstStyle/>
          <a:p>
            <a:pPr algn="l" eaLnBrk="1" hangingPunct="1"/>
            <a:r>
              <a:rPr lang="en-US" sz="4000" b="1" dirty="0"/>
              <a:t>EF Assessment</a:t>
            </a:r>
          </a:p>
        </p:txBody>
      </p:sp>
    </p:spTree>
    <p:extLst>
      <p:ext uri="{BB962C8B-B14F-4D97-AF65-F5344CB8AC3E}">
        <p14:creationId xmlns:p14="http://schemas.microsoft.com/office/powerpoint/2010/main" val="76224954"/>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s://encrypted-tbn1.gstatic.com/images?q=tbn:ANd9GcRPx1oxj5qOO7B-r9t0k69NSBGhqwOxXwSm8dXwmOcZ2YtOwXYQ"/>
          <p:cNvPicPr>
            <a:picLocks noChangeAspect="1" noChangeArrowheads="1"/>
          </p:cNvPicPr>
          <p:nvPr/>
        </p:nvPicPr>
        <p:blipFill rotWithShape="1">
          <a:blip r:embed="rId2">
            <a:extLst>
              <a:ext uri="{28A0092B-C50C-407E-A947-70E740481C1C}">
                <a14:useLocalDpi xmlns:a14="http://schemas.microsoft.com/office/drawing/2010/main" val="0"/>
              </a:ext>
            </a:extLst>
          </a:blip>
          <a:srcRect l="4026" t="6105" r="7323" b="8286"/>
          <a:stretch/>
        </p:blipFill>
        <p:spPr bwMode="auto">
          <a:xfrm>
            <a:off x="7552862" y="5317435"/>
            <a:ext cx="1413970" cy="1421296"/>
          </a:xfrm>
          <a:prstGeom prst="rect">
            <a:avLst/>
          </a:prstGeom>
          <a:noFill/>
          <a:extLst>
            <a:ext uri="{909E8E84-426E-40DD-AFC4-6F175D3DCCD1}">
              <a14:hiddenFill xmlns:a14="http://schemas.microsoft.com/office/drawing/2010/main">
                <a:solidFill>
                  <a:srgbClr val="FFFFFF"/>
                </a:solidFill>
              </a14:hiddenFill>
            </a:ext>
          </a:extLst>
        </p:spPr>
      </p:pic>
      <p:sp>
        <p:nvSpPr>
          <p:cNvPr id="65538" name="Rectangle 2"/>
          <p:cNvSpPr>
            <a:spLocks noGrp="1" noChangeArrowheads="1"/>
          </p:cNvSpPr>
          <p:nvPr>
            <p:ph type="body" idx="1"/>
          </p:nvPr>
        </p:nvSpPr>
        <p:spPr>
          <a:xfrm>
            <a:off x="129951" y="1234620"/>
            <a:ext cx="8650514" cy="4982029"/>
          </a:xfrm>
        </p:spPr>
        <p:txBody>
          <a:bodyPr/>
          <a:lstStyle/>
          <a:p>
            <a:pPr eaLnBrk="1" hangingPunct="1">
              <a:buNone/>
            </a:pPr>
            <a:r>
              <a:rPr lang="en-US" sz="4400" dirty="0"/>
              <a:t>BRIEF Interpretive Cautions:</a:t>
            </a:r>
          </a:p>
          <a:p>
            <a:pPr marL="682625" lvl="1" indent="-392113" eaLnBrk="1" hangingPunct="1">
              <a:buFont typeface="Wingdings" pitchFamily="2" charset="2"/>
              <a:buChar char="§"/>
            </a:pPr>
            <a:r>
              <a:rPr lang="en-US" sz="4000" dirty="0"/>
              <a:t>Identical BRIEF Scale T-scores can result from very different response patterns.</a:t>
            </a:r>
          </a:p>
          <a:p>
            <a:pPr marL="682625" lvl="1" indent="-392113" eaLnBrk="1" hangingPunct="1">
              <a:buFont typeface="Wingdings" pitchFamily="2" charset="2"/>
              <a:buChar char="§"/>
            </a:pPr>
            <a:r>
              <a:rPr lang="en-US" sz="4000" dirty="0"/>
              <a:t>Critical EF difficulties may be masked by low T-scores based on aggregation of multiple items. </a:t>
            </a:r>
          </a:p>
        </p:txBody>
      </p:sp>
      <p:sp>
        <p:nvSpPr>
          <p:cNvPr id="9" name="Rectangle 8"/>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10" name="Straight Connector 9"/>
          <p:cNvCxnSpPr/>
          <p:nvPr/>
        </p:nvCxnSpPr>
        <p:spPr>
          <a:xfrm>
            <a:off x="1582740" y="1089250"/>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65539" name="Rectangle 3"/>
          <p:cNvSpPr>
            <a:spLocks noGrp="1" noChangeArrowheads="1"/>
          </p:cNvSpPr>
          <p:nvPr>
            <p:ph type="title"/>
          </p:nvPr>
        </p:nvSpPr>
        <p:spPr>
          <a:xfrm>
            <a:off x="366486" y="112938"/>
            <a:ext cx="8411029" cy="830943"/>
          </a:xfrm>
        </p:spPr>
        <p:txBody>
          <a:bodyPr/>
          <a:lstStyle/>
          <a:p>
            <a:pPr algn="l" eaLnBrk="1" hangingPunct="1"/>
            <a:r>
              <a:rPr lang="en-US" sz="3200" dirty="0"/>
              <a:t>Parent, Teacher, Self-Report Inventories</a:t>
            </a:r>
          </a:p>
        </p:txBody>
      </p:sp>
    </p:spTree>
    <p:extLst>
      <p:ext uri="{BB962C8B-B14F-4D97-AF65-F5344CB8AC3E}">
        <p14:creationId xmlns:p14="http://schemas.microsoft.com/office/powerpoint/2010/main" val="18902412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body" idx="1"/>
          </p:nvPr>
        </p:nvSpPr>
        <p:spPr>
          <a:xfrm>
            <a:off x="304800" y="1447800"/>
            <a:ext cx="8345714" cy="4967514"/>
          </a:xfrm>
        </p:spPr>
        <p:txBody>
          <a:bodyPr/>
          <a:lstStyle/>
          <a:p>
            <a:pPr eaLnBrk="1" hangingPunct="1">
              <a:buNone/>
            </a:pPr>
            <a:r>
              <a:rPr lang="en-US" sz="4400" dirty="0"/>
              <a:t>BRIEF Interpretive Cautions:</a:t>
            </a:r>
          </a:p>
          <a:p>
            <a:pPr lvl="1" indent="-452438" eaLnBrk="1" hangingPunct="1">
              <a:buFont typeface="Wingdings" pitchFamily="2" charset="2"/>
              <a:buChar char="§"/>
            </a:pPr>
            <a:r>
              <a:rPr lang="en-US" sz="4000" dirty="0"/>
              <a:t>An elevated T-score can result from a rating of “Sometimes” for all, or nearly all, items on a Scale, or from a rating of “Often” for a smaller subset of items on a Scale.</a:t>
            </a:r>
          </a:p>
        </p:txBody>
      </p:sp>
      <p:sp>
        <p:nvSpPr>
          <p:cNvPr id="9" name="Rectangle 8"/>
          <p:cNvSpPr/>
          <p:nvPr/>
        </p:nvSpPr>
        <p:spPr>
          <a:xfrm>
            <a:off x="333147"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10" name="Straight Connector 9"/>
          <p:cNvCxnSpPr/>
          <p:nvPr/>
        </p:nvCxnSpPr>
        <p:spPr>
          <a:xfrm>
            <a:off x="1785936" y="1103764"/>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66563" name="Rectangle 3"/>
          <p:cNvSpPr>
            <a:spLocks noGrp="1" noChangeArrowheads="1"/>
          </p:cNvSpPr>
          <p:nvPr>
            <p:ph type="title"/>
          </p:nvPr>
        </p:nvSpPr>
        <p:spPr>
          <a:xfrm>
            <a:off x="515257" y="86289"/>
            <a:ext cx="8628743" cy="845457"/>
          </a:xfrm>
        </p:spPr>
        <p:txBody>
          <a:bodyPr/>
          <a:lstStyle/>
          <a:p>
            <a:pPr algn="l" eaLnBrk="1" hangingPunct="1"/>
            <a:r>
              <a:rPr lang="en-US" sz="3200" dirty="0"/>
              <a:t>Parent, Teacher, Self-Report Inventories</a:t>
            </a:r>
          </a:p>
        </p:txBody>
      </p:sp>
      <p:pic>
        <p:nvPicPr>
          <p:cNvPr id="6" name="Picture 4" descr="https://encrypted-tbn1.gstatic.com/images?q=tbn:ANd9GcRPx1oxj5qOO7B-r9t0k69NSBGhqwOxXwSm8dXwmOcZ2YtOwXYQ"/>
          <p:cNvPicPr>
            <a:picLocks noChangeAspect="1" noChangeArrowheads="1"/>
          </p:cNvPicPr>
          <p:nvPr/>
        </p:nvPicPr>
        <p:blipFill rotWithShape="1">
          <a:blip r:embed="rId2">
            <a:extLst>
              <a:ext uri="{28A0092B-C50C-407E-A947-70E740481C1C}">
                <a14:useLocalDpi xmlns:a14="http://schemas.microsoft.com/office/drawing/2010/main" val="0"/>
              </a:ext>
            </a:extLst>
          </a:blip>
          <a:srcRect l="4026" t="6105" r="7323" b="8286"/>
          <a:stretch/>
        </p:blipFill>
        <p:spPr bwMode="auto">
          <a:xfrm>
            <a:off x="7265635" y="4957011"/>
            <a:ext cx="1579982" cy="1588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9865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body" idx="1"/>
          </p:nvPr>
        </p:nvSpPr>
        <p:spPr>
          <a:xfrm>
            <a:off x="304800" y="1447799"/>
            <a:ext cx="8113486" cy="5011057"/>
          </a:xfrm>
        </p:spPr>
        <p:txBody>
          <a:bodyPr/>
          <a:lstStyle/>
          <a:p>
            <a:pPr eaLnBrk="1" hangingPunct="1">
              <a:buNone/>
            </a:pPr>
            <a:r>
              <a:rPr lang="en-US" sz="4800" dirty="0"/>
              <a:t>BRIEF Interpretive Cautions:</a:t>
            </a:r>
          </a:p>
          <a:p>
            <a:pPr lvl="1" indent="-395288" eaLnBrk="1" hangingPunct="1">
              <a:buFont typeface="Wingdings" pitchFamily="2" charset="2"/>
              <a:buChar char="§"/>
            </a:pPr>
            <a:r>
              <a:rPr lang="en-US" sz="4400" dirty="0"/>
              <a:t>Because each BRIEF Scale is an amalgam of multiple EFs, certain areas of deficit may not be reflected in the Scale T-score. </a:t>
            </a:r>
          </a:p>
        </p:txBody>
      </p:sp>
      <p:sp>
        <p:nvSpPr>
          <p:cNvPr id="9" name="Rectangle 8"/>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10" name="Straight Connector 9"/>
          <p:cNvCxnSpPr/>
          <p:nvPr/>
        </p:nvCxnSpPr>
        <p:spPr>
          <a:xfrm>
            <a:off x="1582740" y="1089250"/>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67587" name="Rectangle 3"/>
          <p:cNvSpPr>
            <a:spLocks noGrp="1" noChangeArrowheads="1"/>
          </p:cNvSpPr>
          <p:nvPr>
            <p:ph type="title"/>
          </p:nvPr>
        </p:nvSpPr>
        <p:spPr>
          <a:xfrm>
            <a:off x="304800" y="98424"/>
            <a:ext cx="8527143" cy="845457"/>
          </a:xfrm>
        </p:spPr>
        <p:txBody>
          <a:bodyPr/>
          <a:lstStyle/>
          <a:p>
            <a:pPr algn="l" eaLnBrk="1" hangingPunct="1"/>
            <a:r>
              <a:rPr lang="en-US" sz="3200" dirty="0"/>
              <a:t>Parent, Teacher, Self-Report Inventories</a:t>
            </a:r>
          </a:p>
        </p:txBody>
      </p:sp>
      <p:pic>
        <p:nvPicPr>
          <p:cNvPr id="6" name="Picture 4" descr="https://encrypted-tbn1.gstatic.com/images?q=tbn:ANd9GcRPx1oxj5qOO7B-r9t0k69NSBGhqwOxXwSm8dXwmOcZ2YtOwXYQ"/>
          <p:cNvPicPr>
            <a:picLocks noChangeAspect="1" noChangeArrowheads="1"/>
          </p:cNvPicPr>
          <p:nvPr/>
        </p:nvPicPr>
        <p:blipFill rotWithShape="1">
          <a:blip r:embed="rId2">
            <a:extLst>
              <a:ext uri="{28A0092B-C50C-407E-A947-70E740481C1C}">
                <a14:useLocalDpi xmlns:a14="http://schemas.microsoft.com/office/drawing/2010/main" val="0"/>
              </a:ext>
            </a:extLst>
          </a:blip>
          <a:srcRect l="4026" t="6105" r="7323" b="8286"/>
          <a:stretch/>
        </p:blipFill>
        <p:spPr bwMode="auto">
          <a:xfrm>
            <a:off x="7265635" y="4957011"/>
            <a:ext cx="1579982" cy="1588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8509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s://encrypted-tbn1.gstatic.com/images?q=tbn:ANd9GcRPx1oxj5qOO7B-r9t0k69NSBGhqwOxXwSm8dXwmOcZ2YtOwXYQ"/>
          <p:cNvPicPr>
            <a:picLocks noChangeAspect="1" noChangeArrowheads="1"/>
          </p:cNvPicPr>
          <p:nvPr/>
        </p:nvPicPr>
        <p:blipFill rotWithShape="1">
          <a:blip r:embed="rId2">
            <a:extLst>
              <a:ext uri="{28A0092B-C50C-407E-A947-70E740481C1C}">
                <a14:useLocalDpi xmlns:a14="http://schemas.microsoft.com/office/drawing/2010/main" val="0"/>
              </a:ext>
            </a:extLst>
          </a:blip>
          <a:srcRect l="4026" t="6105" r="7323" b="8286"/>
          <a:stretch/>
        </p:blipFill>
        <p:spPr bwMode="auto">
          <a:xfrm>
            <a:off x="7382590" y="5269832"/>
            <a:ext cx="1579982" cy="1588168"/>
          </a:xfrm>
          <a:prstGeom prst="rect">
            <a:avLst/>
          </a:prstGeom>
          <a:noFill/>
          <a:extLst>
            <a:ext uri="{909E8E84-426E-40DD-AFC4-6F175D3DCCD1}">
              <a14:hiddenFill xmlns:a14="http://schemas.microsoft.com/office/drawing/2010/main">
                <a:solidFill>
                  <a:srgbClr val="FFFFFF"/>
                </a:solidFill>
              </a14:hiddenFill>
            </a:ext>
          </a:extLst>
        </p:spPr>
      </p:pic>
      <p:sp>
        <p:nvSpPr>
          <p:cNvPr id="68610" name="Rectangle 2"/>
          <p:cNvSpPr>
            <a:spLocks noGrp="1" noChangeArrowheads="1"/>
          </p:cNvSpPr>
          <p:nvPr>
            <p:ph type="body" idx="1"/>
          </p:nvPr>
        </p:nvSpPr>
        <p:spPr>
          <a:xfrm>
            <a:off x="275772" y="1229403"/>
            <a:ext cx="8686800" cy="4876800"/>
          </a:xfrm>
        </p:spPr>
        <p:txBody>
          <a:bodyPr/>
          <a:lstStyle/>
          <a:p>
            <a:pPr eaLnBrk="1" hangingPunct="1">
              <a:buNone/>
            </a:pPr>
            <a:r>
              <a:rPr lang="en-US" sz="4000" dirty="0"/>
              <a:t>BRIEF Interpretive Cautions:</a:t>
            </a:r>
          </a:p>
          <a:p>
            <a:pPr marL="566738" lvl="1" indent="-334963" eaLnBrk="1" hangingPunct="1">
              <a:buFont typeface="Wingdings" pitchFamily="2" charset="2"/>
              <a:buChar char="§"/>
            </a:pPr>
            <a:r>
              <a:rPr lang="en-US" sz="3600" dirty="0"/>
              <a:t>Example:  The BRIEF Inhibit Scale combines items assessing Inhibit, Modulate, and Stop.  If a client only exhibits Modulate problems, the T-score may not be clinically elevated.  The low T-score will be masking the Modulate difficulties.</a:t>
            </a:r>
          </a:p>
        </p:txBody>
      </p:sp>
      <p:sp>
        <p:nvSpPr>
          <p:cNvPr id="9" name="Rectangle 8"/>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10" name="Straight Connector 9"/>
          <p:cNvCxnSpPr/>
          <p:nvPr/>
        </p:nvCxnSpPr>
        <p:spPr>
          <a:xfrm>
            <a:off x="1582740" y="1089250"/>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68611" name="Rectangle 3"/>
          <p:cNvSpPr>
            <a:spLocks noGrp="1" noChangeArrowheads="1"/>
          </p:cNvSpPr>
          <p:nvPr>
            <p:ph type="title"/>
          </p:nvPr>
        </p:nvSpPr>
        <p:spPr>
          <a:xfrm>
            <a:off x="435428" y="68263"/>
            <a:ext cx="8585200" cy="947737"/>
          </a:xfrm>
        </p:spPr>
        <p:txBody>
          <a:bodyPr/>
          <a:lstStyle/>
          <a:p>
            <a:pPr algn="l" eaLnBrk="1" hangingPunct="1"/>
            <a:r>
              <a:rPr lang="en-US" sz="3200" dirty="0"/>
              <a:t>Parent, Teacher, Self-Report Inventories</a:t>
            </a:r>
          </a:p>
        </p:txBody>
      </p:sp>
    </p:spTree>
    <p:extLst>
      <p:ext uri="{BB962C8B-B14F-4D97-AF65-F5344CB8AC3E}">
        <p14:creationId xmlns:p14="http://schemas.microsoft.com/office/powerpoint/2010/main" val="15385624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1"/>
          <p:cNvSpPr>
            <a:spLocks noGrp="1"/>
          </p:cNvSpPr>
          <p:nvPr>
            <p:ph type="sldNum" sz="quarter" idx="4294967295"/>
          </p:nvPr>
        </p:nvSpPr>
        <p:spPr>
          <a:xfrm>
            <a:off x="6457950" y="6356350"/>
            <a:ext cx="2057400" cy="365125"/>
          </a:xfrm>
          <a:prstGeom prst="rect">
            <a:avLst/>
          </a:prstGeom>
          <a:noFill/>
        </p:spPr>
        <p:txBody>
          <a:bodyPr/>
          <a:lstStyle/>
          <a:p>
            <a:fld id="{D923B3FE-DCFF-4209-BFA2-08FB0E4B55A5}" type="slidenum">
              <a:rPr lang="en-US" smtClean="0"/>
              <a:pPr/>
              <a:t>79</a:t>
            </a:fld>
            <a:endParaRPr lang="en-US"/>
          </a:p>
        </p:txBody>
      </p:sp>
      <p:graphicFrame>
        <p:nvGraphicFramePr>
          <p:cNvPr id="8" name="Table 7"/>
          <p:cNvGraphicFramePr>
            <a:graphicFrameLocks noGrp="1"/>
          </p:cNvGraphicFramePr>
          <p:nvPr>
            <p:extLst/>
          </p:nvPr>
        </p:nvGraphicFramePr>
        <p:xfrm>
          <a:off x="754801" y="1229832"/>
          <a:ext cx="8069942" cy="4264447"/>
        </p:xfrm>
        <a:graphic>
          <a:graphicData uri="http://schemas.openxmlformats.org/drawingml/2006/table">
            <a:tbl>
              <a:tblPr/>
              <a:tblGrid>
                <a:gridCol w="2958138">
                  <a:extLst>
                    <a:ext uri="{9D8B030D-6E8A-4147-A177-3AD203B41FA5}">
                      <a16:colId xmlns:a16="http://schemas.microsoft.com/office/drawing/2014/main" val="20000"/>
                    </a:ext>
                  </a:extLst>
                </a:gridCol>
                <a:gridCol w="476188">
                  <a:extLst>
                    <a:ext uri="{9D8B030D-6E8A-4147-A177-3AD203B41FA5}">
                      <a16:colId xmlns:a16="http://schemas.microsoft.com/office/drawing/2014/main" val="20001"/>
                    </a:ext>
                  </a:extLst>
                </a:gridCol>
                <a:gridCol w="490618">
                  <a:extLst>
                    <a:ext uri="{9D8B030D-6E8A-4147-A177-3AD203B41FA5}">
                      <a16:colId xmlns:a16="http://schemas.microsoft.com/office/drawing/2014/main" val="20002"/>
                    </a:ext>
                  </a:extLst>
                </a:gridCol>
                <a:gridCol w="1363628">
                  <a:extLst>
                    <a:ext uri="{9D8B030D-6E8A-4147-A177-3AD203B41FA5}">
                      <a16:colId xmlns:a16="http://schemas.microsoft.com/office/drawing/2014/main" val="20003"/>
                    </a:ext>
                  </a:extLst>
                </a:gridCol>
                <a:gridCol w="1374451">
                  <a:extLst>
                    <a:ext uri="{9D8B030D-6E8A-4147-A177-3AD203B41FA5}">
                      <a16:colId xmlns:a16="http://schemas.microsoft.com/office/drawing/2014/main" val="20004"/>
                    </a:ext>
                  </a:extLst>
                </a:gridCol>
                <a:gridCol w="1406919">
                  <a:extLst>
                    <a:ext uri="{9D8B030D-6E8A-4147-A177-3AD203B41FA5}">
                      <a16:colId xmlns:a16="http://schemas.microsoft.com/office/drawing/2014/main" val="20005"/>
                    </a:ext>
                  </a:extLst>
                </a:gridCol>
              </a:tblGrid>
              <a:tr h="337113">
                <a:tc>
                  <a:txBody>
                    <a:bodyPr/>
                    <a:lstStyle/>
                    <a:p>
                      <a:pPr algn="l" fontAlgn="b"/>
                      <a:endParaRPr lang="en-US" sz="1050" b="0" i="0" u="none" strike="noStrike" dirty="0">
                        <a:solidFill>
                          <a:srgbClr val="642F04"/>
                        </a:solidFill>
                        <a:latin typeface="Calibri"/>
                      </a:endParaRPr>
                    </a:p>
                  </a:txBody>
                  <a:tcPr marL="7328" marR="7328" marT="7328" marB="0" anchor="b">
                    <a:lnL>
                      <a:noFill/>
                    </a:lnL>
                    <a:lnR>
                      <a:noFill/>
                    </a:lnR>
                    <a:lnT>
                      <a:noFill/>
                    </a:lnT>
                    <a:lnB>
                      <a:noFill/>
                    </a:lnB>
                  </a:tcPr>
                </a:tc>
                <a:tc>
                  <a:txBody>
                    <a:bodyPr/>
                    <a:lstStyle/>
                    <a:p>
                      <a:pPr algn="l" fontAlgn="b"/>
                      <a:endParaRPr lang="en-US" sz="2000" b="0" i="0" u="none" strike="noStrike">
                        <a:solidFill>
                          <a:srgbClr val="642F04"/>
                        </a:solidFill>
                        <a:latin typeface="Calibri"/>
                      </a:endParaRPr>
                    </a:p>
                  </a:txBody>
                  <a:tcPr marL="7328" marR="7328" marT="7328" marB="0" anchor="b">
                    <a:lnL>
                      <a:noFill/>
                    </a:lnL>
                    <a:lnR>
                      <a:noFill/>
                    </a:lnR>
                    <a:lnT>
                      <a:noFill/>
                    </a:lnT>
                    <a:lnB>
                      <a:noFill/>
                    </a:lnB>
                  </a:tcPr>
                </a:tc>
                <a:tc>
                  <a:txBody>
                    <a:bodyPr/>
                    <a:lstStyle/>
                    <a:p>
                      <a:pPr algn="ctr" fontAlgn="b"/>
                      <a:endParaRPr lang="en-US" sz="2000" b="1" i="0" u="none" strike="noStrike">
                        <a:solidFill>
                          <a:srgbClr val="642F04"/>
                        </a:solidFill>
                        <a:latin typeface="Calibri"/>
                      </a:endParaRPr>
                    </a:p>
                  </a:txBody>
                  <a:tcPr marL="7328" marR="7328" marT="7328" marB="0" anchor="b">
                    <a:lnL>
                      <a:noFill/>
                    </a:lnL>
                    <a:lnR>
                      <a:noFill/>
                    </a:lnR>
                    <a:lnT>
                      <a:noFill/>
                    </a:lnT>
                    <a:lnB>
                      <a:noFill/>
                    </a:lnB>
                  </a:tcPr>
                </a:tc>
                <a:tc gridSpan="3">
                  <a:txBody>
                    <a:bodyPr/>
                    <a:lstStyle/>
                    <a:p>
                      <a:pPr algn="ctr" fontAlgn="b"/>
                      <a:r>
                        <a:rPr lang="en-US" sz="1800" b="1" i="0" u="none" strike="noStrike">
                          <a:solidFill>
                            <a:srgbClr val="642F04"/>
                          </a:solidFill>
                          <a:latin typeface="Calibri"/>
                        </a:rPr>
                        <a:t>Executive Functions </a:t>
                      </a:r>
                    </a:p>
                  </a:txBody>
                  <a:tcPr marL="7328" marR="7328" marT="7328" marB="0" anchor="b">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37113">
                <a:tc>
                  <a:txBody>
                    <a:bodyPr/>
                    <a:lstStyle/>
                    <a:p>
                      <a:pPr algn="l" fontAlgn="b"/>
                      <a:r>
                        <a:rPr lang="en-US" sz="2000" b="1" i="0" u="none" strike="noStrike" dirty="0">
                          <a:solidFill>
                            <a:srgbClr val="642F04"/>
                          </a:solidFill>
                          <a:latin typeface="Calibri"/>
                        </a:rPr>
                        <a:t>INHIBIT SCALE</a:t>
                      </a:r>
                    </a:p>
                  </a:txBody>
                  <a:tcPr marL="7328" marR="7328" marT="7328" marB="0" anchor="b">
                    <a:lnL>
                      <a:noFill/>
                    </a:lnL>
                    <a:lnR>
                      <a:noFill/>
                    </a:lnR>
                    <a:lnT>
                      <a:noFill/>
                    </a:lnT>
                    <a:lnB>
                      <a:noFill/>
                    </a:lnB>
                  </a:tcPr>
                </a:tc>
                <a:tc>
                  <a:txBody>
                    <a:bodyPr/>
                    <a:lstStyle/>
                    <a:p>
                      <a:pPr algn="ctr" fontAlgn="b"/>
                      <a:endParaRPr lang="en-US" sz="2000" b="1" i="0" u="none" strike="noStrike">
                        <a:solidFill>
                          <a:srgbClr val="642F04"/>
                        </a:solidFill>
                        <a:latin typeface="Calibri"/>
                      </a:endParaRPr>
                    </a:p>
                  </a:txBody>
                  <a:tcPr marL="7328" marR="7328" marT="7328" marB="0" anchor="b">
                    <a:lnL>
                      <a:noFill/>
                    </a:lnL>
                    <a:lnR>
                      <a:noFill/>
                    </a:lnR>
                    <a:lnT>
                      <a:noFill/>
                    </a:lnT>
                    <a:lnB>
                      <a:noFill/>
                    </a:lnB>
                  </a:tcPr>
                </a:tc>
                <a:tc>
                  <a:txBody>
                    <a:bodyPr/>
                    <a:lstStyle/>
                    <a:p>
                      <a:pPr algn="ctr" fontAlgn="b"/>
                      <a:endParaRPr lang="en-US" sz="2000" b="1" i="0" u="none" strike="noStrike">
                        <a:solidFill>
                          <a:srgbClr val="642F04"/>
                        </a:solidFill>
                        <a:latin typeface="Calibri"/>
                      </a:endParaRPr>
                    </a:p>
                  </a:txBody>
                  <a:tcPr marL="7328" marR="7328" marT="7328" marB="0" anchor="b">
                    <a:lnL>
                      <a:noFill/>
                    </a:lnL>
                    <a:lnR>
                      <a:noFill/>
                    </a:lnR>
                    <a:lnT>
                      <a:noFill/>
                    </a:lnT>
                    <a:lnB>
                      <a:noFill/>
                    </a:lnB>
                  </a:tcPr>
                </a:tc>
                <a:tc gridSpan="3">
                  <a:txBody>
                    <a:bodyPr/>
                    <a:lstStyle/>
                    <a:p>
                      <a:pPr algn="ctr" fontAlgn="b"/>
                      <a:r>
                        <a:rPr lang="en-US" sz="1800" b="1" i="0" u="none" strike="noStrike">
                          <a:solidFill>
                            <a:srgbClr val="642F04"/>
                          </a:solidFill>
                          <a:latin typeface="Calibri"/>
                        </a:rPr>
                        <a:t>Likely to be Associated with Behaviors</a:t>
                      </a:r>
                    </a:p>
                  </a:txBody>
                  <a:tcPr marL="7328" marR="7328" marT="7328" marB="0" anchor="b">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37113">
                <a:tc>
                  <a:txBody>
                    <a:bodyPr/>
                    <a:lstStyle/>
                    <a:p>
                      <a:pPr algn="l" fontAlgn="b"/>
                      <a:r>
                        <a:rPr lang="en-US" sz="2000" b="1" i="0" u="none" strike="noStrike">
                          <a:solidFill>
                            <a:srgbClr val="642F04"/>
                          </a:solidFill>
                          <a:latin typeface="Calibri"/>
                        </a:rPr>
                        <a:t>Item Description</a:t>
                      </a:r>
                    </a:p>
                  </a:txBody>
                  <a:tcPr marL="7328" marR="7328" marT="7328" marB="0" anchor="b">
                    <a:lnL>
                      <a:noFill/>
                    </a:lnL>
                    <a:lnR>
                      <a:noFill/>
                    </a:lnR>
                    <a:lnT>
                      <a:noFill/>
                    </a:lnT>
                    <a:lnB>
                      <a:noFill/>
                    </a:lnB>
                  </a:tcPr>
                </a:tc>
                <a:tc>
                  <a:txBody>
                    <a:bodyPr/>
                    <a:lstStyle/>
                    <a:p>
                      <a:pPr algn="ctr" fontAlgn="b"/>
                      <a:r>
                        <a:rPr lang="en-US" sz="2000" b="1" i="0" u="none" strike="noStrike">
                          <a:solidFill>
                            <a:srgbClr val="642F04"/>
                          </a:solidFill>
                          <a:latin typeface="Calibri"/>
                        </a:rPr>
                        <a:t>P</a:t>
                      </a:r>
                    </a:p>
                  </a:txBody>
                  <a:tcPr marL="7328" marR="7328" marT="7328" marB="0" anchor="b">
                    <a:lnL>
                      <a:noFill/>
                    </a:lnL>
                    <a:lnR>
                      <a:noFill/>
                    </a:lnR>
                    <a:lnT>
                      <a:noFill/>
                    </a:lnT>
                    <a:lnB>
                      <a:noFill/>
                    </a:lnB>
                  </a:tcPr>
                </a:tc>
                <a:tc>
                  <a:txBody>
                    <a:bodyPr/>
                    <a:lstStyle/>
                    <a:p>
                      <a:pPr algn="ctr" fontAlgn="b"/>
                      <a:r>
                        <a:rPr lang="en-US" sz="2000" b="1" i="0" u="none" strike="noStrike">
                          <a:solidFill>
                            <a:srgbClr val="642F04"/>
                          </a:solidFill>
                          <a:latin typeface="Calibri"/>
                        </a:rPr>
                        <a:t>T</a:t>
                      </a:r>
                    </a:p>
                  </a:txBody>
                  <a:tcPr marL="7328" marR="7328" marT="7328" marB="0" anchor="b">
                    <a:lnL>
                      <a:noFill/>
                    </a:lnL>
                    <a:lnR>
                      <a:noFill/>
                    </a:lnR>
                    <a:lnT>
                      <a:noFill/>
                    </a:lnT>
                    <a:lnB>
                      <a:noFill/>
                    </a:lnB>
                  </a:tcPr>
                </a:tc>
                <a:tc>
                  <a:txBody>
                    <a:bodyPr/>
                    <a:lstStyle/>
                    <a:p>
                      <a:pPr algn="ctr" fontAlgn="b"/>
                      <a:r>
                        <a:rPr lang="en-US" sz="2000" b="1" i="0" u="none" strike="noStrike">
                          <a:solidFill>
                            <a:srgbClr val="642F04"/>
                          </a:solidFill>
                          <a:latin typeface="Calibri"/>
                        </a:rPr>
                        <a:t>PRIMARY EF</a:t>
                      </a:r>
                    </a:p>
                  </a:txBody>
                  <a:tcPr marL="7328" marR="7328" marT="7328" marB="0" anchor="b">
                    <a:lnL>
                      <a:noFill/>
                    </a:lnL>
                    <a:lnR>
                      <a:noFill/>
                    </a:lnR>
                    <a:lnT>
                      <a:noFill/>
                    </a:lnT>
                    <a:lnB>
                      <a:noFill/>
                    </a:lnB>
                  </a:tcPr>
                </a:tc>
                <a:tc gridSpan="2">
                  <a:txBody>
                    <a:bodyPr/>
                    <a:lstStyle/>
                    <a:p>
                      <a:pPr algn="ctr" fontAlgn="b"/>
                      <a:r>
                        <a:rPr lang="en-US" sz="2000" b="1" i="0" u="none" strike="noStrike">
                          <a:solidFill>
                            <a:srgbClr val="642F04"/>
                          </a:solidFill>
                          <a:latin typeface="Calibri"/>
                        </a:rPr>
                        <a:t>SECONDARY Efs</a:t>
                      </a:r>
                    </a:p>
                  </a:txBody>
                  <a:tcPr marL="7328" marR="7328" marT="7328"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0002"/>
                  </a:ext>
                </a:extLst>
              </a:tr>
              <a:tr h="556204">
                <a:tc>
                  <a:txBody>
                    <a:bodyPr/>
                    <a:lstStyle/>
                    <a:p>
                      <a:pPr algn="l" fontAlgn="b"/>
                      <a:r>
                        <a:rPr lang="en-US" sz="2000" b="0" i="0" u="none" strike="noStrike" dirty="0">
                          <a:solidFill>
                            <a:srgbClr val="642F04"/>
                          </a:solidFill>
                          <a:latin typeface="Calibri"/>
                        </a:rPr>
                        <a:t>FIDGETY</a:t>
                      </a:r>
                    </a:p>
                  </a:txBody>
                  <a:tcPr marL="7328" marR="7328" marT="7328" marB="0" anchor="b">
                    <a:lnL>
                      <a:noFill/>
                    </a:lnL>
                    <a:lnR>
                      <a:noFill/>
                    </a:lnR>
                    <a:lnT>
                      <a:noFill/>
                    </a:lnT>
                    <a:lnB>
                      <a:noFill/>
                    </a:lnB>
                    <a:noFill/>
                  </a:tcPr>
                </a:tc>
                <a:tc>
                  <a:txBody>
                    <a:bodyPr/>
                    <a:lstStyle/>
                    <a:p>
                      <a:pPr algn="ctr" fontAlgn="b"/>
                      <a:r>
                        <a:rPr lang="en-US" sz="2000" b="0" i="0" u="none" strike="noStrike" dirty="0">
                          <a:solidFill>
                            <a:srgbClr val="642F04"/>
                          </a:solidFill>
                          <a:latin typeface="Calibri"/>
                        </a:rPr>
                        <a:t>X</a:t>
                      </a:r>
                    </a:p>
                  </a:txBody>
                  <a:tcPr marL="7328" marR="7328" marT="7328" marB="0" anchor="b">
                    <a:lnL>
                      <a:noFill/>
                    </a:lnL>
                    <a:lnR>
                      <a:noFill/>
                    </a:lnR>
                    <a:lnT>
                      <a:noFill/>
                    </a:lnT>
                    <a:lnB>
                      <a:noFill/>
                    </a:lnB>
                    <a:noFill/>
                  </a:tcPr>
                </a:tc>
                <a:tc>
                  <a:txBody>
                    <a:bodyPr/>
                    <a:lstStyle/>
                    <a:p>
                      <a:pPr algn="ctr" fontAlgn="b"/>
                      <a:r>
                        <a:rPr lang="en-US" sz="2000" b="0" i="0" u="none" strike="noStrike" dirty="0">
                          <a:solidFill>
                            <a:srgbClr val="642F04"/>
                          </a:solidFill>
                          <a:latin typeface="Calibri"/>
                        </a:rPr>
                        <a:t>X</a:t>
                      </a:r>
                    </a:p>
                  </a:txBody>
                  <a:tcPr marL="7328" marR="7328" marT="7328" marB="0" anchor="b">
                    <a:lnL>
                      <a:noFill/>
                    </a:lnL>
                    <a:lnR>
                      <a:noFill/>
                    </a:lnR>
                    <a:lnT>
                      <a:noFill/>
                    </a:lnT>
                    <a:lnB>
                      <a:noFill/>
                    </a:lnB>
                  </a:tcPr>
                </a:tc>
                <a:tc>
                  <a:txBody>
                    <a:bodyPr/>
                    <a:lstStyle/>
                    <a:p>
                      <a:pPr algn="l" fontAlgn="b"/>
                      <a:r>
                        <a:rPr lang="en-US" sz="2000" b="0" i="0" u="none" strike="noStrike" dirty="0">
                          <a:solidFill>
                            <a:srgbClr val="642F04"/>
                          </a:solidFill>
                          <a:latin typeface="Calibri"/>
                        </a:rPr>
                        <a:t>MODULATE</a:t>
                      </a:r>
                    </a:p>
                  </a:txBody>
                  <a:tcPr marL="7328" marR="7328" marT="7328" marB="0" anchor="b">
                    <a:lnL>
                      <a:noFill/>
                    </a:lnL>
                    <a:lnR>
                      <a:noFill/>
                    </a:lnR>
                    <a:lnT>
                      <a:noFill/>
                    </a:lnT>
                    <a:lnB>
                      <a:noFill/>
                    </a:lnB>
                    <a:solidFill>
                      <a:srgbClr val="92D050"/>
                    </a:solidFill>
                  </a:tcPr>
                </a:tc>
                <a:tc>
                  <a:txBody>
                    <a:bodyPr/>
                    <a:lstStyle/>
                    <a:p>
                      <a:pPr algn="l" fontAlgn="b"/>
                      <a:r>
                        <a:rPr lang="en-US" sz="2000" b="0" i="0" u="none" strike="noStrike" dirty="0">
                          <a:solidFill>
                            <a:srgbClr val="642F04"/>
                          </a:solidFill>
                          <a:latin typeface="Calibri"/>
                        </a:rPr>
                        <a:t>MONITOR</a:t>
                      </a:r>
                    </a:p>
                  </a:txBody>
                  <a:tcPr marL="7328" marR="7328" marT="7328" marB="0" anchor="b">
                    <a:lnL>
                      <a:noFill/>
                    </a:lnL>
                    <a:lnR>
                      <a:noFill/>
                    </a:lnR>
                    <a:lnT>
                      <a:noFill/>
                    </a:lnT>
                    <a:lnB>
                      <a:noFill/>
                    </a:lnB>
                    <a:solidFill>
                      <a:srgbClr val="00B0F0"/>
                    </a:solidFill>
                  </a:tcPr>
                </a:tc>
                <a:tc>
                  <a:txBody>
                    <a:bodyPr/>
                    <a:lstStyle/>
                    <a:p>
                      <a:pPr algn="l" fontAlgn="b"/>
                      <a:endParaRPr lang="en-US" sz="2000" b="0" i="0" u="none" strike="noStrike">
                        <a:solidFill>
                          <a:srgbClr val="642F04"/>
                        </a:solidFill>
                        <a:latin typeface="Calibri"/>
                      </a:endParaRPr>
                    </a:p>
                  </a:txBody>
                  <a:tcPr marL="7328" marR="7328" marT="7328" marB="0" anchor="b">
                    <a:lnL>
                      <a:noFill/>
                    </a:lnL>
                    <a:lnR>
                      <a:noFill/>
                    </a:lnR>
                    <a:lnT>
                      <a:noFill/>
                    </a:lnT>
                    <a:lnB>
                      <a:noFill/>
                    </a:lnB>
                  </a:tcPr>
                </a:tc>
                <a:extLst>
                  <a:ext uri="{0D108BD9-81ED-4DB2-BD59-A6C34878D82A}">
                    <a16:rowId xmlns:a16="http://schemas.microsoft.com/office/drawing/2014/main" val="10003"/>
                  </a:ext>
                </a:extLst>
              </a:tr>
              <a:tr h="337113">
                <a:tc>
                  <a:txBody>
                    <a:bodyPr/>
                    <a:lstStyle/>
                    <a:p>
                      <a:pPr algn="l" fontAlgn="b"/>
                      <a:r>
                        <a:rPr lang="en-US" sz="2000" b="0" i="0" u="none" strike="noStrike" dirty="0">
                          <a:solidFill>
                            <a:srgbClr val="642F04"/>
                          </a:solidFill>
                          <a:latin typeface="Calibri"/>
                        </a:rPr>
                        <a:t>OUT OF SEAT WRONG TIME</a:t>
                      </a:r>
                    </a:p>
                  </a:txBody>
                  <a:tcPr marL="7328" marR="7328" marT="7328" marB="0" anchor="b">
                    <a:lnL>
                      <a:noFill/>
                    </a:lnL>
                    <a:lnR>
                      <a:noFill/>
                    </a:lnR>
                    <a:lnT>
                      <a:noFill/>
                    </a:lnT>
                    <a:lnB>
                      <a:noFill/>
                    </a:lnB>
                    <a:noFill/>
                  </a:tcPr>
                </a:tc>
                <a:tc>
                  <a:txBody>
                    <a:bodyPr/>
                    <a:lstStyle/>
                    <a:p>
                      <a:pPr algn="ctr" fontAlgn="b"/>
                      <a:r>
                        <a:rPr lang="en-US" sz="2000" b="0" i="0" u="none" strike="noStrike" dirty="0">
                          <a:solidFill>
                            <a:srgbClr val="642F04"/>
                          </a:solidFill>
                          <a:latin typeface="Calibri"/>
                        </a:rPr>
                        <a:t>X</a:t>
                      </a:r>
                    </a:p>
                  </a:txBody>
                  <a:tcPr marL="7328" marR="7328" marT="7328" marB="0" anchor="b">
                    <a:lnL>
                      <a:noFill/>
                    </a:lnL>
                    <a:lnR>
                      <a:noFill/>
                    </a:lnR>
                    <a:lnT>
                      <a:noFill/>
                    </a:lnT>
                    <a:lnB>
                      <a:noFill/>
                    </a:lnB>
                    <a:noFill/>
                  </a:tcPr>
                </a:tc>
                <a:tc>
                  <a:txBody>
                    <a:bodyPr/>
                    <a:lstStyle/>
                    <a:p>
                      <a:pPr algn="ctr" fontAlgn="b"/>
                      <a:r>
                        <a:rPr lang="en-US" sz="2000" b="0" i="0" u="none" strike="noStrike" dirty="0">
                          <a:solidFill>
                            <a:srgbClr val="642F04"/>
                          </a:solidFill>
                          <a:latin typeface="Calibri"/>
                        </a:rPr>
                        <a:t>X</a:t>
                      </a:r>
                    </a:p>
                  </a:txBody>
                  <a:tcPr marL="7328" marR="7328" marT="7328" marB="0" anchor="b">
                    <a:lnL>
                      <a:noFill/>
                    </a:lnL>
                    <a:lnR>
                      <a:noFill/>
                    </a:lnR>
                    <a:lnT>
                      <a:noFill/>
                    </a:lnT>
                    <a:lnB>
                      <a:noFill/>
                    </a:lnB>
                  </a:tcPr>
                </a:tc>
                <a:tc>
                  <a:txBody>
                    <a:bodyPr/>
                    <a:lstStyle/>
                    <a:p>
                      <a:pPr algn="l" fontAlgn="b"/>
                      <a:r>
                        <a:rPr lang="en-US" sz="2000" b="0" i="0" u="none" strike="noStrike" dirty="0">
                          <a:solidFill>
                            <a:srgbClr val="642F04"/>
                          </a:solidFill>
                          <a:latin typeface="Calibri"/>
                        </a:rPr>
                        <a:t>INHIBIT</a:t>
                      </a:r>
                    </a:p>
                  </a:txBody>
                  <a:tcPr marL="7328" marR="7328" marT="7328" marB="0" anchor="b">
                    <a:lnL>
                      <a:noFill/>
                    </a:lnL>
                    <a:lnR>
                      <a:noFill/>
                    </a:lnR>
                    <a:lnT>
                      <a:noFill/>
                    </a:lnT>
                    <a:lnB>
                      <a:noFill/>
                    </a:lnB>
                    <a:solidFill>
                      <a:srgbClr val="FFFF00"/>
                    </a:solidFill>
                  </a:tcPr>
                </a:tc>
                <a:tc>
                  <a:txBody>
                    <a:bodyPr/>
                    <a:lstStyle/>
                    <a:p>
                      <a:pPr algn="l" fontAlgn="b"/>
                      <a:r>
                        <a:rPr lang="en-US" sz="2000" b="0" i="0" u="none" strike="noStrike" dirty="0">
                          <a:solidFill>
                            <a:srgbClr val="642F04"/>
                          </a:solidFill>
                          <a:latin typeface="Calibri"/>
                        </a:rPr>
                        <a:t>MONITOR</a:t>
                      </a:r>
                    </a:p>
                  </a:txBody>
                  <a:tcPr marL="7328" marR="7328" marT="7328" marB="0" anchor="b">
                    <a:lnL>
                      <a:noFill/>
                    </a:lnL>
                    <a:lnR>
                      <a:noFill/>
                    </a:lnR>
                    <a:lnT>
                      <a:noFill/>
                    </a:lnT>
                    <a:lnB>
                      <a:noFill/>
                    </a:lnB>
                    <a:solidFill>
                      <a:srgbClr val="00B0F0"/>
                    </a:solidFill>
                  </a:tcPr>
                </a:tc>
                <a:tc>
                  <a:txBody>
                    <a:bodyPr/>
                    <a:lstStyle/>
                    <a:p>
                      <a:pPr algn="l" fontAlgn="b"/>
                      <a:endParaRPr lang="en-US" sz="2000" b="0" i="0" u="none" strike="noStrike" dirty="0">
                        <a:solidFill>
                          <a:srgbClr val="642F04"/>
                        </a:solidFill>
                        <a:latin typeface="Calibri"/>
                      </a:endParaRPr>
                    </a:p>
                  </a:txBody>
                  <a:tcPr marL="7328" marR="7328" marT="7328" marB="0" anchor="b">
                    <a:lnL>
                      <a:noFill/>
                    </a:lnL>
                    <a:lnR>
                      <a:noFill/>
                    </a:lnR>
                    <a:lnT>
                      <a:noFill/>
                    </a:lnT>
                    <a:lnB>
                      <a:noFill/>
                    </a:lnB>
                  </a:tcPr>
                </a:tc>
                <a:extLst>
                  <a:ext uri="{0D108BD9-81ED-4DB2-BD59-A6C34878D82A}">
                    <a16:rowId xmlns:a16="http://schemas.microsoft.com/office/drawing/2014/main" val="10004"/>
                  </a:ext>
                </a:extLst>
              </a:tr>
              <a:tr h="337113">
                <a:tc>
                  <a:txBody>
                    <a:bodyPr/>
                    <a:lstStyle/>
                    <a:p>
                      <a:pPr algn="l" fontAlgn="b"/>
                      <a:r>
                        <a:rPr lang="en-US" sz="2000" b="0" i="0" u="none" strike="noStrike" dirty="0">
                          <a:solidFill>
                            <a:srgbClr val="642F04"/>
                          </a:solidFill>
                          <a:latin typeface="Calibri"/>
                        </a:rPr>
                        <a:t>OUT OF CONTROL</a:t>
                      </a:r>
                    </a:p>
                  </a:txBody>
                  <a:tcPr marL="7328" marR="7328" marT="7328" marB="0" anchor="b">
                    <a:lnL>
                      <a:noFill/>
                    </a:lnL>
                    <a:lnR>
                      <a:noFill/>
                    </a:lnR>
                    <a:lnT>
                      <a:noFill/>
                    </a:lnT>
                    <a:lnB>
                      <a:noFill/>
                    </a:lnB>
                    <a:noFill/>
                  </a:tcPr>
                </a:tc>
                <a:tc>
                  <a:txBody>
                    <a:bodyPr/>
                    <a:lstStyle/>
                    <a:p>
                      <a:pPr algn="ctr" fontAlgn="b"/>
                      <a:r>
                        <a:rPr lang="en-US" sz="2000" b="0" i="0" u="none" strike="noStrike" dirty="0">
                          <a:solidFill>
                            <a:srgbClr val="642F04"/>
                          </a:solidFill>
                          <a:latin typeface="Calibri"/>
                        </a:rPr>
                        <a:t>X</a:t>
                      </a:r>
                    </a:p>
                  </a:txBody>
                  <a:tcPr marL="7328" marR="7328" marT="7328" marB="0" anchor="b">
                    <a:lnL>
                      <a:noFill/>
                    </a:lnL>
                    <a:lnR>
                      <a:noFill/>
                    </a:lnR>
                    <a:lnT>
                      <a:noFill/>
                    </a:lnT>
                    <a:lnB>
                      <a:noFill/>
                    </a:lnB>
                    <a:noFill/>
                  </a:tcPr>
                </a:tc>
                <a:tc>
                  <a:txBody>
                    <a:bodyPr/>
                    <a:lstStyle/>
                    <a:p>
                      <a:pPr algn="ctr" fontAlgn="b"/>
                      <a:r>
                        <a:rPr lang="en-US" sz="2000" b="0" i="0" u="none" strike="noStrike" dirty="0">
                          <a:solidFill>
                            <a:srgbClr val="642F04"/>
                          </a:solidFill>
                          <a:latin typeface="Calibri"/>
                        </a:rPr>
                        <a:t>X</a:t>
                      </a:r>
                    </a:p>
                  </a:txBody>
                  <a:tcPr marL="7328" marR="7328" marT="7328" marB="0" anchor="b">
                    <a:lnL>
                      <a:noFill/>
                    </a:lnL>
                    <a:lnR>
                      <a:noFill/>
                    </a:lnR>
                    <a:lnT>
                      <a:noFill/>
                    </a:lnT>
                    <a:lnB>
                      <a:noFill/>
                    </a:lnB>
                  </a:tcPr>
                </a:tc>
                <a:tc>
                  <a:txBody>
                    <a:bodyPr/>
                    <a:lstStyle/>
                    <a:p>
                      <a:pPr algn="l" fontAlgn="b"/>
                      <a:r>
                        <a:rPr lang="en-US" sz="2000" b="0" i="0" u="none" strike="noStrike" dirty="0">
                          <a:solidFill>
                            <a:srgbClr val="642F04"/>
                          </a:solidFill>
                          <a:latin typeface="Calibri"/>
                        </a:rPr>
                        <a:t>MODULATE</a:t>
                      </a:r>
                    </a:p>
                  </a:txBody>
                  <a:tcPr marL="7328" marR="7328" marT="7328" marB="0" anchor="b">
                    <a:lnL>
                      <a:noFill/>
                    </a:lnL>
                    <a:lnR>
                      <a:noFill/>
                    </a:lnR>
                    <a:lnT>
                      <a:noFill/>
                    </a:lnT>
                    <a:lnB>
                      <a:noFill/>
                    </a:lnB>
                    <a:solidFill>
                      <a:srgbClr val="92D050"/>
                    </a:solidFill>
                  </a:tcPr>
                </a:tc>
                <a:tc>
                  <a:txBody>
                    <a:bodyPr/>
                    <a:lstStyle/>
                    <a:p>
                      <a:pPr algn="l" fontAlgn="b"/>
                      <a:r>
                        <a:rPr lang="en-US" sz="2000" b="0" i="0" u="none" strike="noStrike" dirty="0">
                          <a:solidFill>
                            <a:srgbClr val="642F04"/>
                          </a:solidFill>
                          <a:latin typeface="Calibri"/>
                        </a:rPr>
                        <a:t>MONITOR</a:t>
                      </a:r>
                    </a:p>
                  </a:txBody>
                  <a:tcPr marL="7328" marR="7328" marT="7328" marB="0" anchor="b">
                    <a:lnL>
                      <a:noFill/>
                    </a:lnL>
                    <a:lnR>
                      <a:noFill/>
                    </a:lnR>
                    <a:lnT>
                      <a:noFill/>
                    </a:lnT>
                    <a:lnB>
                      <a:noFill/>
                    </a:lnB>
                    <a:solidFill>
                      <a:srgbClr val="00B0F0"/>
                    </a:solidFill>
                  </a:tcPr>
                </a:tc>
                <a:tc>
                  <a:txBody>
                    <a:bodyPr/>
                    <a:lstStyle/>
                    <a:p>
                      <a:pPr algn="l" fontAlgn="b"/>
                      <a:endParaRPr lang="en-US" sz="2000" b="0" i="0" u="none" strike="noStrike" dirty="0">
                        <a:solidFill>
                          <a:srgbClr val="642F04"/>
                        </a:solidFill>
                        <a:latin typeface="Calibri"/>
                      </a:endParaRPr>
                    </a:p>
                  </a:txBody>
                  <a:tcPr marL="7328" marR="7328" marT="7328" marB="0" anchor="b">
                    <a:lnL>
                      <a:noFill/>
                    </a:lnL>
                    <a:lnR>
                      <a:noFill/>
                    </a:lnR>
                    <a:lnT>
                      <a:noFill/>
                    </a:lnT>
                    <a:lnB>
                      <a:noFill/>
                    </a:lnB>
                  </a:tcPr>
                </a:tc>
                <a:extLst>
                  <a:ext uri="{0D108BD9-81ED-4DB2-BD59-A6C34878D82A}">
                    <a16:rowId xmlns:a16="http://schemas.microsoft.com/office/drawing/2014/main" val="10005"/>
                  </a:ext>
                </a:extLst>
              </a:tr>
              <a:tr h="337113">
                <a:tc>
                  <a:txBody>
                    <a:bodyPr/>
                    <a:lstStyle/>
                    <a:p>
                      <a:pPr algn="l" fontAlgn="b"/>
                      <a:r>
                        <a:rPr lang="en-US" sz="2000" b="0" i="0" u="none" strike="noStrike" dirty="0">
                          <a:solidFill>
                            <a:srgbClr val="642F04"/>
                          </a:solidFill>
                          <a:latin typeface="Calibri"/>
                        </a:rPr>
                        <a:t>TOO WILD</a:t>
                      </a:r>
                    </a:p>
                  </a:txBody>
                  <a:tcPr marL="7328" marR="7328" marT="7328" marB="0" anchor="b">
                    <a:lnL>
                      <a:noFill/>
                    </a:lnL>
                    <a:lnR>
                      <a:noFill/>
                    </a:lnR>
                    <a:lnT>
                      <a:noFill/>
                    </a:lnT>
                    <a:lnB>
                      <a:noFill/>
                    </a:lnB>
                    <a:noFill/>
                  </a:tcPr>
                </a:tc>
                <a:tc>
                  <a:txBody>
                    <a:bodyPr/>
                    <a:lstStyle/>
                    <a:p>
                      <a:pPr algn="ctr" fontAlgn="b"/>
                      <a:r>
                        <a:rPr lang="en-US" sz="2000" b="0" i="0" u="none" strike="noStrike" dirty="0">
                          <a:solidFill>
                            <a:srgbClr val="642F04"/>
                          </a:solidFill>
                          <a:latin typeface="Calibri"/>
                        </a:rPr>
                        <a:t>X</a:t>
                      </a:r>
                    </a:p>
                  </a:txBody>
                  <a:tcPr marL="7328" marR="7328" marT="7328" marB="0" anchor="b">
                    <a:lnL>
                      <a:noFill/>
                    </a:lnL>
                    <a:lnR>
                      <a:noFill/>
                    </a:lnR>
                    <a:lnT>
                      <a:noFill/>
                    </a:lnT>
                    <a:lnB>
                      <a:noFill/>
                    </a:lnB>
                    <a:noFill/>
                  </a:tcPr>
                </a:tc>
                <a:tc>
                  <a:txBody>
                    <a:bodyPr/>
                    <a:lstStyle/>
                    <a:p>
                      <a:pPr algn="ctr" fontAlgn="b"/>
                      <a:r>
                        <a:rPr lang="en-US" sz="2000" b="0" i="0" u="none" strike="noStrike" dirty="0">
                          <a:solidFill>
                            <a:srgbClr val="642F04"/>
                          </a:solidFill>
                          <a:latin typeface="Calibri"/>
                        </a:rPr>
                        <a:t>X</a:t>
                      </a:r>
                    </a:p>
                  </a:txBody>
                  <a:tcPr marL="7328" marR="7328" marT="7328" marB="0" anchor="b">
                    <a:lnL>
                      <a:noFill/>
                    </a:lnL>
                    <a:lnR>
                      <a:noFill/>
                    </a:lnR>
                    <a:lnT>
                      <a:noFill/>
                    </a:lnT>
                    <a:lnB>
                      <a:noFill/>
                    </a:lnB>
                  </a:tcPr>
                </a:tc>
                <a:tc>
                  <a:txBody>
                    <a:bodyPr/>
                    <a:lstStyle/>
                    <a:p>
                      <a:pPr algn="l" fontAlgn="b"/>
                      <a:r>
                        <a:rPr lang="en-US" sz="2000" b="0" i="0" u="none" strike="noStrike" dirty="0">
                          <a:solidFill>
                            <a:srgbClr val="642F04"/>
                          </a:solidFill>
                          <a:latin typeface="Calibri"/>
                        </a:rPr>
                        <a:t>MODULATE</a:t>
                      </a:r>
                    </a:p>
                  </a:txBody>
                  <a:tcPr marL="7328" marR="7328" marT="7328" marB="0" anchor="b">
                    <a:lnL>
                      <a:noFill/>
                    </a:lnL>
                    <a:lnR>
                      <a:noFill/>
                    </a:lnR>
                    <a:lnT>
                      <a:noFill/>
                    </a:lnT>
                    <a:lnB>
                      <a:noFill/>
                    </a:lnB>
                    <a:solidFill>
                      <a:srgbClr val="92D050"/>
                    </a:solidFill>
                  </a:tcPr>
                </a:tc>
                <a:tc>
                  <a:txBody>
                    <a:bodyPr/>
                    <a:lstStyle/>
                    <a:p>
                      <a:pPr algn="l" fontAlgn="b"/>
                      <a:r>
                        <a:rPr lang="en-US" sz="2000" b="0" i="0" u="none" strike="noStrike" dirty="0">
                          <a:solidFill>
                            <a:srgbClr val="642F04"/>
                          </a:solidFill>
                          <a:latin typeface="Calibri"/>
                        </a:rPr>
                        <a:t>MONITOR</a:t>
                      </a:r>
                    </a:p>
                  </a:txBody>
                  <a:tcPr marL="7328" marR="7328" marT="7328" marB="0" anchor="b">
                    <a:lnL>
                      <a:noFill/>
                    </a:lnL>
                    <a:lnR>
                      <a:noFill/>
                    </a:lnR>
                    <a:lnT>
                      <a:noFill/>
                    </a:lnT>
                    <a:lnB>
                      <a:noFill/>
                    </a:lnB>
                    <a:solidFill>
                      <a:srgbClr val="00B0F0"/>
                    </a:solidFill>
                  </a:tcPr>
                </a:tc>
                <a:tc>
                  <a:txBody>
                    <a:bodyPr/>
                    <a:lstStyle/>
                    <a:p>
                      <a:pPr algn="l" fontAlgn="b"/>
                      <a:endParaRPr lang="en-US" sz="2000" b="0" i="0" u="none" strike="noStrike" dirty="0">
                        <a:solidFill>
                          <a:srgbClr val="642F04"/>
                        </a:solidFill>
                        <a:latin typeface="Calibri"/>
                      </a:endParaRPr>
                    </a:p>
                  </a:txBody>
                  <a:tcPr marL="7328" marR="7328" marT="7328" marB="0" anchor="b">
                    <a:lnL>
                      <a:noFill/>
                    </a:lnL>
                    <a:lnR>
                      <a:noFill/>
                    </a:lnR>
                    <a:lnT>
                      <a:noFill/>
                    </a:lnT>
                    <a:lnB>
                      <a:noFill/>
                    </a:lnB>
                  </a:tcPr>
                </a:tc>
                <a:extLst>
                  <a:ext uri="{0D108BD9-81ED-4DB2-BD59-A6C34878D82A}">
                    <a16:rowId xmlns:a16="http://schemas.microsoft.com/office/drawing/2014/main" val="10006"/>
                  </a:ext>
                </a:extLst>
              </a:tr>
              <a:tr h="337113">
                <a:tc>
                  <a:txBody>
                    <a:bodyPr/>
                    <a:lstStyle/>
                    <a:p>
                      <a:pPr algn="l" fontAlgn="b"/>
                      <a:r>
                        <a:rPr lang="en-US" sz="2000" b="0" i="0" u="none" strike="noStrike" dirty="0">
                          <a:solidFill>
                            <a:srgbClr val="642F04"/>
                          </a:solidFill>
                          <a:latin typeface="Calibri"/>
                        </a:rPr>
                        <a:t>Trouble STOPPING</a:t>
                      </a:r>
                    </a:p>
                  </a:txBody>
                  <a:tcPr marL="7328" marR="7328" marT="7328" marB="0" anchor="b">
                    <a:lnL>
                      <a:noFill/>
                    </a:lnL>
                    <a:lnR>
                      <a:noFill/>
                    </a:lnR>
                    <a:lnT>
                      <a:noFill/>
                    </a:lnT>
                    <a:lnB>
                      <a:noFill/>
                    </a:lnB>
                    <a:noFill/>
                  </a:tcPr>
                </a:tc>
                <a:tc>
                  <a:txBody>
                    <a:bodyPr/>
                    <a:lstStyle/>
                    <a:p>
                      <a:pPr algn="ctr" fontAlgn="b"/>
                      <a:r>
                        <a:rPr lang="en-US" sz="2000" b="0" i="0" u="none" strike="noStrike" dirty="0">
                          <a:solidFill>
                            <a:srgbClr val="642F04"/>
                          </a:solidFill>
                          <a:latin typeface="Calibri"/>
                        </a:rPr>
                        <a:t>X</a:t>
                      </a:r>
                    </a:p>
                  </a:txBody>
                  <a:tcPr marL="7328" marR="7328" marT="7328" marB="0" anchor="b">
                    <a:lnL>
                      <a:noFill/>
                    </a:lnL>
                    <a:lnR>
                      <a:noFill/>
                    </a:lnR>
                    <a:lnT>
                      <a:noFill/>
                    </a:lnT>
                    <a:lnB>
                      <a:noFill/>
                    </a:lnB>
                    <a:noFill/>
                  </a:tcPr>
                </a:tc>
                <a:tc>
                  <a:txBody>
                    <a:bodyPr/>
                    <a:lstStyle/>
                    <a:p>
                      <a:pPr algn="ctr" fontAlgn="b"/>
                      <a:r>
                        <a:rPr lang="en-US" sz="2000" b="0" i="0" u="none" strike="noStrike" dirty="0">
                          <a:solidFill>
                            <a:srgbClr val="642F04"/>
                          </a:solidFill>
                          <a:latin typeface="Calibri"/>
                        </a:rPr>
                        <a:t>X</a:t>
                      </a:r>
                    </a:p>
                  </a:txBody>
                  <a:tcPr marL="7328" marR="7328" marT="7328" marB="0" anchor="b">
                    <a:lnL>
                      <a:noFill/>
                    </a:lnL>
                    <a:lnR>
                      <a:noFill/>
                    </a:lnR>
                    <a:lnT>
                      <a:noFill/>
                    </a:lnT>
                    <a:lnB>
                      <a:noFill/>
                    </a:lnB>
                  </a:tcPr>
                </a:tc>
                <a:tc>
                  <a:txBody>
                    <a:bodyPr/>
                    <a:lstStyle/>
                    <a:p>
                      <a:pPr algn="l" fontAlgn="b"/>
                      <a:r>
                        <a:rPr lang="en-US" sz="2000" b="0" i="0" u="none" strike="noStrike" dirty="0">
                          <a:solidFill>
                            <a:srgbClr val="642F04"/>
                          </a:solidFill>
                          <a:latin typeface="Calibri"/>
                        </a:rPr>
                        <a:t>STOP</a:t>
                      </a:r>
                    </a:p>
                  </a:txBody>
                  <a:tcPr marL="7328" marR="7328" marT="7328" marB="0" anchor="b">
                    <a:lnL>
                      <a:noFill/>
                    </a:lnL>
                    <a:lnR>
                      <a:noFill/>
                    </a:lnR>
                    <a:lnT>
                      <a:noFill/>
                    </a:lnT>
                    <a:lnB>
                      <a:noFill/>
                    </a:lnB>
                    <a:solidFill>
                      <a:srgbClr val="FF0000"/>
                    </a:solidFill>
                  </a:tcPr>
                </a:tc>
                <a:tc>
                  <a:txBody>
                    <a:bodyPr/>
                    <a:lstStyle/>
                    <a:p>
                      <a:pPr algn="l" fontAlgn="b"/>
                      <a:r>
                        <a:rPr lang="en-US" sz="2000" b="0" i="0" u="none" strike="noStrike" dirty="0">
                          <a:solidFill>
                            <a:srgbClr val="642F04"/>
                          </a:solidFill>
                          <a:latin typeface="Calibri"/>
                        </a:rPr>
                        <a:t>MODULATE</a:t>
                      </a:r>
                    </a:p>
                  </a:txBody>
                  <a:tcPr marL="7328" marR="7328" marT="7328" marB="0" anchor="b">
                    <a:lnL>
                      <a:noFill/>
                    </a:lnL>
                    <a:lnR>
                      <a:noFill/>
                    </a:lnR>
                    <a:lnT>
                      <a:noFill/>
                    </a:lnT>
                    <a:lnB>
                      <a:noFill/>
                    </a:lnB>
                    <a:solidFill>
                      <a:srgbClr val="92D050"/>
                    </a:solidFill>
                  </a:tcPr>
                </a:tc>
                <a:tc>
                  <a:txBody>
                    <a:bodyPr/>
                    <a:lstStyle/>
                    <a:p>
                      <a:pPr algn="l" fontAlgn="b"/>
                      <a:r>
                        <a:rPr lang="en-US" sz="2000" b="0" i="0" u="none" strike="noStrike" dirty="0">
                          <a:solidFill>
                            <a:srgbClr val="642F04"/>
                          </a:solidFill>
                          <a:latin typeface="Calibri"/>
                        </a:rPr>
                        <a:t>MONITOR</a:t>
                      </a:r>
                    </a:p>
                  </a:txBody>
                  <a:tcPr marL="7328" marR="7328" marT="7328" marB="0" anchor="b">
                    <a:lnL>
                      <a:noFill/>
                    </a:lnL>
                    <a:lnR>
                      <a:noFill/>
                    </a:lnR>
                    <a:lnT>
                      <a:noFill/>
                    </a:lnT>
                    <a:lnB>
                      <a:noFill/>
                    </a:lnB>
                    <a:solidFill>
                      <a:srgbClr val="00B0F0"/>
                    </a:solidFill>
                  </a:tcPr>
                </a:tc>
                <a:extLst>
                  <a:ext uri="{0D108BD9-81ED-4DB2-BD59-A6C34878D82A}">
                    <a16:rowId xmlns:a16="http://schemas.microsoft.com/office/drawing/2014/main" val="10007"/>
                  </a:ext>
                </a:extLst>
              </a:tr>
              <a:tr h="337113">
                <a:tc>
                  <a:txBody>
                    <a:bodyPr/>
                    <a:lstStyle/>
                    <a:p>
                      <a:pPr algn="l" fontAlgn="b"/>
                      <a:r>
                        <a:rPr lang="en-US" sz="2000" b="0" i="0" u="none" strike="noStrike" dirty="0">
                          <a:solidFill>
                            <a:srgbClr val="642F04"/>
                          </a:solidFill>
                          <a:latin typeface="Calibri"/>
                        </a:rPr>
                        <a:t>TOO SILLY</a:t>
                      </a:r>
                    </a:p>
                  </a:txBody>
                  <a:tcPr marL="7328" marR="7328" marT="7328" marB="0" anchor="b">
                    <a:lnL>
                      <a:noFill/>
                    </a:lnL>
                    <a:lnR>
                      <a:noFill/>
                    </a:lnR>
                    <a:lnT>
                      <a:noFill/>
                    </a:lnT>
                    <a:lnB>
                      <a:noFill/>
                    </a:lnB>
                    <a:noFill/>
                  </a:tcPr>
                </a:tc>
                <a:tc>
                  <a:txBody>
                    <a:bodyPr/>
                    <a:lstStyle/>
                    <a:p>
                      <a:pPr algn="ctr" fontAlgn="b"/>
                      <a:r>
                        <a:rPr lang="en-US" sz="2000" b="0" i="0" u="none" strike="noStrike" dirty="0">
                          <a:solidFill>
                            <a:srgbClr val="642F04"/>
                          </a:solidFill>
                          <a:latin typeface="Calibri"/>
                        </a:rPr>
                        <a:t>X</a:t>
                      </a:r>
                    </a:p>
                  </a:txBody>
                  <a:tcPr marL="7328" marR="7328" marT="7328" marB="0" anchor="b">
                    <a:lnL>
                      <a:noFill/>
                    </a:lnL>
                    <a:lnR>
                      <a:noFill/>
                    </a:lnR>
                    <a:lnT>
                      <a:noFill/>
                    </a:lnT>
                    <a:lnB>
                      <a:noFill/>
                    </a:lnB>
                    <a:noFill/>
                  </a:tcPr>
                </a:tc>
                <a:tc>
                  <a:txBody>
                    <a:bodyPr/>
                    <a:lstStyle/>
                    <a:p>
                      <a:pPr algn="ctr" fontAlgn="b"/>
                      <a:endParaRPr lang="en-US" sz="2000" b="0" i="0" u="none" strike="noStrike" dirty="0">
                        <a:solidFill>
                          <a:srgbClr val="642F04"/>
                        </a:solidFill>
                        <a:latin typeface="Calibri"/>
                      </a:endParaRPr>
                    </a:p>
                  </a:txBody>
                  <a:tcPr marL="7328" marR="7328" marT="7328" marB="0" anchor="b">
                    <a:lnL>
                      <a:noFill/>
                    </a:lnL>
                    <a:lnR>
                      <a:noFill/>
                    </a:lnR>
                    <a:lnT>
                      <a:noFill/>
                    </a:lnT>
                    <a:lnB>
                      <a:noFill/>
                    </a:lnB>
                  </a:tcPr>
                </a:tc>
                <a:tc>
                  <a:txBody>
                    <a:bodyPr/>
                    <a:lstStyle/>
                    <a:p>
                      <a:pPr algn="l" fontAlgn="b"/>
                      <a:r>
                        <a:rPr lang="en-US" sz="2000" b="0" i="0" u="none" strike="noStrike" dirty="0">
                          <a:solidFill>
                            <a:srgbClr val="642F04"/>
                          </a:solidFill>
                          <a:latin typeface="Calibri"/>
                        </a:rPr>
                        <a:t>MODULATE</a:t>
                      </a:r>
                    </a:p>
                  </a:txBody>
                  <a:tcPr marL="7328" marR="7328" marT="7328" marB="0" anchor="b">
                    <a:lnL>
                      <a:noFill/>
                    </a:lnL>
                    <a:lnR>
                      <a:noFill/>
                    </a:lnR>
                    <a:lnT>
                      <a:noFill/>
                    </a:lnT>
                    <a:lnB>
                      <a:noFill/>
                    </a:lnB>
                    <a:solidFill>
                      <a:srgbClr val="92D050"/>
                    </a:solidFill>
                  </a:tcPr>
                </a:tc>
                <a:tc>
                  <a:txBody>
                    <a:bodyPr/>
                    <a:lstStyle/>
                    <a:p>
                      <a:pPr algn="l" fontAlgn="b"/>
                      <a:r>
                        <a:rPr lang="en-US" sz="2000" b="0" i="0" u="none" strike="noStrike" dirty="0">
                          <a:solidFill>
                            <a:srgbClr val="642F04"/>
                          </a:solidFill>
                          <a:latin typeface="Calibri"/>
                        </a:rPr>
                        <a:t>MONITOR</a:t>
                      </a:r>
                    </a:p>
                  </a:txBody>
                  <a:tcPr marL="7328" marR="7328" marT="7328" marB="0" anchor="b">
                    <a:lnL>
                      <a:noFill/>
                    </a:lnL>
                    <a:lnR>
                      <a:noFill/>
                    </a:lnR>
                    <a:lnT>
                      <a:noFill/>
                    </a:lnT>
                    <a:lnB>
                      <a:noFill/>
                    </a:lnB>
                    <a:solidFill>
                      <a:srgbClr val="00B0F0"/>
                    </a:solidFill>
                  </a:tcPr>
                </a:tc>
                <a:tc>
                  <a:txBody>
                    <a:bodyPr/>
                    <a:lstStyle/>
                    <a:p>
                      <a:pPr algn="l" fontAlgn="b"/>
                      <a:endParaRPr lang="en-US" sz="2000" b="0" i="0" u="none" strike="noStrike" dirty="0">
                        <a:solidFill>
                          <a:srgbClr val="642F04"/>
                        </a:solidFill>
                        <a:latin typeface="Calibri"/>
                      </a:endParaRPr>
                    </a:p>
                  </a:txBody>
                  <a:tcPr marL="7328" marR="7328" marT="7328" marB="0" anchor="b">
                    <a:lnL>
                      <a:noFill/>
                    </a:lnL>
                    <a:lnR>
                      <a:noFill/>
                    </a:lnR>
                    <a:lnT>
                      <a:noFill/>
                    </a:lnT>
                    <a:lnB>
                      <a:noFill/>
                    </a:lnB>
                  </a:tcPr>
                </a:tc>
                <a:extLst>
                  <a:ext uri="{0D108BD9-81ED-4DB2-BD59-A6C34878D82A}">
                    <a16:rowId xmlns:a16="http://schemas.microsoft.com/office/drawing/2014/main" val="10008"/>
                  </a:ext>
                </a:extLst>
              </a:tr>
              <a:tr h="337113">
                <a:tc>
                  <a:txBody>
                    <a:bodyPr/>
                    <a:lstStyle/>
                    <a:p>
                      <a:pPr algn="l" fontAlgn="b"/>
                      <a:r>
                        <a:rPr lang="en-US" sz="2000" b="0" i="0" u="none" strike="noStrike" dirty="0">
                          <a:solidFill>
                            <a:srgbClr val="642F04"/>
                          </a:solidFill>
                          <a:latin typeface="Calibri"/>
                        </a:rPr>
                        <a:t>Talks at WRONG TIME</a:t>
                      </a:r>
                    </a:p>
                  </a:txBody>
                  <a:tcPr marL="7328" marR="7328" marT="7328" marB="0" anchor="b">
                    <a:lnL>
                      <a:noFill/>
                    </a:lnL>
                    <a:lnR>
                      <a:noFill/>
                    </a:lnR>
                    <a:lnT>
                      <a:noFill/>
                    </a:lnT>
                    <a:lnB>
                      <a:noFill/>
                    </a:lnB>
                    <a:noFill/>
                  </a:tcPr>
                </a:tc>
                <a:tc>
                  <a:txBody>
                    <a:bodyPr/>
                    <a:lstStyle/>
                    <a:p>
                      <a:pPr algn="ctr" fontAlgn="b"/>
                      <a:r>
                        <a:rPr lang="en-US" sz="2000" b="0" i="0" u="none" strike="noStrike" dirty="0">
                          <a:solidFill>
                            <a:srgbClr val="642F04"/>
                          </a:solidFill>
                          <a:latin typeface="Calibri"/>
                        </a:rPr>
                        <a:t>X</a:t>
                      </a:r>
                    </a:p>
                  </a:txBody>
                  <a:tcPr marL="7328" marR="7328" marT="7328" marB="0" anchor="b">
                    <a:lnL>
                      <a:noFill/>
                    </a:lnL>
                    <a:lnR>
                      <a:noFill/>
                    </a:lnR>
                    <a:lnT>
                      <a:noFill/>
                    </a:lnT>
                    <a:lnB>
                      <a:noFill/>
                    </a:lnB>
                    <a:noFill/>
                  </a:tcPr>
                </a:tc>
                <a:tc>
                  <a:txBody>
                    <a:bodyPr/>
                    <a:lstStyle/>
                    <a:p>
                      <a:pPr algn="ctr" fontAlgn="b"/>
                      <a:r>
                        <a:rPr lang="en-US" sz="2000" b="0" i="0" u="none" strike="noStrike" dirty="0">
                          <a:solidFill>
                            <a:srgbClr val="642F04"/>
                          </a:solidFill>
                          <a:latin typeface="Calibri"/>
                        </a:rPr>
                        <a:t>X</a:t>
                      </a:r>
                    </a:p>
                  </a:txBody>
                  <a:tcPr marL="7328" marR="7328" marT="7328" marB="0" anchor="b">
                    <a:lnL>
                      <a:noFill/>
                    </a:lnL>
                    <a:lnR>
                      <a:noFill/>
                    </a:lnR>
                    <a:lnT>
                      <a:noFill/>
                    </a:lnT>
                    <a:lnB>
                      <a:noFill/>
                    </a:lnB>
                  </a:tcPr>
                </a:tc>
                <a:tc>
                  <a:txBody>
                    <a:bodyPr/>
                    <a:lstStyle/>
                    <a:p>
                      <a:pPr algn="l" fontAlgn="b"/>
                      <a:r>
                        <a:rPr lang="en-US" sz="2000" b="0" i="0" u="none" strike="noStrike" dirty="0">
                          <a:solidFill>
                            <a:srgbClr val="642F04"/>
                          </a:solidFill>
                          <a:latin typeface="Calibri"/>
                        </a:rPr>
                        <a:t>INHIBIT</a:t>
                      </a:r>
                    </a:p>
                  </a:txBody>
                  <a:tcPr marL="7328" marR="7328" marT="7328" marB="0" anchor="b">
                    <a:lnL>
                      <a:noFill/>
                    </a:lnL>
                    <a:lnR>
                      <a:noFill/>
                    </a:lnR>
                    <a:lnT>
                      <a:noFill/>
                    </a:lnT>
                    <a:lnB>
                      <a:noFill/>
                    </a:lnB>
                    <a:solidFill>
                      <a:srgbClr val="FFFF00"/>
                    </a:solidFill>
                  </a:tcPr>
                </a:tc>
                <a:tc>
                  <a:txBody>
                    <a:bodyPr/>
                    <a:lstStyle/>
                    <a:p>
                      <a:pPr algn="l" fontAlgn="b"/>
                      <a:r>
                        <a:rPr lang="en-US" sz="2000" b="0" i="0" u="none" strike="noStrike" dirty="0">
                          <a:solidFill>
                            <a:srgbClr val="642F04"/>
                          </a:solidFill>
                          <a:latin typeface="Calibri"/>
                        </a:rPr>
                        <a:t>MONITOR</a:t>
                      </a:r>
                    </a:p>
                  </a:txBody>
                  <a:tcPr marL="7328" marR="7328" marT="7328" marB="0" anchor="b">
                    <a:lnL>
                      <a:noFill/>
                    </a:lnL>
                    <a:lnR>
                      <a:noFill/>
                    </a:lnR>
                    <a:lnT>
                      <a:noFill/>
                    </a:lnT>
                    <a:lnB>
                      <a:noFill/>
                    </a:lnB>
                    <a:solidFill>
                      <a:srgbClr val="00B0F0"/>
                    </a:solidFill>
                  </a:tcPr>
                </a:tc>
                <a:tc>
                  <a:txBody>
                    <a:bodyPr/>
                    <a:lstStyle/>
                    <a:p>
                      <a:pPr algn="l" fontAlgn="b"/>
                      <a:endParaRPr lang="en-US" sz="2000" b="0" i="0" u="none" strike="noStrike">
                        <a:solidFill>
                          <a:srgbClr val="642F04"/>
                        </a:solidFill>
                        <a:latin typeface="Calibri"/>
                      </a:endParaRPr>
                    </a:p>
                  </a:txBody>
                  <a:tcPr marL="7328" marR="7328" marT="7328" marB="0" anchor="b">
                    <a:lnL>
                      <a:noFill/>
                    </a:lnL>
                    <a:lnR>
                      <a:noFill/>
                    </a:lnR>
                    <a:lnT>
                      <a:noFill/>
                    </a:lnT>
                    <a:lnB>
                      <a:noFill/>
                    </a:lnB>
                  </a:tcPr>
                </a:tc>
                <a:extLst>
                  <a:ext uri="{0D108BD9-81ED-4DB2-BD59-A6C34878D82A}">
                    <a16:rowId xmlns:a16="http://schemas.microsoft.com/office/drawing/2014/main" val="10009"/>
                  </a:ext>
                </a:extLst>
              </a:tr>
              <a:tr h="337113">
                <a:tc>
                  <a:txBody>
                    <a:bodyPr/>
                    <a:lstStyle/>
                    <a:p>
                      <a:pPr algn="l" fontAlgn="b"/>
                      <a:r>
                        <a:rPr lang="en-US" sz="2000" b="0" i="0" u="none" strike="noStrike" dirty="0">
                          <a:solidFill>
                            <a:srgbClr val="642F04"/>
                          </a:solidFill>
                          <a:latin typeface="Calibri"/>
                        </a:rPr>
                        <a:t>NO THOUGHT BEFORE ACT</a:t>
                      </a:r>
                    </a:p>
                  </a:txBody>
                  <a:tcPr marL="7328" marR="7328" marT="7328" marB="0" anchor="b">
                    <a:lnL>
                      <a:noFill/>
                    </a:lnL>
                    <a:lnR>
                      <a:noFill/>
                    </a:lnR>
                    <a:lnT>
                      <a:noFill/>
                    </a:lnT>
                    <a:lnB>
                      <a:noFill/>
                    </a:lnB>
                    <a:noFill/>
                  </a:tcPr>
                </a:tc>
                <a:tc>
                  <a:txBody>
                    <a:bodyPr/>
                    <a:lstStyle/>
                    <a:p>
                      <a:pPr algn="ctr" fontAlgn="b"/>
                      <a:endParaRPr lang="en-US" sz="2000" b="0" i="0" u="none" strike="noStrike" dirty="0">
                        <a:solidFill>
                          <a:srgbClr val="642F04"/>
                        </a:solidFill>
                        <a:latin typeface="Calibri"/>
                      </a:endParaRPr>
                    </a:p>
                  </a:txBody>
                  <a:tcPr marL="7328" marR="7328" marT="7328" marB="0" anchor="b">
                    <a:lnL>
                      <a:noFill/>
                    </a:lnL>
                    <a:lnR>
                      <a:noFill/>
                    </a:lnR>
                    <a:lnT>
                      <a:noFill/>
                    </a:lnT>
                    <a:lnB>
                      <a:noFill/>
                    </a:lnB>
                  </a:tcPr>
                </a:tc>
                <a:tc>
                  <a:txBody>
                    <a:bodyPr/>
                    <a:lstStyle/>
                    <a:p>
                      <a:pPr algn="ctr" fontAlgn="b"/>
                      <a:r>
                        <a:rPr lang="en-US" sz="2000" b="0" i="0" u="none" strike="noStrike" dirty="0">
                          <a:solidFill>
                            <a:srgbClr val="642F04"/>
                          </a:solidFill>
                          <a:latin typeface="Calibri"/>
                        </a:rPr>
                        <a:t>X</a:t>
                      </a:r>
                    </a:p>
                  </a:txBody>
                  <a:tcPr marL="7328" marR="7328" marT="7328" marB="0" anchor="b">
                    <a:lnL>
                      <a:noFill/>
                    </a:lnL>
                    <a:lnR>
                      <a:noFill/>
                    </a:lnR>
                    <a:lnT>
                      <a:noFill/>
                    </a:lnT>
                    <a:lnB>
                      <a:noFill/>
                    </a:lnB>
                  </a:tcPr>
                </a:tc>
                <a:tc>
                  <a:txBody>
                    <a:bodyPr/>
                    <a:lstStyle/>
                    <a:p>
                      <a:pPr algn="l" fontAlgn="b"/>
                      <a:r>
                        <a:rPr lang="en-US" sz="2000" b="0" i="0" u="none" strike="noStrike" dirty="0">
                          <a:solidFill>
                            <a:srgbClr val="642F04"/>
                          </a:solidFill>
                          <a:latin typeface="Calibri"/>
                        </a:rPr>
                        <a:t>ANTICIPATE</a:t>
                      </a:r>
                    </a:p>
                  </a:txBody>
                  <a:tcPr marL="7328" marR="7328" marT="7328" marB="0" anchor="b">
                    <a:lnL>
                      <a:noFill/>
                    </a:lnL>
                    <a:lnR>
                      <a:noFill/>
                    </a:lnR>
                    <a:lnT>
                      <a:noFill/>
                    </a:lnT>
                    <a:lnB>
                      <a:noFill/>
                    </a:lnB>
                    <a:solidFill>
                      <a:srgbClr val="9966FF"/>
                    </a:solidFill>
                  </a:tcPr>
                </a:tc>
                <a:tc>
                  <a:txBody>
                    <a:bodyPr/>
                    <a:lstStyle/>
                    <a:p>
                      <a:pPr algn="l" fontAlgn="b"/>
                      <a:r>
                        <a:rPr lang="en-US" sz="2000" b="0" i="0" u="none" strike="noStrike" dirty="0">
                          <a:solidFill>
                            <a:srgbClr val="642F04"/>
                          </a:solidFill>
                          <a:latin typeface="Calibri"/>
                        </a:rPr>
                        <a:t>INHIBIT</a:t>
                      </a:r>
                    </a:p>
                  </a:txBody>
                  <a:tcPr marL="7328" marR="7328" marT="7328" marB="0" anchor="b">
                    <a:lnL>
                      <a:noFill/>
                    </a:lnL>
                    <a:lnR>
                      <a:noFill/>
                    </a:lnR>
                    <a:lnT>
                      <a:noFill/>
                    </a:lnT>
                    <a:lnB>
                      <a:noFill/>
                    </a:lnB>
                    <a:solidFill>
                      <a:srgbClr val="FFFF00"/>
                    </a:solidFill>
                  </a:tcPr>
                </a:tc>
                <a:tc>
                  <a:txBody>
                    <a:bodyPr/>
                    <a:lstStyle/>
                    <a:p>
                      <a:pPr algn="l" fontAlgn="b"/>
                      <a:endParaRPr lang="en-US" sz="2000" b="0" i="0" u="none" strike="noStrike">
                        <a:solidFill>
                          <a:srgbClr val="642F04"/>
                        </a:solidFill>
                        <a:latin typeface="Calibri"/>
                      </a:endParaRPr>
                    </a:p>
                  </a:txBody>
                  <a:tcPr marL="7328" marR="7328" marT="7328" marB="0" anchor="b">
                    <a:lnL>
                      <a:noFill/>
                    </a:lnL>
                    <a:lnR>
                      <a:noFill/>
                    </a:lnR>
                    <a:lnT>
                      <a:noFill/>
                    </a:lnT>
                    <a:lnB>
                      <a:noFill/>
                    </a:lnB>
                  </a:tcPr>
                </a:tc>
                <a:extLst>
                  <a:ext uri="{0D108BD9-81ED-4DB2-BD59-A6C34878D82A}">
                    <a16:rowId xmlns:a16="http://schemas.microsoft.com/office/drawing/2014/main" val="10010"/>
                  </a:ext>
                </a:extLst>
              </a:tr>
              <a:tr h="337113">
                <a:tc>
                  <a:txBody>
                    <a:bodyPr/>
                    <a:lstStyle/>
                    <a:p>
                      <a:pPr algn="l" fontAlgn="b"/>
                      <a:r>
                        <a:rPr lang="en-US" sz="2000" b="0" i="0" u="none" strike="noStrike" dirty="0">
                          <a:solidFill>
                            <a:srgbClr val="642F04"/>
                          </a:solidFill>
                          <a:latin typeface="Calibri"/>
                        </a:rPr>
                        <a:t>IMPULSIVE ACTIONS</a:t>
                      </a:r>
                    </a:p>
                  </a:txBody>
                  <a:tcPr marL="7328" marR="7328" marT="7328" marB="0" anchor="b">
                    <a:lnL>
                      <a:noFill/>
                    </a:lnL>
                    <a:lnR>
                      <a:noFill/>
                    </a:lnR>
                    <a:lnT>
                      <a:noFill/>
                    </a:lnT>
                    <a:lnB>
                      <a:noFill/>
                    </a:lnB>
                    <a:noFill/>
                  </a:tcPr>
                </a:tc>
                <a:tc>
                  <a:txBody>
                    <a:bodyPr/>
                    <a:lstStyle/>
                    <a:p>
                      <a:pPr algn="ctr" fontAlgn="b"/>
                      <a:r>
                        <a:rPr lang="en-US" sz="2000" b="0" i="0" u="none" strike="noStrike" dirty="0">
                          <a:solidFill>
                            <a:srgbClr val="642F04"/>
                          </a:solidFill>
                          <a:latin typeface="Calibri"/>
                        </a:rPr>
                        <a:t>X</a:t>
                      </a:r>
                    </a:p>
                  </a:txBody>
                  <a:tcPr marL="7328" marR="7328" marT="7328" marB="0" anchor="b">
                    <a:lnL>
                      <a:noFill/>
                    </a:lnL>
                    <a:lnR>
                      <a:noFill/>
                    </a:lnR>
                    <a:lnT>
                      <a:noFill/>
                    </a:lnT>
                    <a:lnB>
                      <a:noFill/>
                    </a:lnB>
                  </a:tcPr>
                </a:tc>
                <a:tc>
                  <a:txBody>
                    <a:bodyPr/>
                    <a:lstStyle/>
                    <a:p>
                      <a:pPr algn="ctr" fontAlgn="b"/>
                      <a:r>
                        <a:rPr lang="en-US" sz="2000" b="0" i="0" u="none" strike="noStrike" dirty="0">
                          <a:solidFill>
                            <a:srgbClr val="642F04"/>
                          </a:solidFill>
                          <a:latin typeface="Calibri"/>
                        </a:rPr>
                        <a:t>X</a:t>
                      </a:r>
                    </a:p>
                  </a:txBody>
                  <a:tcPr marL="7328" marR="7328" marT="7328" marB="0" anchor="b">
                    <a:lnL>
                      <a:noFill/>
                    </a:lnL>
                    <a:lnR>
                      <a:noFill/>
                    </a:lnR>
                    <a:lnT>
                      <a:noFill/>
                    </a:lnT>
                    <a:lnB>
                      <a:noFill/>
                    </a:lnB>
                  </a:tcPr>
                </a:tc>
                <a:tc>
                  <a:txBody>
                    <a:bodyPr/>
                    <a:lstStyle/>
                    <a:p>
                      <a:pPr algn="l" fontAlgn="b"/>
                      <a:r>
                        <a:rPr lang="en-US" sz="2000" b="0" i="0" u="none" strike="noStrike" dirty="0">
                          <a:solidFill>
                            <a:srgbClr val="642F04"/>
                          </a:solidFill>
                          <a:latin typeface="Calibri"/>
                        </a:rPr>
                        <a:t>INHIBIT</a:t>
                      </a:r>
                    </a:p>
                  </a:txBody>
                  <a:tcPr marL="7328" marR="7328" marT="7328" marB="0" anchor="b">
                    <a:lnL>
                      <a:noFill/>
                    </a:lnL>
                    <a:lnR>
                      <a:noFill/>
                    </a:lnR>
                    <a:lnT>
                      <a:noFill/>
                    </a:lnT>
                    <a:lnB>
                      <a:noFill/>
                    </a:lnB>
                    <a:solidFill>
                      <a:srgbClr val="FFFF00"/>
                    </a:solidFill>
                  </a:tcPr>
                </a:tc>
                <a:tc>
                  <a:txBody>
                    <a:bodyPr/>
                    <a:lstStyle/>
                    <a:p>
                      <a:pPr algn="l" fontAlgn="b"/>
                      <a:r>
                        <a:rPr lang="en-US" sz="2000" b="0" i="0" u="none" strike="noStrike" dirty="0">
                          <a:solidFill>
                            <a:srgbClr val="642F04"/>
                          </a:solidFill>
                          <a:latin typeface="Calibri"/>
                        </a:rPr>
                        <a:t>MONITOR</a:t>
                      </a:r>
                    </a:p>
                  </a:txBody>
                  <a:tcPr marL="7328" marR="7328" marT="7328" marB="0" anchor="b">
                    <a:lnL>
                      <a:noFill/>
                    </a:lnL>
                    <a:lnR>
                      <a:noFill/>
                    </a:lnR>
                    <a:lnT>
                      <a:noFill/>
                    </a:lnT>
                    <a:lnB>
                      <a:noFill/>
                    </a:lnB>
                    <a:solidFill>
                      <a:srgbClr val="00B0F0"/>
                    </a:solidFill>
                  </a:tcPr>
                </a:tc>
                <a:tc>
                  <a:txBody>
                    <a:bodyPr/>
                    <a:lstStyle/>
                    <a:p>
                      <a:pPr algn="l" fontAlgn="b"/>
                      <a:endParaRPr lang="en-US" sz="2000" b="0" i="0" u="none" strike="noStrike" dirty="0">
                        <a:solidFill>
                          <a:srgbClr val="642F04"/>
                        </a:solidFill>
                        <a:latin typeface="Calibri"/>
                      </a:endParaRPr>
                    </a:p>
                  </a:txBody>
                  <a:tcPr marL="7328" marR="7328" marT="7328" marB="0" anchor="b">
                    <a:lnL>
                      <a:noFill/>
                    </a:lnL>
                    <a:lnR>
                      <a:noFill/>
                    </a:lnR>
                    <a:lnT>
                      <a:noFill/>
                    </a:lnT>
                    <a:lnB>
                      <a:noFill/>
                    </a:lnB>
                  </a:tcPr>
                </a:tc>
                <a:extLst>
                  <a:ext uri="{0D108BD9-81ED-4DB2-BD59-A6C34878D82A}">
                    <a16:rowId xmlns:a16="http://schemas.microsoft.com/office/drawing/2014/main" val="10011"/>
                  </a:ext>
                </a:extLst>
              </a:tr>
            </a:tbl>
          </a:graphicData>
        </a:graphic>
      </p:graphicFrame>
      <p:sp>
        <p:nvSpPr>
          <p:cNvPr id="7" name="Rectangle 6"/>
          <p:cNvSpPr/>
          <p:nvPr/>
        </p:nvSpPr>
        <p:spPr>
          <a:xfrm>
            <a:off x="197994" y="180841"/>
            <a:ext cx="730047" cy="604307"/>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9" name="Straight Connector 8"/>
          <p:cNvCxnSpPr/>
          <p:nvPr/>
        </p:nvCxnSpPr>
        <p:spPr>
          <a:xfrm flipV="1">
            <a:off x="754801" y="2328530"/>
            <a:ext cx="7760549" cy="35097"/>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10" name="Rectangle 3"/>
          <p:cNvSpPr txBox="1">
            <a:spLocks noChangeArrowheads="1"/>
          </p:cNvSpPr>
          <p:nvPr/>
        </p:nvSpPr>
        <p:spPr>
          <a:xfrm>
            <a:off x="344584" y="207841"/>
            <a:ext cx="8580981" cy="590956"/>
          </a:xfrm>
          <a:prstGeom prst="rect">
            <a:avLst/>
          </a:prstGeom>
        </p:spPr>
        <p:txBody>
          <a:bodyPr/>
          <a:lstStyle>
            <a:lvl1pPr algn="l" defTabSz="685800" rtl="0" eaLnBrk="0" fontAlgn="base" hangingPunct="0">
              <a:lnSpc>
                <a:spcPct val="90000"/>
              </a:lnSpc>
              <a:spcBef>
                <a:spcPct val="0"/>
              </a:spcBef>
              <a:spcAft>
                <a:spcPct val="0"/>
              </a:spcAft>
              <a:defRPr sz="3300" b="1" kern="1200">
                <a:solidFill>
                  <a:srgbClr val="4D2403"/>
                </a:solidFill>
                <a:latin typeface="+mj-lt"/>
                <a:ea typeface="+mj-ea"/>
                <a:cs typeface="+mj-cs"/>
              </a:defRPr>
            </a:lvl1pPr>
            <a:lvl2pPr algn="l" defTabSz="685800" rtl="0" eaLnBrk="0" fontAlgn="base" hangingPunct="0">
              <a:lnSpc>
                <a:spcPct val="90000"/>
              </a:lnSpc>
              <a:spcBef>
                <a:spcPct val="0"/>
              </a:spcBef>
              <a:spcAft>
                <a:spcPct val="0"/>
              </a:spcAft>
              <a:defRPr sz="3300" b="1">
                <a:solidFill>
                  <a:srgbClr val="993300"/>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b="1">
                <a:solidFill>
                  <a:srgbClr val="993300"/>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b="1">
                <a:solidFill>
                  <a:srgbClr val="993300"/>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b="1">
                <a:solidFill>
                  <a:srgbClr val="993300"/>
                </a:solidFill>
                <a:latin typeface="Calibri Light" panose="020F0302020204030204" pitchFamily="34" charset="0"/>
              </a:defRPr>
            </a:lvl5pPr>
            <a:lvl6pPr marL="457200" algn="l" defTabSz="685800" rtl="0" fontAlgn="base">
              <a:lnSpc>
                <a:spcPct val="90000"/>
              </a:lnSpc>
              <a:spcBef>
                <a:spcPct val="0"/>
              </a:spcBef>
              <a:spcAft>
                <a:spcPct val="0"/>
              </a:spcAft>
              <a:defRPr sz="3300" b="1">
                <a:solidFill>
                  <a:srgbClr val="993300"/>
                </a:solidFill>
                <a:latin typeface="Calibri Light" panose="020F0302020204030204" pitchFamily="34" charset="0"/>
              </a:defRPr>
            </a:lvl6pPr>
            <a:lvl7pPr marL="914400" algn="l" defTabSz="685800" rtl="0" fontAlgn="base">
              <a:lnSpc>
                <a:spcPct val="90000"/>
              </a:lnSpc>
              <a:spcBef>
                <a:spcPct val="0"/>
              </a:spcBef>
              <a:spcAft>
                <a:spcPct val="0"/>
              </a:spcAft>
              <a:defRPr sz="3300" b="1">
                <a:solidFill>
                  <a:srgbClr val="993300"/>
                </a:solidFill>
                <a:latin typeface="Calibri Light" panose="020F0302020204030204" pitchFamily="34" charset="0"/>
              </a:defRPr>
            </a:lvl7pPr>
            <a:lvl8pPr marL="1371600" algn="l" defTabSz="685800" rtl="0" fontAlgn="base">
              <a:lnSpc>
                <a:spcPct val="90000"/>
              </a:lnSpc>
              <a:spcBef>
                <a:spcPct val="0"/>
              </a:spcBef>
              <a:spcAft>
                <a:spcPct val="0"/>
              </a:spcAft>
              <a:defRPr sz="3300" b="1">
                <a:solidFill>
                  <a:srgbClr val="993300"/>
                </a:solidFill>
                <a:latin typeface="Calibri Light" panose="020F0302020204030204" pitchFamily="34" charset="0"/>
              </a:defRPr>
            </a:lvl8pPr>
            <a:lvl9pPr marL="1828800" algn="l" defTabSz="685800" rtl="0" fontAlgn="base">
              <a:lnSpc>
                <a:spcPct val="90000"/>
              </a:lnSpc>
              <a:spcBef>
                <a:spcPct val="0"/>
              </a:spcBef>
              <a:spcAft>
                <a:spcPct val="0"/>
              </a:spcAft>
              <a:defRPr sz="3300" b="1">
                <a:solidFill>
                  <a:srgbClr val="993300"/>
                </a:solidFill>
                <a:latin typeface="Calibri Light" panose="020F0302020204030204" pitchFamily="34" charset="0"/>
              </a:defRPr>
            </a:lvl9pPr>
          </a:lstStyle>
          <a:p>
            <a:pPr eaLnBrk="1" hangingPunct="1"/>
            <a:r>
              <a:rPr lang="en-US" sz="3200" dirty="0"/>
              <a:t>BRIEF 2 Inhibit Scale Parent and Teacher Form Items</a:t>
            </a:r>
          </a:p>
        </p:txBody>
      </p:sp>
    </p:spTree>
    <p:extLst>
      <p:ext uri="{BB962C8B-B14F-4D97-AF65-F5344CB8AC3E}">
        <p14:creationId xmlns:p14="http://schemas.microsoft.com/office/powerpoint/2010/main" val="34119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type="body" idx="1"/>
          </p:nvPr>
        </p:nvSpPr>
        <p:spPr>
          <a:xfrm>
            <a:off x="544513" y="1458912"/>
            <a:ext cx="7994877" cy="4952048"/>
          </a:xfrm>
        </p:spPr>
        <p:txBody>
          <a:bodyPr/>
          <a:lstStyle/>
          <a:p>
            <a:pPr eaLnBrk="1" hangingPunct="1">
              <a:buSzPct val="80000"/>
              <a:buFont typeface="Wingdings" pitchFamily="2" charset="2"/>
              <a:buChar char="§"/>
            </a:pPr>
            <a:r>
              <a:rPr lang="en-US" sz="4000" dirty="0"/>
              <a:t>The concept of executive functions is not synonymous with the traditional concepts of intelligence or “IQ”</a:t>
            </a:r>
          </a:p>
          <a:p>
            <a:pPr eaLnBrk="1" hangingPunct="1">
              <a:buSzPct val="80000"/>
              <a:buFont typeface="Wingdings" pitchFamily="2" charset="2"/>
              <a:buChar char="§"/>
            </a:pPr>
            <a:r>
              <a:rPr lang="en-US" sz="4000" dirty="0"/>
              <a:t>Executive functions are not directly assessed with standard intelligence tests</a:t>
            </a:r>
            <a:endParaRPr lang="en-US" sz="3600" dirty="0"/>
          </a:p>
        </p:txBody>
      </p:sp>
      <p:sp>
        <p:nvSpPr>
          <p:cNvPr id="9" name="Rectangle 8"/>
          <p:cNvSpPr/>
          <p:nvPr/>
        </p:nvSpPr>
        <p:spPr>
          <a:xfrm>
            <a:off x="363090" y="231643"/>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0" name="Straight Connector 9"/>
          <p:cNvCxnSpPr/>
          <p:nvPr/>
        </p:nvCxnSpPr>
        <p:spPr>
          <a:xfrm>
            <a:off x="1482293" y="1112870"/>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45058" name="Rectangle 2"/>
          <p:cNvSpPr>
            <a:spLocks noGrp="1" noChangeArrowheads="1"/>
          </p:cNvSpPr>
          <p:nvPr>
            <p:ph type="title"/>
          </p:nvPr>
        </p:nvSpPr>
        <p:spPr>
          <a:xfrm>
            <a:off x="475338" y="193456"/>
            <a:ext cx="8484282" cy="705757"/>
          </a:xfrm>
        </p:spPr>
        <p:txBody>
          <a:bodyPr/>
          <a:lstStyle/>
          <a:p>
            <a:pPr algn="l" eaLnBrk="1" hangingPunct="1"/>
            <a:r>
              <a:rPr lang="en-US" sz="3600" b="1" dirty="0"/>
              <a:t>Executive Functions and Intelligence</a:t>
            </a:r>
          </a:p>
        </p:txBody>
      </p:sp>
      <p:grpSp>
        <p:nvGrpSpPr>
          <p:cNvPr id="6" name="Group 5"/>
          <p:cNvGrpSpPr/>
          <p:nvPr/>
        </p:nvGrpSpPr>
        <p:grpSpPr>
          <a:xfrm>
            <a:off x="6304542" y="5524904"/>
            <a:ext cx="2432675" cy="1101296"/>
            <a:chOff x="10582979" y="4837311"/>
            <a:chExt cx="4364510" cy="2194560"/>
          </a:xfrm>
        </p:grpSpPr>
        <p:pic>
          <p:nvPicPr>
            <p:cNvPr id="7" name="Picture 2" descr="http://s3-us-west-1.amazonaws.com/www-prod-storage.cloud.caltech.edu/styles/article_photo/s3/CT_Quartz-IQ_SPOTLIGHT.jpg?itok=XwRbcW8n"/>
            <p:cNvPicPr>
              <a:picLocks noChangeAspect="1" noChangeArrowheads="1"/>
            </p:cNvPicPr>
            <p:nvPr/>
          </p:nvPicPr>
          <p:blipFill rotWithShape="1">
            <a:blip r:embed="rId2">
              <a:extLst>
                <a:ext uri="{28A0092B-C50C-407E-A947-70E740481C1C}">
                  <a14:useLocalDpi xmlns:a14="http://schemas.microsoft.com/office/drawing/2010/main" val="0"/>
                </a:ext>
              </a:extLst>
            </a:blip>
            <a:srcRect l="17254" t="1583" r="27953" b="33516"/>
            <a:stretch/>
          </p:blipFill>
          <p:spPr bwMode="auto">
            <a:xfrm>
              <a:off x="10582979" y="4837311"/>
              <a:ext cx="2348565" cy="21945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881120" y="4952390"/>
              <a:ext cx="3066369" cy="1410609"/>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 = EF?</a:t>
              </a:r>
            </a:p>
          </p:txBody>
        </p:sp>
      </p:grpSp>
    </p:spTree>
    <p:extLst>
      <p:ext uri="{BB962C8B-B14F-4D97-AF65-F5344CB8AC3E}">
        <p14:creationId xmlns:p14="http://schemas.microsoft.com/office/powerpoint/2010/main" val="34496003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1"/>
          <p:cNvSpPr>
            <a:spLocks noGrp="1"/>
          </p:cNvSpPr>
          <p:nvPr>
            <p:ph type="sldNum" sz="quarter" idx="4294967295"/>
          </p:nvPr>
        </p:nvSpPr>
        <p:spPr>
          <a:xfrm>
            <a:off x="6553200" y="6356350"/>
            <a:ext cx="2133600" cy="365125"/>
          </a:xfrm>
          <a:prstGeom prst="rect">
            <a:avLst/>
          </a:prstGeom>
          <a:noFill/>
        </p:spPr>
        <p:txBody>
          <a:bodyPr/>
          <a:lstStyle/>
          <a:p>
            <a:fld id="{EF6D826F-559F-404B-B3F0-AC67165F522B}" type="slidenum">
              <a:rPr lang="en-US" smtClean="0"/>
              <a:pPr/>
              <a:t>80</a:t>
            </a:fld>
            <a:endParaRPr lang="en-US"/>
          </a:p>
        </p:txBody>
      </p:sp>
      <p:graphicFrame>
        <p:nvGraphicFramePr>
          <p:cNvPr id="8" name="Table 7"/>
          <p:cNvGraphicFramePr>
            <a:graphicFrameLocks noGrp="1"/>
          </p:cNvGraphicFramePr>
          <p:nvPr>
            <p:extLst/>
          </p:nvPr>
        </p:nvGraphicFramePr>
        <p:xfrm>
          <a:off x="508000" y="479425"/>
          <a:ext cx="8273142" cy="5987640"/>
        </p:xfrm>
        <a:graphic>
          <a:graphicData uri="http://schemas.openxmlformats.org/drawingml/2006/table">
            <a:tbl>
              <a:tblPr/>
              <a:tblGrid>
                <a:gridCol w="3142184">
                  <a:extLst>
                    <a:ext uri="{9D8B030D-6E8A-4147-A177-3AD203B41FA5}">
                      <a16:colId xmlns:a16="http://schemas.microsoft.com/office/drawing/2014/main" val="20000"/>
                    </a:ext>
                  </a:extLst>
                </a:gridCol>
                <a:gridCol w="505814">
                  <a:extLst>
                    <a:ext uri="{9D8B030D-6E8A-4147-A177-3AD203B41FA5}">
                      <a16:colId xmlns:a16="http://schemas.microsoft.com/office/drawing/2014/main" val="20001"/>
                    </a:ext>
                  </a:extLst>
                </a:gridCol>
                <a:gridCol w="521144">
                  <a:extLst>
                    <a:ext uri="{9D8B030D-6E8A-4147-A177-3AD203B41FA5}">
                      <a16:colId xmlns:a16="http://schemas.microsoft.com/office/drawing/2014/main" val="20002"/>
                    </a:ext>
                  </a:extLst>
                </a:gridCol>
                <a:gridCol w="1448469">
                  <a:extLst>
                    <a:ext uri="{9D8B030D-6E8A-4147-A177-3AD203B41FA5}">
                      <a16:colId xmlns:a16="http://schemas.microsoft.com/office/drawing/2014/main" val="20003"/>
                    </a:ext>
                  </a:extLst>
                </a:gridCol>
                <a:gridCol w="1333514">
                  <a:extLst>
                    <a:ext uri="{9D8B030D-6E8A-4147-A177-3AD203B41FA5}">
                      <a16:colId xmlns:a16="http://schemas.microsoft.com/office/drawing/2014/main" val="20004"/>
                    </a:ext>
                  </a:extLst>
                </a:gridCol>
                <a:gridCol w="1322017">
                  <a:extLst>
                    <a:ext uri="{9D8B030D-6E8A-4147-A177-3AD203B41FA5}">
                      <a16:colId xmlns:a16="http://schemas.microsoft.com/office/drawing/2014/main" val="20005"/>
                    </a:ext>
                  </a:extLst>
                </a:gridCol>
              </a:tblGrid>
              <a:tr h="323298">
                <a:tc>
                  <a:txBody>
                    <a:bodyPr/>
                    <a:lstStyle/>
                    <a:p>
                      <a:pPr algn="l" fontAlgn="b"/>
                      <a:endParaRPr lang="en-US" sz="2000" b="1" i="0" u="none" strike="noStrike" dirty="0">
                        <a:solidFill>
                          <a:srgbClr val="642F04"/>
                        </a:solidFill>
                        <a:latin typeface="Calibri"/>
                      </a:endParaRPr>
                    </a:p>
                  </a:txBody>
                  <a:tcPr marL="7105" marR="7105" marT="7105" marB="0" anchor="b">
                    <a:lnL>
                      <a:noFill/>
                    </a:lnL>
                    <a:lnR>
                      <a:noFill/>
                    </a:lnR>
                    <a:lnT>
                      <a:noFill/>
                    </a:lnT>
                    <a:lnB>
                      <a:noFill/>
                    </a:lnB>
                  </a:tcPr>
                </a:tc>
                <a:tc>
                  <a:txBody>
                    <a:bodyPr/>
                    <a:lstStyle/>
                    <a:p>
                      <a:pPr algn="l" fontAlgn="b"/>
                      <a:endParaRPr lang="en-US" sz="2000" b="0" i="0" u="none" strike="noStrike">
                        <a:solidFill>
                          <a:srgbClr val="642F04"/>
                        </a:solidFill>
                        <a:latin typeface="Calibri"/>
                      </a:endParaRPr>
                    </a:p>
                  </a:txBody>
                  <a:tcPr marL="7105" marR="7105" marT="7105" marB="0" anchor="b">
                    <a:lnL>
                      <a:noFill/>
                    </a:lnL>
                    <a:lnR>
                      <a:noFill/>
                    </a:lnR>
                    <a:lnT>
                      <a:noFill/>
                    </a:lnT>
                    <a:lnB>
                      <a:noFill/>
                    </a:lnB>
                  </a:tcPr>
                </a:tc>
                <a:tc>
                  <a:txBody>
                    <a:bodyPr/>
                    <a:lstStyle/>
                    <a:p>
                      <a:pPr algn="l" fontAlgn="b"/>
                      <a:endParaRPr lang="en-US" sz="2000" b="0" i="0" u="none" strike="noStrike">
                        <a:solidFill>
                          <a:srgbClr val="642F04"/>
                        </a:solidFill>
                        <a:latin typeface="Calibri"/>
                      </a:endParaRPr>
                    </a:p>
                  </a:txBody>
                  <a:tcPr marL="7105" marR="7105" marT="7105" marB="0" anchor="b">
                    <a:lnL>
                      <a:noFill/>
                    </a:lnL>
                    <a:lnR>
                      <a:noFill/>
                    </a:lnR>
                    <a:lnT>
                      <a:noFill/>
                    </a:lnT>
                    <a:lnB>
                      <a:noFill/>
                    </a:lnB>
                  </a:tcPr>
                </a:tc>
                <a:tc gridSpan="3">
                  <a:txBody>
                    <a:bodyPr/>
                    <a:lstStyle/>
                    <a:p>
                      <a:pPr algn="ctr" fontAlgn="b"/>
                      <a:r>
                        <a:rPr lang="en-US" sz="2000" b="1" i="0" u="none" strike="noStrike">
                          <a:solidFill>
                            <a:srgbClr val="642F04"/>
                          </a:solidFill>
                          <a:latin typeface="Calibri"/>
                        </a:rPr>
                        <a:t>Executive Functions </a:t>
                      </a:r>
                    </a:p>
                  </a:txBody>
                  <a:tcPr marL="7105" marR="7105" marT="7105" marB="0" anchor="b">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23298">
                <a:tc>
                  <a:txBody>
                    <a:bodyPr/>
                    <a:lstStyle/>
                    <a:p>
                      <a:pPr algn="l" fontAlgn="b"/>
                      <a:endParaRPr lang="en-US" sz="2000" b="1" i="0" u="none" strike="noStrike">
                        <a:solidFill>
                          <a:srgbClr val="642F04"/>
                        </a:solidFill>
                        <a:latin typeface="Calibri"/>
                      </a:endParaRPr>
                    </a:p>
                  </a:txBody>
                  <a:tcPr marL="7105" marR="7105" marT="7105" marB="0" anchor="b">
                    <a:lnL>
                      <a:noFill/>
                    </a:lnL>
                    <a:lnR>
                      <a:noFill/>
                    </a:lnR>
                    <a:lnT>
                      <a:noFill/>
                    </a:lnT>
                    <a:lnB>
                      <a:noFill/>
                    </a:lnB>
                  </a:tcPr>
                </a:tc>
                <a:tc>
                  <a:txBody>
                    <a:bodyPr/>
                    <a:lstStyle/>
                    <a:p>
                      <a:pPr algn="ctr" fontAlgn="b"/>
                      <a:endParaRPr lang="en-US" sz="2000" b="1" i="0" u="none" strike="noStrike">
                        <a:solidFill>
                          <a:srgbClr val="642F04"/>
                        </a:solidFill>
                        <a:latin typeface="Calibri"/>
                      </a:endParaRPr>
                    </a:p>
                  </a:txBody>
                  <a:tcPr marL="7105" marR="7105" marT="7105" marB="0" anchor="b">
                    <a:lnL>
                      <a:noFill/>
                    </a:lnL>
                    <a:lnR>
                      <a:noFill/>
                    </a:lnR>
                    <a:lnT>
                      <a:noFill/>
                    </a:lnT>
                    <a:lnB>
                      <a:noFill/>
                    </a:lnB>
                  </a:tcPr>
                </a:tc>
                <a:tc>
                  <a:txBody>
                    <a:bodyPr/>
                    <a:lstStyle/>
                    <a:p>
                      <a:pPr algn="ctr" fontAlgn="b"/>
                      <a:endParaRPr lang="en-US" sz="2000" b="1" i="0" u="none" strike="noStrike">
                        <a:solidFill>
                          <a:srgbClr val="642F04"/>
                        </a:solidFill>
                        <a:latin typeface="Calibri"/>
                      </a:endParaRPr>
                    </a:p>
                  </a:txBody>
                  <a:tcPr marL="7105" marR="7105" marT="7105" marB="0" anchor="b">
                    <a:lnL>
                      <a:noFill/>
                    </a:lnL>
                    <a:lnR>
                      <a:noFill/>
                    </a:lnR>
                    <a:lnT>
                      <a:noFill/>
                    </a:lnT>
                    <a:lnB>
                      <a:noFill/>
                    </a:lnB>
                  </a:tcPr>
                </a:tc>
                <a:tc gridSpan="3">
                  <a:txBody>
                    <a:bodyPr/>
                    <a:lstStyle/>
                    <a:p>
                      <a:pPr algn="ctr" fontAlgn="b"/>
                      <a:r>
                        <a:rPr lang="en-US" sz="2000" b="1" i="0" u="none" strike="noStrike">
                          <a:solidFill>
                            <a:srgbClr val="642F04"/>
                          </a:solidFill>
                          <a:latin typeface="Calibri"/>
                        </a:rPr>
                        <a:t>Likely to be Associated with Behaviors</a:t>
                      </a:r>
                    </a:p>
                  </a:txBody>
                  <a:tcPr marL="7105" marR="7105" marT="7105" marB="0" anchor="b">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23298">
                <a:tc>
                  <a:txBody>
                    <a:bodyPr/>
                    <a:lstStyle/>
                    <a:p>
                      <a:pPr algn="l" fontAlgn="b"/>
                      <a:r>
                        <a:rPr lang="en-US" sz="2000" b="1" i="0" u="none" strike="noStrike">
                          <a:solidFill>
                            <a:srgbClr val="642F04"/>
                          </a:solidFill>
                          <a:latin typeface="Calibri"/>
                        </a:rPr>
                        <a:t>Item Descriptions</a:t>
                      </a:r>
                    </a:p>
                  </a:txBody>
                  <a:tcPr marL="7105" marR="7105" marT="7105" marB="0" anchor="b">
                    <a:lnL>
                      <a:noFill/>
                    </a:lnL>
                    <a:lnR>
                      <a:noFill/>
                    </a:lnR>
                    <a:lnT>
                      <a:noFill/>
                    </a:lnT>
                    <a:lnB>
                      <a:noFill/>
                    </a:lnB>
                  </a:tcPr>
                </a:tc>
                <a:tc>
                  <a:txBody>
                    <a:bodyPr/>
                    <a:lstStyle/>
                    <a:p>
                      <a:pPr algn="ctr" fontAlgn="b"/>
                      <a:r>
                        <a:rPr lang="en-US" sz="2000" b="1" i="0" u="none" strike="noStrike">
                          <a:solidFill>
                            <a:srgbClr val="642F04"/>
                          </a:solidFill>
                          <a:latin typeface="Calibri"/>
                        </a:rPr>
                        <a:t>P</a:t>
                      </a:r>
                    </a:p>
                  </a:txBody>
                  <a:tcPr marL="7105" marR="7105" marT="7105" marB="0" anchor="b">
                    <a:lnL>
                      <a:noFill/>
                    </a:lnL>
                    <a:lnR>
                      <a:noFill/>
                    </a:lnR>
                    <a:lnT>
                      <a:noFill/>
                    </a:lnT>
                    <a:lnB>
                      <a:noFill/>
                    </a:lnB>
                  </a:tcPr>
                </a:tc>
                <a:tc>
                  <a:txBody>
                    <a:bodyPr/>
                    <a:lstStyle/>
                    <a:p>
                      <a:pPr algn="ctr" fontAlgn="b"/>
                      <a:r>
                        <a:rPr lang="en-US" sz="2000" b="1" i="0" u="none" strike="noStrike">
                          <a:solidFill>
                            <a:srgbClr val="642F04"/>
                          </a:solidFill>
                          <a:latin typeface="Calibri"/>
                        </a:rPr>
                        <a:t>T</a:t>
                      </a:r>
                    </a:p>
                  </a:txBody>
                  <a:tcPr marL="7105" marR="7105" marT="7105" marB="0" anchor="b">
                    <a:lnL>
                      <a:noFill/>
                    </a:lnL>
                    <a:lnR>
                      <a:noFill/>
                    </a:lnR>
                    <a:lnT>
                      <a:noFill/>
                    </a:lnT>
                    <a:lnB>
                      <a:noFill/>
                    </a:lnB>
                  </a:tcPr>
                </a:tc>
                <a:tc>
                  <a:txBody>
                    <a:bodyPr/>
                    <a:lstStyle/>
                    <a:p>
                      <a:pPr algn="ctr" fontAlgn="b"/>
                      <a:r>
                        <a:rPr lang="en-US" sz="2000" b="1" i="0" u="none" strike="noStrike">
                          <a:solidFill>
                            <a:srgbClr val="642F04"/>
                          </a:solidFill>
                          <a:latin typeface="Calibri"/>
                        </a:rPr>
                        <a:t>PRIMARY EF</a:t>
                      </a:r>
                    </a:p>
                  </a:txBody>
                  <a:tcPr marL="7105" marR="7105" marT="7105" marB="0" anchor="b">
                    <a:lnL>
                      <a:noFill/>
                    </a:lnL>
                    <a:lnR>
                      <a:noFill/>
                    </a:lnR>
                    <a:lnT>
                      <a:noFill/>
                    </a:lnT>
                    <a:lnB>
                      <a:noFill/>
                    </a:lnB>
                  </a:tcPr>
                </a:tc>
                <a:tc gridSpan="2">
                  <a:txBody>
                    <a:bodyPr/>
                    <a:lstStyle/>
                    <a:p>
                      <a:pPr algn="ctr" fontAlgn="b"/>
                      <a:r>
                        <a:rPr lang="en-US" sz="2000" b="1" i="0" u="none" strike="noStrike" dirty="0">
                          <a:solidFill>
                            <a:srgbClr val="642F04"/>
                          </a:solidFill>
                          <a:latin typeface="Calibri"/>
                        </a:rPr>
                        <a:t>SECONDARY </a:t>
                      </a:r>
                      <a:r>
                        <a:rPr lang="en-US" sz="2000" b="1" i="0" u="none" strike="noStrike" dirty="0" err="1">
                          <a:solidFill>
                            <a:srgbClr val="642F04"/>
                          </a:solidFill>
                          <a:latin typeface="Calibri"/>
                        </a:rPr>
                        <a:t>Efs</a:t>
                      </a:r>
                      <a:endParaRPr lang="en-US" sz="2000" b="1" i="0" u="none" strike="noStrike" dirty="0">
                        <a:solidFill>
                          <a:srgbClr val="642F04"/>
                        </a:solidFill>
                        <a:latin typeface="Calibri"/>
                      </a:endParaRPr>
                    </a:p>
                  </a:txBody>
                  <a:tcPr marL="7105" marR="7105" marT="7105"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0002"/>
                  </a:ext>
                </a:extLst>
              </a:tr>
              <a:tr h="323298">
                <a:tc>
                  <a:txBody>
                    <a:bodyPr/>
                    <a:lstStyle/>
                    <a:p>
                      <a:pPr algn="l" fontAlgn="b"/>
                      <a:r>
                        <a:rPr lang="en-US" sz="2000" b="0" i="0" u="none" strike="noStrike" dirty="0">
                          <a:solidFill>
                            <a:srgbClr val="642F04"/>
                          </a:solidFill>
                          <a:latin typeface="Calibri"/>
                        </a:rPr>
                        <a:t>NOT A SELF STARTER</a:t>
                      </a:r>
                    </a:p>
                  </a:txBody>
                  <a:tcPr marL="7105" marR="7105" marT="7105" marB="0" anchor="b">
                    <a:lnL>
                      <a:noFill/>
                    </a:lnL>
                    <a:lnR>
                      <a:noFill/>
                    </a:lnR>
                    <a:lnT>
                      <a:noFill/>
                    </a:lnT>
                    <a:lnB>
                      <a:noFill/>
                    </a:lnB>
                  </a:tcPr>
                </a:tc>
                <a:tc>
                  <a:txBody>
                    <a:bodyPr/>
                    <a:lstStyle/>
                    <a:p>
                      <a:pPr algn="ctr" fontAlgn="b"/>
                      <a:r>
                        <a:rPr lang="en-US" sz="2000" b="0" i="0" u="none" strike="noStrike">
                          <a:solidFill>
                            <a:srgbClr val="642F04"/>
                          </a:solidFill>
                          <a:latin typeface="Calibri"/>
                        </a:rPr>
                        <a:t>x</a:t>
                      </a:r>
                    </a:p>
                  </a:txBody>
                  <a:tcPr marL="7105" marR="7105" marT="7105" marB="0" anchor="b">
                    <a:lnL>
                      <a:noFill/>
                    </a:lnL>
                    <a:lnR>
                      <a:noFill/>
                    </a:lnR>
                    <a:lnT>
                      <a:noFill/>
                    </a:lnT>
                    <a:lnB>
                      <a:noFill/>
                    </a:lnB>
                  </a:tcPr>
                </a:tc>
                <a:tc>
                  <a:txBody>
                    <a:bodyPr/>
                    <a:lstStyle/>
                    <a:p>
                      <a:pPr algn="ctr" fontAlgn="b"/>
                      <a:r>
                        <a:rPr lang="en-US" sz="2000" b="0" i="0" u="none" strike="noStrike">
                          <a:solidFill>
                            <a:srgbClr val="642F04"/>
                          </a:solidFill>
                          <a:latin typeface="Calibri"/>
                        </a:rPr>
                        <a:t>x</a:t>
                      </a:r>
                    </a:p>
                  </a:txBody>
                  <a:tcPr marL="7105" marR="7105" marT="7105" marB="0" anchor="b">
                    <a:lnL>
                      <a:noFill/>
                    </a:lnL>
                    <a:lnR>
                      <a:noFill/>
                    </a:lnR>
                    <a:lnT>
                      <a:noFill/>
                    </a:lnT>
                    <a:lnB>
                      <a:noFill/>
                    </a:lnB>
                  </a:tcPr>
                </a:tc>
                <a:tc>
                  <a:txBody>
                    <a:bodyPr/>
                    <a:lstStyle/>
                    <a:p>
                      <a:pPr algn="l" fontAlgn="b"/>
                      <a:r>
                        <a:rPr lang="en-US" sz="2000" b="0" i="0" u="none" strike="noStrike" dirty="0">
                          <a:solidFill>
                            <a:srgbClr val="642F04"/>
                          </a:solidFill>
                          <a:latin typeface="Calibri"/>
                        </a:rPr>
                        <a:t>INITIATE</a:t>
                      </a:r>
                    </a:p>
                  </a:txBody>
                  <a:tcPr marL="7105" marR="7105" marT="7105" marB="0" anchor="b">
                    <a:lnL>
                      <a:noFill/>
                    </a:lnL>
                    <a:lnR>
                      <a:noFill/>
                    </a:lnR>
                    <a:lnT>
                      <a:noFill/>
                    </a:lnT>
                    <a:lnB>
                      <a:noFill/>
                    </a:lnB>
                    <a:solidFill>
                      <a:srgbClr val="FFFF00"/>
                    </a:solidFill>
                  </a:tcPr>
                </a:tc>
                <a:tc>
                  <a:txBody>
                    <a:bodyPr/>
                    <a:lstStyle/>
                    <a:p>
                      <a:pPr algn="l" fontAlgn="b"/>
                      <a:r>
                        <a:rPr lang="en-US" sz="2000" b="0" i="0" u="none" strike="noStrike" dirty="0">
                          <a:solidFill>
                            <a:srgbClr val="642F04"/>
                          </a:solidFill>
                          <a:latin typeface="Calibri"/>
                        </a:rPr>
                        <a:t>GENERATE</a:t>
                      </a:r>
                    </a:p>
                  </a:txBody>
                  <a:tcPr marL="7105" marR="7105" marT="7105" marB="0" anchor="b">
                    <a:lnL>
                      <a:noFill/>
                    </a:lnL>
                    <a:lnR>
                      <a:noFill/>
                    </a:lnR>
                    <a:lnT>
                      <a:noFill/>
                    </a:lnT>
                    <a:lnB>
                      <a:noFill/>
                    </a:lnB>
                    <a:solidFill>
                      <a:srgbClr val="92D050"/>
                    </a:solidFill>
                  </a:tcPr>
                </a:tc>
                <a:tc>
                  <a:txBody>
                    <a:bodyPr/>
                    <a:lstStyle/>
                    <a:p>
                      <a:pPr algn="l" fontAlgn="b"/>
                      <a:r>
                        <a:rPr lang="en-US" sz="2000" b="0" i="0" u="none" strike="noStrike" dirty="0">
                          <a:solidFill>
                            <a:srgbClr val="642F04"/>
                          </a:solidFill>
                          <a:latin typeface="Calibri"/>
                        </a:rPr>
                        <a:t>ENERGIZE</a:t>
                      </a:r>
                    </a:p>
                  </a:txBody>
                  <a:tcPr marL="7105" marR="7105" marT="7105" marB="0" anchor="b">
                    <a:lnL>
                      <a:noFill/>
                    </a:lnL>
                    <a:lnR>
                      <a:noFill/>
                    </a:lnR>
                    <a:lnT>
                      <a:noFill/>
                    </a:lnT>
                    <a:lnB>
                      <a:noFill/>
                    </a:lnB>
                    <a:solidFill>
                      <a:srgbClr val="00B0F0"/>
                    </a:solidFill>
                  </a:tcPr>
                </a:tc>
                <a:extLst>
                  <a:ext uri="{0D108BD9-81ED-4DB2-BD59-A6C34878D82A}">
                    <a16:rowId xmlns:a16="http://schemas.microsoft.com/office/drawing/2014/main" val="10003"/>
                  </a:ext>
                </a:extLst>
              </a:tr>
              <a:tr h="323298">
                <a:tc>
                  <a:txBody>
                    <a:bodyPr/>
                    <a:lstStyle/>
                    <a:p>
                      <a:pPr algn="l" fontAlgn="b"/>
                      <a:r>
                        <a:rPr lang="en-US" sz="2000" b="0" i="0" u="none" strike="noStrike">
                          <a:solidFill>
                            <a:srgbClr val="642F04"/>
                          </a:solidFill>
                          <a:latin typeface="Calibri"/>
                        </a:rPr>
                        <a:t>MUST BE TOLD TO BEGIN</a:t>
                      </a:r>
                    </a:p>
                  </a:txBody>
                  <a:tcPr marL="7105" marR="7105" marT="7105" marB="0" anchor="b">
                    <a:lnL>
                      <a:noFill/>
                    </a:lnL>
                    <a:lnR>
                      <a:noFill/>
                    </a:lnR>
                    <a:lnT>
                      <a:noFill/>
                    </a:lnT>
                    <a:lnB>
                      <a:noFill/>
                    </a:lnB>
                  </a:tcPr>
                </a:tc>
                <a:tc>
                  <a:txBody>
                    <a:bodyPr/>
                    <a:lstStyle/>
                    <a:p>
                      <a:pPr algn="ctr" fontAlgn="b"/>
                      <a:r>
                        <a:rPr lang="en-US" sz="2000" b="0" i="0" u="none" strike="noStrike">
                          <a:solidFill>
                            <a:srgbClr val="642F04"/>
                          </a:solidFill>
                          <a:latin typeface="Calibri"/>
                        </a:rPr>
                        <a:t>x</a:t>
                      </a:r>
                    </a:p>
                  </a:txBody>
                  <a:tcPr marL="7105" marR="7105" marT="7105" marB="0" anchor="b">
                    <a:lnL>
                      <a:noFill/>
                    </a:lnL>
                    <a:lnR>
                      <a:noFill/>
                    </a:lnR>
                    <a:lnT>
                      <a:noFill/>
                    </a:lnT>
                    <a:lnB>
                      <a:noFill/>
                    </a:lnB>
                  </a:tcPr>
                </a:tc>
                <a:tc>
                  <a:txBody>
                    <a:bodyPr/>
                    <a:lstStyle/>
                    <a:p>
                      <a:pPr algn="ctr" fontAlgn="b"/>
                      <a:r>
                        <a:rPr lang="en-US" sz="2000" b="0" i="0" u="none" strike="noStrike">
                          <a:solidFill>
                            <a:srgbClr val="642F04"/>
                          </a:solidFill>
                          <a:latin typeface="Calibri"/>
                        </a:rPr>
                        <a:t>x</a:t>
                      </a:r>
                    </a:p>
                  </a:txBody>
                  <a:tcPr marL="7105" marR="7105" marT="7105" marB="0" anchor="b">
                    <a:lnL>
                      <a:noFill/>
                    </a:lnL>
                    <a:lnR>
                      <a:noFill/>
                    </a:lnR>
                    <a:lnT>
                      <a:noFill/>
                    </a:lnT>
                    <a:lnB>
                      <a:noFill/>
                    </a:lnB>
                  </a:tcPr>
                </a:tc>
                <a:tc>
                  <a:txBody>
                    <a:bodyPr/>
                    <a:lstStyle/>
                    <a:p>
                      <a:pPr algn="l" fontAlgn="b"/>
                      <a:r>
                        <a:rPr lang="en-US" sz="2000" b="0" i="0" u="none" strike="noStrike" dirty="0">
                          <a:solidFill>
                            <a:srgbClr val="642F04"/>
                          </a:solidFill>
                          <a:latin typeface="Calibri"/>
                        </a:rPr>
                        <a:t>INITIATE</a:t>
                      </a:r>
                    </a:p>
                  </a:txBody>
                  <a:tcPr marL="7105" marR="7105" marT="7105" marB="0" anchor="b">
                    <a:lnL>
                      <a:noFill/>
                    </a:lnL>
                    <a:lnR>
                      <a:noFill/>
                    </a:lnR>
                    <a:lnT>
                      <a:noFill/>
                    </a:lnT>
                    <a:lnB>
                      <a:noFill/>
                    </a:lnB>
                    <a:solidFill>
                      <a:srgbClr val="FFFF00"/>
                    </a:solidFill>
                  </a:tcPr>
                </a:tc>
                <a:tc>
                  <a:txBody>
                    <a:bodyPr/>
                    <a:lstStyle/>
                    <a:p>
                      <a:pPr algn="l" fontAlgn="b"/>
                      <a:r>
                        <a:rPr lang="en-US" sz="2000" b="0" i="0" u="none" strike="noStrike" dirty="0">
                          <a:solidFill>
                            <a:srgbClr val="642F04"/>
                          </a:solidFill>
                          <a:latin typeface="Calibri"/>
                        </a:rPr>
                        <a:t>ENERGIZE</a:t>
                      </a:r>
                    </a:p>
                  </a:txBody>
                  <a:tcPr marL="7105" marR="7105" marT="7105" marB="0" anchor="b">
                    <a:lnL>
                      <a:noFill/>
                    </a:lnL>
                    <a:lnR>
                      <a:noFill/>
                    </a:lnR>
                    <a:lnT>
                      <a:noFill/>
                    </a:lnT>
                    <a:lnB>
                      <a:noFill/>
                    </a:lnB>
                    <a:solidFill>
                      <a:srgbClr val="00B0F0"/>
                    </a:solidFill>
                  </a:tcPr>
                </a:tc>
                <a:tc>
                  <a:txBody>
                    <a:bodyPr/>
                    <a:lstStyle/>
                    <a:p>
                      <a:pPr algn="l" fontAlgn="b"/>
                      <a:endParaRPr lang="en-US" sz="2000" b="0" i="0" u="none" strike="noStrike">
                        <a:solidFill>
                          <a:srgbClr val="642F04"/>
                        </a:solidFill>
                        <a:latin typeface="Calibri"/>
                      </a:endParaRPr>
                    </a:p>
                  </a:txBody>
                  <a:tcPr marL="7105" marR="7105" marT="7105" marB="0" anchor="b">
                    <a:lnL>
                      <a:noFill/>
                    </a:lnL>
                    <a:lnR>
                      <a:noFill/>
                    </a:lnR>
                    <a:lnT>
                      <a:noFill/>
                    </a:lnT>
                    <a:lnB>
                      <a:noFill/>
                    </a:lnB>
                  </a:tcPr>
                </a:tc>
                <a:extLst>
                  <a:ext uri="{0D108BD9-81ED-4DB2-BD59-A6C34878D82A}">
                    <a16:rowId xmlns:a16="http://schemas.microsoft.com/office/drawing/2014/main" val="10004"/>
                  </a:ext>
                </a:extLst>
              </a:tr>
              <a:tr h="611138">
                <a:tc>
                  <a:txBody>
                    <a:bodyPr/>
                    <a:lstStyle/>
                    <a:p>
                      <a:pPr algn="l" fontAlgn="b"/>
                      <a:r>
                        <a:rPr lang="en-US" sz="2000" b="0" i="0" u="none" strike="noStrike" dirty="0">
                          <a:solidFill>
                            <a:srgbClr val="642F04"/>
                          </a:solidFill>
                          <a:latin typeface="Calibri"/>
                        </a:rPr>
                        <a:t>TROUBLE THINKING OF THINGS TO DO</a:t>
                      </a:r>
                    </a:p>
                  </a:txBody>
                  <a:tcPr marL="7105" marR="7105" marT="7105" marB="0" anchor="b">
                    <a:lnL>
                      <a:noFill/>
                    </a:lnL>
                    <a:lnR>
                      <a:noFill/>
                    </a:lnR>
                    <a:lnT>
                      <a:noFill/>
                    </a:lnT>
                    <a:lnB>
                      <a:noFill/>
                    </a:lnB>
                  </a:tcPr>
                </a:tc>
                <a:tc>
                  <a:txBody>
                    <a:bodyPr/>
                    <a:lstStyle/>
                    <a:p>
                      <a:pPr algn="ctr" fontAlgn="b"/>
                      <a:r>
                        <a:rPr lang="en-US" sz="2000" b="0" i="0" u="none" strike="noStrike">
                          <a:solidFill>
                            <a:srgbClr val="642F04"/>
                          </a:solidFill>
                          <a:latin typeface="Calibri"/>
                        </a:rPr>
                        <a:t>x</a:t>
                      </a:r>
                    </a:p>
                  </a:txBody>
                  <a:tcPr marL="7105" marR="7105" marT="7105" marB="0" anchor="b">
                    <a:lnL>
                      <a:noFill/>
                    </a:lnL>
                    <a:lnR>
                      <a:noFill/>
                    </a:lnR>
                    <a:lnT>
                      <a:noFill/>
                    </a:lnT>
                    <a:lnB>
                      <a:noFill/>
                    </a:lnB>
                  </a:tcPr>
                </a:tc>
                <a:tc>
                  <a:txBody>
                    <a:bodyPr/>
                    <a:lstStyle/>
                    <a:p>
                      <a:pPr algn="ctr" fontAlgn="b"/>
                      <a:endParaRPr lang="en-US" sz="2000" b="0" i="0" u="none" strike="noStrike">
                        <a:solidFill>
                          <a:srgbClr val="642F04"/>
                        </a:solidFill>
                        <a:latin typeface="Calibri"/>
                      </a:endParaRPr>
                    </a:p>
                  </a:txBody>
                  <a:tcPr marL="7105" marR="7105" marT="7105" marB="0" anchor="b">
                    <a:lnL>
                      <a:noFill/>
                    </a:lnL>
                    <a:lnR>
                      <a:noFill/>
                    </a:lnR>
                    <a:lnT>
                      <a:noFill/>
                    </a:lnT>
                    <a:lnB>
                      <a:noFill/>
                    </a:lnB>
                  </a:tcPr>
                </a:tc>
                <a:tc>
                  <a:txBody>
                    <a:bodyPr/>
                    <a:lstStyle/>
                    <a:p>
                      <a:pPr algn="l" fontAlgn="b"/>
                      <a:r>
                        <a:rPr lang="en-US" sz="2000" b="0" i="0" u="none" strike="noStrike" dirty="0">
                          <a:solidFill>
                            <a:srgbClr val="642F04"/>
                          </a:solidFill>
                          <a:latin typeface="Calibri"/>
                        </a:rPr>
                        <a:t>GENERATE</a:t>
                      </a:r>
                    </a:p>
                  </a:txBody>
                  <a:tcPr marL="7105" marR="7105" marT="7105" marB="0" anchor="b">
                    <a:lnL>
                      <a:noFill/>
                    </a:lnL>
                    <a:lnR>
                      <a:noFill/>
                    </a:lnR>
                    <a:lnT>
                      <a:noFill/>
                    </a:lnT>
                    <a:lnB>
                      <a:noFill/>
                    </a:lnB>
                    <a:solidFill>
                      <a:srgbClr val="92D050"/>
                    </a:solidFill>
                  </a:tcPr>
                </a:tc>
                <a:tc>
                  <a:txBody>
                    <a:bodyPr/>
                    <a:lstStyle/>
                    <a:p>
                      <a:pPr algn="l" fontAlgn="b"/>
                      <a:endParaRPr lang="en-US" sz="2000" b="0" i="0" u="none" strike="noStrike">
                        <a:solidFill>
                          <a:srgbClr val="642F04"/>
                        </a:solidFill>
                        <a:latin typeface="Calibri"/>
                      </a:endParaRPr>
                    </a:p>
                  </a:txBody>
                  <a:tcPr marL="7105" marR="7105" marT="7105" marB="0" anchor="b">
                    <a:lnL>
                      <a:noFill/>
                    </a:lnL>
                    <a:lnR>
                      <a:noFill/>
                    </a:lnR>
                    <a:lnT>
                      <a:noFill/>
                    </a:lnT>
                    <a:lnB>
                      <a:noFill/>
                    </a:lnB>
                  </a:tcPr>
                </a:tc>
                <a:tc>
                  <a:txBody>
                    <a:bodyPr/>
                    <a:lstStyle/>
                    <a:p>
                      <a:pPr algn="l" fontAlgn="b"/>
                      <a:endParaRPr lang="en-US" sz="2000" b="0" i="0" u="none" strike="noStrike" dirty="0">
                        <a:solidFill>
                          <a:srgbClr val="642F04"/>
                        </a:solidFill>
                        <a:latin typeface="Calibri"/>
                      </a:endParaRPr>
                    </a:p>
                  </a:txBody>
                  <a:tcPr marL="7105" marR="7105" marT="7105" marB="0" anchor="b">
                    <a:lnL>
                      <a:noFill/>
                    </a:lnL>
                    <a:lnR>
                      <a:noFill/>
                    </a:lnR>
                    <a:lnT>
                      <a:noFill/>
                    </a:lnT>
                    <a:lnB>
                      <a:noFill/>
                    </a:lnB>
                  </a:tcPr>
                </a:tc>
                <a:extLst>
                  <a:ext uri="{0D108BD9-81ED-4DB2-BD59-A6C34878D82A}">
                    <a16:rowId xmlns:a16="http://schemas.microsoft.com/office/drawing/2014/main" val="10005"/>
                  </a:ext>
                </a:extLst>
              </a:tr>
              <a:tr h="611138">
                <a:tc>
                  <a:txBody>
                    <a:bodyPr/>
                    <a:lstStyle/>
                    <a:p>
                      <a:pPr algn="l" fontAlgn="b"/>
                      <a:r>
                        <a:rPr lang="en-US" sz="2000" b="0" i="0" u="none" strike="noStrike" dirty="0">
                          <a:solidFill>
                            <a:srgbClr val="642F04"/>
                          </a:solidFill>
                          <a:latin typeface="Calibri"/>
                        </a:rPr>
                        <a:t>TROUBLE GETTING STARTED</a:t>
                      </a:r>
                    </a:p>
                  </a:txBody>
                  <a:tcPr marL="7105" marR="7105" marT="7105" marB="0" anchor="b">
                    <a:lnL>
                      <a:noFill/>
                    </a:lnL>
                    <a:lnR>
                      <a:noFill/>
                    </a:lnR>
                    <a:lnT>
                      <a:noFill/>
                    </a:lnT>
                    <a:lnB>
                      <a:noFill/>
                    </a:lnB>
                  </a:tcPr>
                </a:tc>
                <a:tc>
                  <a:txBody>
                    <a:bodyPr/>
                    <a:lstStyle/>
                    <a:p>
                      <a:pPr algn="ctr" fontAlgn="b"/>
                      <a:r>
                        <a:rPr lang="en-US" sz="2000" b="0" i="0" u="none" strike="noStrike">
                          <a:solidFill>
                            <a:srgbClr val="642F04"/>
                          </a:solidFill>
                          <a:latin typeface="Calibri"/>
                        </a:rPr>
                        <a:t>x</a:t>
                      </a:r>
                    </a:p>
                  </a:txBody>
                  <a:tcPr marL="7105" marR="7105" marT="7105" marB="0" anchor="b">
                    <a:lnL>
                      <a:noFill/>
                    </a:lnL>
                    <a:lnR>
                      <a:noFill/>
                    </a:lnR>
                    <a:lnT>
                      <a:noFill/>
                    </a:lnT>
                    <a:lnB>
                      <a:noFill/>
                    </a:lnB>
                  </a:tcPr>
                </a:tc>
                <a:tc>
                  <a:txBody>
                    <a:bodyPr/>
                    <a:lstStyle/>
                    <a:p>
                      <a:pPr algn="ctr" fontAlgn="b"/>
                      <a:r>
                        <a:rPr lang="en-US" sz="2000" b="0" i="0" u="none" strike="noStrike">
                          <a:solidFill>
                            <a:srgbClr val="642F04"/>
                          </a:solidFill>
                          <a:latin typeface="Calibri"/>
                        </a:rPr>
                        <a:t>x</a:t>
                      </a:r>
                    </a:p>
                  </a:txBody>
                  <a:tcPr marL="7105" marR="7105" marT="7105" marB="0" anchor="b">
                    <a:lnL>
                      <a:noFill/>
                    </a:lnL>
                    <a:lnR>
                      <a:noFill/>
                    </a:lnR>
                    <a:lnT>
                      <a:noFill/>
                    </a:lnT>
                    <a:lnB>
                      <a:noFill/>
                    </a:lnB>
                  </a:tcPr>
                </a:tc>
                <a:tc>
                  <a:txBody>
                    <a:bodyPr/>
                    <a:lstStyle/>
                    <a:p>
                      <a:pPr algn="l" fontAlgn="b"/>
                      <a:r>
                        <a:rPr lang="en-US" sz="2000" b="0" i="0" u="none" strike="noStrike" dirty="0">
                          <a:solidFill>
                            <a:srgbClr val="642F04"/>
                          </a:solidFill>
                          <a:latin typeface="Calibri"/>
                        </a:rPr>
                        <a:t>INITIATE</a:t>
                      </a:r>
                    </a:p>
                  </a:txBody>
                  <a:tcPr marL="7105" marR="7105" marT="7105" marB="0" anchor="b">
                    <a:lnL>
                      <a:noFill/>
                    </a:lnL>
                    <a:lnR>
                      <a:noFill/>
                    </a:lnR>
                    <a:lnT>
                      <a:noFill/>
                    </a:lnT>
                    <a:lnB>
                      <a:noFill/>
                    </a:lnB>
                    <a:solidFill>
                      <a:srgbClr val="FFFF00"/>
                    </a:solidFill>
                  </a:tcPr>
                </a:tc>
                <a:tc>
                  <a:txBody>
                    <a:bodyPr/>
                    <a:lstStyle/>
                    <a:p>
                      <a:pPr algn="l" fontAlgn="b"/>
                      <a:r>
                        <a:rPr lang="en-US" sz="2000" b="0" i="0" u="none" strike="noStrike" dirty="0">
                          <a:solidFill>
                            <a:srgbClr val="642F04"/>
                          </a:solidFill>
                          <a:latin typeface="Calibri"/>
                        </a:rPr>
                        <a:t>ENERGIZE</a:t>
                      </a:r>
                    </a:p>
                  </a:txBody>
                  <a:tcPr marL="7105" marR="7105" marT="7105" marB="0" anchor="b">
                    <a:lnL>
                      <a:noFill/>
                    </a:lnL>
                    <a:lnR>
                      <a:noFill/>
                    </a:lnR>
                    <a:lnT>
                      <a:noFill/>
                    </a:lnT>
                    <a:lnB>
                      <a:noFill/>
                    </a:lnB>
                    <a:solidFill>
                      <a:srgbClr val="00B0F0"/>
                    </a:solidFill>
                  </a:tcPr>
                </a:tc>
                <a:tc>
                  <a:txBody>
                    <a:bodyPr/>
                    <a:lstStyle/>
                    <a:p>
                      <a:pPr algn="l" fontAlgn="b"/>
                      <a:endParaRPr lang="en-US" sz="2000" b="0" i="0" u="none" strike="noStrike">
                        <a:solidFill>
                          <a:srgbClr val="642F04"/>
                        </a:solidFill>
                        <a:latin typeface="Calibri"/>
                      </a:endParaRPr>
                    </a:p>
                  </a:txBody>
                  <a:tcPr marL="7105" marR="7105" marT="7105" marB="0" anchor="b">
                    <a:lnL>
                      <a:noFill/>
                    </a:lnL>
                    <a:lnR>
                      <a:noFill/>
                    </a:lnR>
                    <a:lnT>
                      <a:noFill/>
                    </a:lnT>
                    <a:lnB>
                      <a:noFill/>
                    </a:lnB>
                  </a:tcPr>
                </a:tc>
                <a:extLst>
                  <a:ext uri="{0D108BD9-81ED-4DB2-BD59-A6C34878D82A}">
                    <a16:rowId xmlns:a16="http://schemas.microsoft.com/office/drawing/2014/main" val="10006"/>
                  </a:ext>
                </a:extLst>
              </a:tr>
              <a:tr h="611138">
                <a:tc>
                  <a:txBody>
                    <a:bodyPr/>
                    <a:lstStyle/>
                    <a:p>
                      <a:pPr algn="l" fontAlgn="b"/>
                      <a:r>
                        <a:rPr lang="en-US" sz="2000" b="0" i="0" u="none" strike="noStrike">
                          <a:solidFill>
                            <a:srgbClr val="642F04"/>
                          </a:solidFill>
                          <a:latin typeface="Calibri"/>
                        </a:rPr>
                        <a:t>TROUBLE ORGANIZING Activities</a:t>
                      </a:r>
                    </a:p>
                  </a:txBody>
                  <a:tcPr marL="7105" marR="7105" marT="7105" marB="0" anchor="b">
                    <a:lnL>
                      <a:noFill/>
                    </a:lnL>
                    <a:lnR>
                      <a:noFill/>
                    </a:lnR>
                    <a:lnT>
                      <a:noFill/>
                    </a:lnT>
                    <a:lnB>
                      <a:noFill/>
                    </a:lnB>
                  </a:tcPr>
                </a:tc>
                <a:tc>
                  <a:txBody>
                    <a:bodyPr/>
                    <a:lstStyle/>
                    <a:p>
                      <a:pPr algn="ctr" fontAlgn="b"/>
                      <a:r>
                        <a:rPr lang="en-US" sz="2000" b="0" i="0" u="none" strike="noStrike">
                          <a:solidFill>
                            <a:srgbClr val="642F04"/>
                          </a:solidFill>
                          <a:latin typeface="Calibri"/>
                        </a:rPr>
                        <a:t>x</a:t>
                      </a:r>
                    </a:p>
                  </a:txBody>
                  <a:tcPr marL="7105" marR="7105" marT="7105" marB="0" anchor="b">
                    <a:lnL>
                      <a:noFill/>
                    </a:lnL>
                    <a:lnR>
                      <a:noFill/>
                    </a:lnR>
                    <a:lnT>
                      <a:noFill/>
                    </a:lnT>
                    <a:lnB>
                      <a:noFill/>
                    </a:lnB>
                  </a:tcPr>
                </a:tc>
                <a:tc>
                  <a:txBody>
                    <a:bodyPr/>
                    <a:lstStyle/>
                    <a:p>
                      <a:pPr algn="ctr" fontAlgn="b"/>
                      <a:endParaRPr lang="en-US" sz="2000" b="0" i="0" u="none" strike="noStrike">
                        <a:solidFill>
                          <a:srgbClr val="642F04"/>
                        </a:solidFill>
                        <a:latin typeface="Calibri"/>
                      </a:endParaRPr>
                    </a:p>
                  </a:txBody>
                  <a:tcPr marL="7105" marR="7105" marT="7105" marB="0" anchor="b">
                    <a:lnL>
                      <a:noFill/>
                    </a:lnL>
                    <a:lnR>
                      <a:noFill/>
                    </a:lnR>
                    <a:lnT>
                      <a:noFill/>
                    </a:lnT>
                    <a:lnB>
                      <a:noFill/>
                    </a:lnB>
                  </a:tcPr>
                </a:tc>
                <a:tc>
                  <a:txBody>
                    <a:bodyPr/>
                    <a:lstStyle/>
                    <a:p>
                      <a:pPr algn="l" fontAlgn="b"/>
                      <a:r>
                        <a:rPr lang="en-US" sz="2000" b="0" i="0" u="none" strike="noStrike" dirty="0">
                          <a:solidFill>
                            <a:srgbClr val="642F04"/>
                          </a:solidFill>
                          <a:latin typeface="Calibri"/>
                        </a:rPr>
                        <a:t>ORGANIZE</a:t>
                      </a:r>
                    </a:p>
                  </a:txBody>
                  <a:tcPr marL="7105" marR="7105" marT="7105" marB="0" anchor="b">
                    <a:lnL>
                      <a:noFill/>
                    </a:lnL>
                    <a:lnR>
                      <a:noFill/>
                    </a:lnR>
                    <a:lnT>
                      <a:noFill/>
                    </a:lnT>
                    <a:lnB>
                      <a:noFill/>
                    </a:lnB>
                    <a:solidFill>
                      <a:srgbClr val="0070C0"/>
                    </a:solidFill>
                  </a:tcPr>
                </a:tc>
                <a:tc>
                  <a:txBody>
                    <a:bodyPr/>
                    <a:lstStyle/>
                    <a:p>
                      <a:pPr algn="l" fontAlgn="b"/>
                      <a:r>
                        <a:rPr lang="en-US" sz="2000" b="0" i="0" u="none" strike="noStrike" dirty="0">
                          <a:solidFill>
                            <a:srgbClr val="642F04"/>
                          </a:solidFill>
                          <a:latin typeface="Calibri"/>
                        </a:rPr>
                        <a:t>DECIDE</a:t>
                      </a:r>
                    </a:p>
                  </a:txBody>
                  <a:tcPr marL="7105" marR="7105" marT="7105" marB="0" anchor="b">
                    <a:lnL>
                      <a:noFill/>
                    </a:lnL>
                    <a:lnR>
                      <a:noFill/>
                    </a:lnR>
                    <a:lnT>
                      <a:noFill/>
                    </a:lnT>
                    <a:lnB>
                      <a:noFill/>
                    </a:lnB>
                    <a:solidFill>
                      <a:srgbClr val="FFC000"/>
                    </a:solidFill>
                  </a:tcPr>
                </a:tc>
                <a:tc>
                  <a:txBody>
                    <a:bodyPr/>
                    <a:lstStyle/>
                    <a:p>
                      <a:pPr algn="l" fontAlgn="b"/>
                      <a:endParaRPr lang="en-US" sz="2000" b="0" i="0" u="none" strike="noStrike">
                        <a:solidFill>
                          <a:srgbClr val="642F04"/>
                        </a:solidFill>
                        <a:latin typeface="Calibri"/>
                      </a:endParaRPr>
                    </a:p>
                  </a:txBody>
                  <a:tcPr marL="7105" marR="7105" marT="7105" marB="0" anchor="b">
                    <a:lnL>
                      <a:noFill/>
                    </a:lnL>
                    <a:lnR>
                      <a:noFill/>
                    </a:lnR>
                    <a:lnT>
                      <a:noFill/>
                    </a:lnT>
                    <a:lnB>
                      <a:noFill/>
                    </a:lnB>
                  </a:tcPr>
                </a:tc>
                <a:extLst>
                  <a:ext uri="{0D108BD9-81ED-4DB2-BD59-A6C34878D82A}">
                    <a16:rowId xmlns:a16="http://schemas.microsoft.com/office/drawing/2014/main" val="10007"/>
                  </a:ext>
                </a:extLst>
              </a:tr>
              <a:tr h="323298">
                <a:tc>
                  <a:txBody>
                    <a:bodyPr/>
                    <a:lstStyle/>
                    <a:p>
                      <a:pPr algn="l" fontAlgn="b"/>
                      <a:r>
                        <a:rPr lang="en-US" sz="2000" b="0" i="0" u="none" strike="noStrike">
                          <a:solidFill>
                            <a:srgbClr val="642F04"/>
                          </a:solidFill>
                          <a:latin typeface="Calibri"/>
                        </a:rPr>
                        <a:t>DOESN'T TAKE INITIATIVE</a:t>
                      </a:r>
                    </a:p>
                  </a:txBody>
                  <a:tcPr marL="7105" marR="7105" marT="7105" marB="0" anchor="b">
                    <a:lnL>
                      <a:noFill/>
                    </a:lnL>
                    <a:lnR>
                      <a:noFill/>
                    </a:lnR>
                    <a:lnT>
                      <a:noFill/>
                    </a:lnT>
                    <a:lnB>
                      <a:noFill/>
                    </a:lnB>
                  </a:tcPr>
                </a:tc>
                <a:tc>
                  <a:txBody>
                    <a:bodyPr/>
                    <a:lstStyle/>
                    <a:p>
                      <a:pPr algn="ctr" fontAlgn="b"/>
                      <a:r>
                        <a:rPr lang="en-US" sz="2000" b="0" i="0" u="none" strike="noStrike">
                          <a:solidFill>
                            <a:srgbClr val="642F04"/>
                          </a:solidFill>
                          <a:latin typeface="Calibri"/>
                        </a:rPr>
                        <a:t>x</a:t>
                      </a:r>
                    </a:p>
                  </a:txBody>
                  <a:tcPr marL="7105" marR="7105" marT="7105" marB="0" anchor="b">
                    <a:lnL>
                      <a:noFill/>
                    </a:lnL>
                    <a:lnR>
                      <a:noFill/>
                    </a:lnR>
                    <a:lnT>
                      <a:noFill/>
                    </a:lnT>
                    <a:lnB>
                      <a:noFill/>
                    </a:lnB>
                  </a:tcPr>
                </a:tc>
                <a:tc>
                  <a:txBody>
                    <a:bodyPr/>
                    <a:lstStyle/>
                    <a:p>
                      <a:pPr algn="ctr" fontAlgn="b"/>
                      <a:r>
                        <a:rPr lang="en-US" sz="2000" b="0" i="0" u="none" strike="noStrike">
                          <a:solidFill>
                            <a:srgbClr val="642F04"/>
                          </a:solidFill>
                          <a:latin typeface="Calibri"/>
                        </a:rPr>
                        <a:t>x</a:t>
                      </a:r>
                    </a:p>
                  </a:txBody>
                  <a:tcPr marL="7105" marR="7105" marT="7105" marB="0" anchor="b">
                    <a:lnL>
                      <a:noFill/>
                    </a:lnL>
                    <a:lnR>
                      <a:noFill/>
                    </a:lnR>
                    <a:lnT>
                      <a:noFill/>
                    </a:lnT>
                    <a:lnB>
                      <a:noFill/>
                    </a:lnB>
                  </a:tcPr>
                </a:tc>
                <a:tc>
                  <a:txBody>
                    <a:bodyPr/>
                    <a:lstStyle/>
                    <a:p>
                      <a:pPr algn="l" fontAlgn="b"/>
                      <a:r>
                        <a:rPr lang="en-US" sz="2000" b="0" i="0" u="none" strike="noStrike" dirty="0">
                          <a:solidFill>
                            <a:srgbClr val="642F04"/>
                          </a:solidFill>
                          <a:latin typeface="Calibri"/>
                        </a:rPr>
                        <a:t>INITIATE</a:t>
                      </a:r>
                    </a:p>
                  </a:txBody>
                  <a:tcPr marL="7105" marR="7105" marT="7105" marB="0" anchor="b">
                    <a:lnL>
                      <a:noFill/>
                    </a:lnL>
                    <a:lnR>
                      <a:noFill/>
                    </a:lnR>
                    <a:lnT>
                      <a:noFill/>
                    </a:lnT>
                    <a:lnB>
                      <a:noFill/>
                    </a:lnB>
                    <a:solidFill>
                      <a:srgbClr val="FFFF00"/>
                    </a:solidFill>
                  </a:tcPr>
                </a:tc>
                <a:tc>
                  <a:txBody>
                    <a:bodyPr/>
                    <a:lstStyle/>
                    <a:p>
                      <a:pPr algn="l" fontAlgn="b"/>
                      <a:r>
                        <a:rPr lang="en-US" sz="2000" b="0" i="0" u="none" strike="noStrike" dirty="0">
                          <a:solidFill>
                            <a:srgbClr val="642F04"/>
                          </a:solidFill>
                          <a:latin typeface="Calibri"/>
                        </a:rPr>
                        <a:t>GENERATE</a:t>
                      </a:r>
                    </a:p>
                  </a:txBody>
                  <a:tcPr marL="7105" marR="7105" marT="7105" marB="0" anchor="b">
                    <a:lnL>
                      <a:noFill/>
                    </a:lnL>
                    <a:lnR>
                      <a:noFill/>
                    </a:lnR>
                    <a:lnT>
                      <a:noFill/>
                    </a:lnT>
                    <a:lnB>
                      <a:noFill/>
                    </a:lnB>
                    <a:solidFill>
                      <a:srgbClr val="92D050"/>
                    </a:solidFill>
                  </a:tcPr>
                </a:tc>
                <a:tc>
                  <a:txBody>
                    <a:bodyPr/>
                    <a:lstStyle/>
                    <a:p>
                      <a:pPr algn="l" fontAlgn="b"/>
                      <a:r>
                        <a:rPr lang="en-US" sz="2000" b="0" i="0" u="none" strike="noStrike" dirty="0">
                          <a:solidFill>
                            <a:srgbClr val="642F04"/>
                          </a:solidFill>
                          <a:latin typeface="Calibri"/>
                        </a:rPr>
                        <a:t>ENERGIZE</a:t>
                      </a:r>
                    </a:p>
                  </a:txBody>
                  <a:tcPr marL="7105" marR="7105" marT="7105" marB="0" anchor="b">
                    <a:lnL>
                      <a:noFill/>
                    </a:lnL>
                    <a:lnR>
                      <a:noFill/>
                    </a:lnR>
                    <a:lnT>
                      <a:noFill/>
                    </a:lnT>
                    <a:lnB>
                      <a:noFill/>
                    </a:lnB>
                    <a:solidFill>
                      <a:srgbClr val="00B0F0"/>
                    </a:solidFill>
                  </a:tcPr>
                </a:tc>
                <a:extLst>
                  <a:ext uri="{0D108BD9-81ED-4DB2-BD59-A6C34878D82A}">
                    <a16:rowId xmlns:a16="http://schemas.microsoft.com/office/drawing/2014/main" val="10008"/>
                  </a:ext>
                </a:extLst>
              </a:tr>
              <a:tr h="323298">
                <a:tc>
                  <a:txBody>
                    <a:bodyPr/>
                    <a:lstStyle/>
                    <a:p>
                      <a:pPr algn="l" fontAlgn="b"/>
                      <a:r>
                        <a:rPr lang="en-US" sz="2000" b="0" i="0" u="none" strike="noStrike">
                          <a:solidFill>
                            <a:srgbClr val="642F04"/>
                          </a:solidFill>
                          <a:latin typeface="Calibri"/>
                        </a:rPr>
                        <a:t>Complains NOTHING TO DO</a:t>
                      </a:r>
                    </a:p>
                  </a:txBody>
                  <a:tcPr marL="7105" marR="7105" marT="7105" marB="0" anchor="b">
                    <a:lnL>
                      <a:noFill/>
                    </a:lnL>
                    <a:lnR>
                      <a:noFill/>
                    </a:lnR>
                    <a:lnT>
                      <a:noFill/>
                    </a:lnT>
                    <a:lnB>
                      <a:noFill/>
                    </a:lnB>
                  </a:tcPr>
                </a:tc>
                <a:tc>
                  <a:txBody>
                    <a:bodyPr/>
                    <a:lstStyle/>
                    <a:p>
                      <a:pPr algn="ctr" fontAlgn="b"/>
                      <a:r>
                        <a:rPr lang="en-US" sz="2000" b="0" i="0" u="none" strike="noStrike">
                          <a:solidFill>
                            <a:srgbClr val="642F04"/>
                          </a:solidFill>
                          <a:latin typeface="Calibri"/>
                        </a:rPr>
                        <a:t>x</a:t>
                      </a:r>
                    </a:p>
                  </a:txBody>
                  <a:tcPr marL="7105" marR="7105" marT="7105" marB="0" anchor="b">
                    <a:lnL>
                      <a:noFill/>
                    </a:lnL>
                    <a:lnR>
                      <a:noFill/>
                    </a:lnR>
                    <a:lnT>
                      <a:noFill/>
                    </a:lnT>
                    <a:lnB>
                      <a:noFill/>
                    </a:lnB>
                  </a:tcPr>
                </a:tc>
                <a:tc>
                  <a:txBody>
                    <a:bodyPr/>
                    <a:lstStyle/>
                    <a:p>
                      <a:pPr algn="ctr" fontAlgn="b"/>
                      <a:endParaRPr lang="en-US" sz="2000" b="0" i="0" u="none" strike="noStrike">
                        <a:solidFill>
                          <a:srgbClr val="642F04"/>
                        </a:solidFill>
                        <a:latin typeface="Calibri"/>
                      </a:endParaRPr>
                    </a:p>
                  </a:txBody>
                  <a:tcPr marL="7105" marR="7105" marT="7105" marB="0" anchor="b">
                    <a:lnL>
                      <a:noFill/>
                    </a:lnL>
                    <a:lnR>
                      <a:noFill/>
                    </a:lnR>
                    <a:lnT>
                      <a:noFill/>
                    </a:lnT>
                    <a:lnB>
                      <a:noFill/>
                    </a:lnB>
                  </a:tcPr>
                </a:tc>
                <a:tc>
                  <a:txBody>
                    <a:bodyPr/>
                    <a:lstStyle/>
                    <a:p>
                      <a:pPr algn="l" fontAlgn="b"/>
                      <a:r>
                        <a:rPr lang="en-US" sz="2000" b="0" i="0" u="none" strike="noStrike" dirty="0">
                          <a:solidFill>
                            <a:srgbClr val="642F04"/>
                          </a:solidFill>
                          <a:latin typeface="Calibri"/>
                        </a:rPr>
                        <a:t>GENERATE</a:t>
                      </a:r>
                    </a:p>
                  </a:txBody>
                  <a:tcPr marL="7105" marR="7105" marT="7105" marB="0" anchor="b">
                    <a:lnL>
                      <a:noFill/>
                    </a:lnL>
                    <a:lnR>
                      <a:noFill/>
                    </a:lnR>
                    <a:lnT>
                      <a:noFill/>
                    </a:lnT>
                    <a:lnB>
                      <a:noFill/>
                    </a:lnB>
                    <a:solidFill>
                      <a:srgbClr val="92D050"/>
                    </a:solidFill>
                  </a:tcPr>
                </a:tc>
                <a:tc>
                  <a:txBody>
                    <a:bodyPr/>
                    <a:lstStyle/>
                    <a:p>
                      <a:pPr algn="l" fontAlgn="b"/>
                      <a:endParaRPr lang="en-US" sz="2000" b="0" i="0" u="none" strike="noStrike">
                        <a:solidFill>
                          <a:srgbClr val="642F04"/>
                        </a:solidFill>
                        <a:latin typeface="Calibri"/>
                      </a:endParaRPr>
                    </a:p>
                  </a:txBody>
                  <a:tcPr marL="7105" marR="7105" marT="7105" marB="0" anchor="b">
                    <a:lnL>
                      <a:noFill/>
                    </a:lnL>
                    <a:lnR>
                      <a:noFill/>
                    </a:lnR>
                    <a:lnT>
                      <a:noFill/>
                    </a:lnT>
                    <a:lnB>
                      <a:noFill/>
                    </a:lnB>
                  </a:tcPr>
                </a:tc>
                <a:tc>
                  <a:txBody>
                    <a:bodyPr/>
                    <a:lstStyle/>
                    <a:p>
                      <a:pPr algn="l" fontAlgn="b"/>
                      <a:endParaRPr lang="en-US" sz="2000" b="0" i="0" u="none" strike="noStrike">
                        <a:solidFill>
                          <a:srgbClr val="642F04"/>
                        </a:solidFill>
                        <a:latin typeface="Calibri"/>
                      </a:endParaRPr>
                    </a:p>
                  </a:txBody>
                  <a:tcPr marL="7105" marR="7105" marT="7105" marB="0" anchor="b">
                    <a:lnL>
                      <a:noFill/>
                    </a:lnL>
                    <a:lnR>
                      <a:noFill/>
                    </a:lnR>
                    <a:lnT>
                      <a:noFill/>
                    </a:lnT>
                    <a:lnB>
                      <a:noFill/>
                    </a:lnB>
                  </a:tcPr>
                </a:tc>
                <a:extLst>
                  <a:ext uri="{0D108BD9-81ED-4DB2-BD59-A6C34878D82A}">
                    <a16:rowId xmlns:a16="http://schemas.microsoft.com/office/drawing/2014/main" val="10009"/>
                  </a:ext>
                </a:extLst>
              </a:tr>
              <a:tr h="323298">
                <a:tc>
                  <a:txBody>
                    <a:bodyPr/>
                    <a:lstStyle/>
                    <a:p>
                      <a:pPr algn="l" fontAlgn="b"/>
                      <a:r>
                        <a:rPr lang="en-US" sz="2000" b="0" i="0" u="none" strike="noStrike">
                          <a:solidFill>
                            <a:srgbClr val="642F04"/>
                          </a:solidFill>
                          <a:latin typeface="Calibri"/>
                        </a:rPr>
                        <a:t>LIES AROUND</a:t>
                      </a:r>
                    </a:p>
                  </a:txBody>
                  <a:tcPr marL="7105" marR="7105" marT="7105" marB="0" anchor="b">
                    <a:lnL>
                      <a:noFill/>
                    </a:lnL>
                    <a:lnR>
                      <a:noFill/>
                    </a:lnR>
                    <a:lnT>
                      <a:noFill/>
                    </a:lnT>
                    <a:lnB>
                      <a:noFill/>
                    </a:lnB>
                  </a:tcPr>
                </a:tc>
                <a:tc>
                  <a:txBody>
                    <a:bodyPr/>
                    <a:lstStyle/>
                    <a:p>
                      <a:pPr algn="ctr" fontAlgn="b"/>
                      <a:r>
                        <a:rPr lang="en-US" sz="2000" b="0" i="0" u="none" strike="noStrike">
                          <a:solidFill>
                            <a:srgbClr val="642F04"/>
                          </a:solidFill>
                          <a:latin typeface="Calibri"/>
                        </a:rPr>
                        <a:t>x</a:t>
                      </a:r>
                    </a:p>
                  </a:txBody>
                  <a:tcPr marL="7105" marR="7105" marT="7105" marB="0" anchor="b">
                    <a:lnL>
                      <a:noFill/>
                    </a:lnL>
                    <a:lnR>
                      <a:noFill/>
                    </a:lnR>
                    <a:lnT>
                      <a:noFill/>
                    </a:lnT>
                    <a:lnB>
                      <a:noFill/>
                    </a:lnB>
                  </a:tcPr>
                </a:tc>
                <a:tc>
                  <a:txBody>
                    <a:bodyPr/>
                    <a:lstStyle/>
                    <a:p>
                      <a:pPr algn="ctr" fontAlgn="b"/>
                      <a:endParaRPr lang="en-US" sz="2000" b="0" i="0" u="none" strike="noStrike">
                        <a:solidFill>
                          <a:srgbClr val="642F04"/>
                        </a:solidFill>
                        <a:latin typeface="Calibri"/>
                      </a:endParaRPr>
                    </a:p>
                  </a:txBody>
                  <a:tcPr marL="7105" marR="7105" marT="7105" marB="0" anchor="b">
                    <a:lnL>
                      <a:noFill/>
                    </a:lnL>
                    <a:lnR>
                      <a:noFill/>
                    </a:lnR>
                    <a:lnT>
                      <a:noFill/>
                    </a:lnT>
                    <a:lnB>
                      <a:noFill/>
                    </a:lnB>
                  </a:tcPr>
                </a:tc>
                <a:tc>
                  <a:txBody>
                    <a:bodyPr/>
                    <a:lstStyle/>
                    <a:p>
                      <a:pPr algn="l" fontAlgn="b"/>
                      <a:r>
                        <a:rPr lang="en-US" sz="2000" b="0" i="0" u="none" strike="noStrike" dirty="0">
                          <a:solidFill>
                            <a:srgbClr val="642F04"/>
                          </a:solidFill>
                          <a:latin typeface="Calibri"/>
                        </a:rPr>
                        <a:t>INITIATE</a:t>
                      </a:r>
                    </a:p>
                  </a:txBody>
                  <a:tcPr marL="7105" marR="7105" marT="7105" marB="0" anchor="b">
                    <a:lnL>
                      <a:noFill/>
                    </a:lnL>
                    <a:lnR>
                      <a:noFill/>
                    </a:lnR>
                    <a:lnT>
                      <a:noFill/>
                    </a:lnT>
                    <a:lnB>
                      <a:noFill/>
                    </a:lnB>
                    <a:solidFill>
                      <a:srgbClr val="FFFF00"/>
                    </a:solidFill>
                  </a:tcPr>
                </a:tc>
                <a:tc>
                  <a:txBody>
                    <a:bodyPr/>
                    <a:lstStyle/>
                    <a:p>
                      <a:pPr algn="l" fontAlgn="b"/>
                      <a:r>
                        <a:rPr lang="en-US" sz="2000" b="0" i="0" u="none" strike="noStrike" dirty="0">
                          <a:solidFill>
                            <a:srgbClr val="642F04"/>
                          </a:solidFill>
                          <a:latin typeface="Calibri"/>
                        </a:rPr>
                        <a:t>ENERGIZE</a:t>
                      </a:r>
                    </a:p>
                  </a:txBody>
                  <a:tcPr marL="7105" marR="7105" marT="7105" marB="0" anchor="b">
                    <a:lnL>
                      <a:noFill/>
                    </a:lnL>
                    <a:lnR>
                      <a:noFill/>
                    </a:lnR>
                    <a:lnT>
                      <a:noFill/>
                    </a:lnT>
                    <a:lnB>
                      <a:noFill/>
                    </a:lnB>
                    <a:solidFill>
                      <a:srgbClr val="00B0F0"/>
                    </a:solidFill>
                  </a:tcPr>
                </a:tc>
                <a:tc>
                  <a:txBody>
                    <a:bodyPr/>
                    <a:lstStyle/>
                    <a:p>
                      <a:pPr algn="l" fontAlgn="b"/>
                      <a:endParaRPr lang="en-US" sz="2000" b="0" i="0" u="none" strike="noStrike">
                        <a:solidFill>
                          <a:srgbClr val="642F04"/>
                        </a:solidFill>
                        <a:latin typeface="Calibri"/>
                      </a:endParaRPr>
                    </a:p>
                  </a:txBody>
                  <a:tcPr marL="7105" marR="7105" marT="7105" marB="0" anchor="b">
                    <a:lnL>
                      <a:noFill/>
                    </a:lnL>
                    <a:lnR>
                      <a:noFill/>
                    </a:lnR>
                    <a:lnT>
                      <a:noFill/>
                    </a:lnT>
                    <a:lnB>
                      <a:noFill/>
                    </a:lnB>
                  </a:tcPr>
                </a:tc>
                <a:extLst>
                  <a:ext uri="{0D108BD9-81ED-4DB2-BD59-A6C34878D82A}">
                    <a16:rowId xmlns:a16="http://schemas.microsoft.com/office/drawing/2014/main" val="10010"/>
                  </a:ext>
                </a:extLst>
              </a:tr>
              <a:tr h="323298">
                <a:tc gridSpan="2">
                  <a:txBody>
                    <a:bodyPr/>
                    <a:lstStyle/>
                    <a:p>
                      <a:pPr algn="l" fontAlgn="b"/>
                      <a:r>
                        <a:rPr lang="en-US" sz="2000" b="0" i="0" u="none" strike="noStrike">
                          <a:solidFill>
                            <a:srgbClr val="642F04"/>
                          </a:solidFill>
                          <a:latin typeface="Calibri"/>
                        </a:rPr>
                        <a:t>DOESN'T SHOW CREATIVITY</a:t>
                      </a:r>
                    </a:p>
                  </a:txBody>
                  <a:tcPr marL="7105" marR="7105" marT="7105" marB="0" anchor="b">
                    <a:lnL>
                      <a:noFill/>
                    </a:lnL>
                    <a:lnR>
                      <a:noFill/>
                    </a:lnR>
                    <a:lnT>
                      <a:noFill/>
                    </a:lnT>
                    <a:lnB>
                      <a:noFill/>
                    </a:lnB>
                  </a:tcPr>
                </a:tc>
                <a:tc hMerge="1">
                  <a:txBody>
                    <a:bodyPr/>
                    <a:lstStyle/>
                    <a:p>
                      <a:endParaRPr lang="en-US"/>
                    </a:p>
                  </a:txBody>
                  <a:tcPr/>
                </a:tc>
                <a:tc>
                  <a:txBody>
                    <a:bodyPr/>
                    <a:lstStyle/>
                    <a:p>
                      <a:pPr algn="ctr" fontAlgn="b"/>
                      <a:r>
                        <a:rPr lang="en-US" sz="2000" b="0" i="0" u="none" strike="noStrike">
                          <a:solidFill>
                            <a:srgbClr val="642F04"/>
                          </a:solidFill>
                          <a:latin typeface="Calibri"/>
                        </a:rPr>
                        <a:t>x</a:t>
                      </a:r>
                    </a:p>
                  </a:txBody>
                  <a:tcPr marL="7105" marR="7105" marT="7105" marB="0" anchor="b">
                    <a:lnL>
                      <a:noFill/>
                    </a:lnL>
                    <a:lnR>
                      <a:noFill/>
                    </a:lnR>
                    <a:lnT>
                      <a:noFill/>
                    </a:lnT>
                    <a:lnB>
                      <a:noFill/>
                    </a:lnB>
                  </a:tcPr>
                </a:tc>
                <a:tc>
                  <a:txBody>
                    <a:bodyPr/>
                    <a:lstStyle/>
                    <a:p>
                      <a:pPr algn="l" fontAlgn="b"/>
                      <a:r>
                        <a:rPr lang="en-US" sz="2000" b="0" i="0" u="none" strike="noStrike" dirty="0">
                          <a:solidFill>
                            <a:srgbClr val="642F04"/>
                          </a:solidFill>
                          <a:latin typeface="Calibri"/>
                        </a:rPr>
                        <a:t>GENERATE</a:t>
                      </a:r>
                    </a:p>
                  </a:txBody>
                  <a:tcPr marL="7105" marR="7105" marT="7105" marB="0" anchor="b">
                    <a:lnL>
                      <a:noFill/>
                    </a:lnL>
                    <a:lnR>
                      <a:noFill/>
                    </a:lnR>
                    <a:lnT>
                      <a:noFill/>
                    </a:lnT>
                    <a:lnB>
                      <a:noFill/>
                    </a:lnB>
                    <a:solidFill>
                      <a:srgbClr val="92D050"/>
                    </a:solidFill>
                  </a:tcPr>
                </a:tc>
                <a:tc>
                  <a:txBody>
                    <a:bodyPr/>
                    <a:lstStyle/>
                    <a:p>
                      <a:pPr algn="l" fontAlgn="b"/>
                      <a:endParaRPr lang="en-US" sz="2000" b="0" i="0" u="none" strike="noStrike">
                        <a:solidFill>
                          <a:srgbClr val="642F04"/>
                        </a:solidFill>
                        <a:latin typeface="Calibri"/>
                      </a:endParaRPr>
                    </a:p>
                  </a:txBody>
                  <a:tcPr marL="7105" marR="7105" marT="7105" marB="0" anchor="b">
                    <a:lnL>
                      <a:noFill/>
                    </a:lnL>
                    <a:lnR>
                      <a:noFill/>
                    </a:lnR>
                    <a:lnT>
                      <a:noFill/>
                    </a:lnT>
                    <a:lnB>
                      <a:noFill/>
                    </a:lnB>
                  </a:tcPr>
                </a:tc>
                <a:tc>
                  <a:txBody>
                    <a:bodyPr/>
                    <a:lstStyle/>
                    <a:p>
                      <a:pPr algn="l" fontAlgn="b"/>
                      <a:endParaRPr lang="en-US" sz="2000" b="0" i="0" u="none" strike="noStrike">
                        <a:solidFill>
                          <a:srgbClr val="642F04"/>
                        </a:solidFill>
                        <a:latin typeface="Calibri"/>
                      </a:endParaRPr>
                    </a:p>
                  </a:txBody>
                  <a:tcPr marL="7105" marR="7105" marT="7105" marB="0" anchor="b">
                    <a:lnL>
                      <a:noFill/>
                    </a:lnL>
                    <a:lnR>
                      <a:noFill/>
                    </a:lnR>
                    <a:lnT>
                      <a:noFill/>
                    </a:lnT>
                    <a:lnB>
                      <a:noFill/>
                    </a:lnB>
                  </a:tcPr>
                </a:tc>
                <a:extLst>
                  <a:ext uri="{0D108BD9-81ED-4DB2-BD59-A6C34878D82A}">
                    <a16:rowId xmlns:a16="http://schemas.microsoft.com/office/drawing/2014/main" val="10011"/>
                  </a:ext>
                </a:extLst>
              </a:tr>
              <a:tr h="611138">
                <a:tc gridSpan="2">
                  <a:txBody>
                    <a:bodyPr/>
                    <a:lstStyle/>
                    <a:p>
                      <a:pPr algn="l" fontAlgn="b"/>
                      <a:r>
                        <a:rPr lang="en-US" sz="2000" b="0" i="0" u="none" strike="noStrike">
                          <a:solidFill>
                            <a:srgbClr val="642F04"/>
                          </a:solidFill>
                          <a:latin typeface="Calibri"/>
                        </a:rPr>
                        <a:t>Trouble finding NEW WAYS TO SOLVE PROBLEMS</a:t>
                      </a:r>
                    </a:p>
                  </a:txBody>
                  <a:tcPr marL="7105" marR="7105" marT="7105" marB="0" anchor="b">
                    <a:lnL>
                      <a:noFill/>
                    </a:lnL>
                    <a:lnR>
                      <a:noFill/>
                    </a:lnR>
                    <a:lnT>
                      <a:noFill/>
                    </a:lnT>
                    <a:lnB>
                      <a:noFill/>
                    </a:lnB>
                  </a:tcPr>
                </a:tc>
                <a:tc hMerge="1">
                  <a:txBody>
                    <a:bodyPr/>
                    <a:lstStyle/>
                    <a:p>
                      <a:endParaRPr lang="en-US"/>
                    </a:p>
                  </a:txBody>
                  <a:tcPr/>
                </a:tc>
                <a:tc>
                  <a:txBody>
                    <a:bodyPr/>
                    <a:lstStyle/>
                    <a:p>
                      <a:pPr algn="ctr" fontAlgn="b"/>
                      <a:r>
                        <a:rPr lang="en-US" sz="2000" b="0" i="0" u="none" strike="noStrike">
                          <a:solidFill>
                            <a:srgbClr val="642F04"/>
                          </a:solidFill>
                          <a:latin typeface="Calibri"/>
                        </a:rPr>
                        <a:t>x</a:t>
                      </a:r>
                    </a:p>
                  </a:txBody>
                  <a:tcPr marL="7105" marR="7105" marT="7105" marB="0" anchor="b">
                    <a:lnL>
                      <a:noFill/>
                    </a:lnL>
                    <a:lnR>
                      <a:noFill/>
                    </a:lnR>
                    <a:lnT>
                      <a:noFill/>
                    </a:lnT>
                    <a:lnB>
                      <a:noFill/>
                    </a:lnB>
                  </a:tcPr>
                </a:tc>
                <a:tc>
                  <a:txBody>
                    <a:bodyPr/>
                    <a:lstStyle/>
                    <a:p>
                      <a:pPr algn="l" fontAlgn="b"/>
                      <a:r>
                        <a:rPr lang="en-US" sz="2000" b="0" i="0" u="none" strike="noStrike" dirty="0">
                          <a:solidFill>
                            <a:srgbClr val="642F04"/>
                          </a:solidFill>
                          <a:latin typeface="Calibri"/>
                        </a:rPr>
                        <a:t>GENERATE</a:t>
                      </a:r>
                    </a:p>
                  </a:txBody>
                  <a:tcPr marL="7105" marR="7105" marT="7105" marB="0" anchor="b">
                    <a:lnL>
                      <a:noFill/>
                    </a:lnL>
                    <a:lnR>
                      <a:noFill/>
                    </a:lnR>
                    <a:lnT>
                      <a:noFill/>
                    </a:lnT>
                    <a:lnB>
                      <a:noFill/>
                    </a:lnB>
                    <a:solidFill>
                      <a:srgbClr val="92D050"/>
                    </a:solidFill>
                  </a:tcPr>
                </a:tc>
                <a:tc>
                  <a:txBody>
                    <a:bodyPr/>
                    <a:lstStyle/>
                    <a:p>
                      <a:pPr algn="l" fontAlgn="b"/>
                      <a:endParaRPr lang="en-US" sz="2000" b="0" i="0" u="none" strike="noStrike">
                        <a:solidFill>
                          <a:srgbClr val="642F04"/>
                        </a:solidFill>
                        <a:latin typeface="Calibri"/>
                      </a:endParaRPr>
                    </a:p>
                  </a:txBody>
                  <a:tcPr marL="7105" marR="7105" marT="7105" marB="0" anchor="b">
                    <a:lnL>
                      <a:noFill/>
                    </a:lnL>
                    <a:lnR>
                      <a:noFill/>
                    </a:lnR>
                    <a:lnT>
                      <a:noFill/>
                    </a:lnT>
                    <a:lnB>
                      <a:noFill/>
                    </a:lnB>
                  </a:tcPr>
                </a:tc>
                <a:tc>
                  <a:txBody>
                    <a:bodyPr/>
                    <a:lstStyle/>
                    <a:p>
                      <a:pPr algn="l" fontAlgn="b"/>
                      <a:endParaRPr lang="en-US" sz="2000" b="0" i="0" u="none" strike="noStrike">
                        <a:solidFill>
                          <a:srgbClr val="642F04"/>
                        </a:solidFill>
                        <a:latin typeface="Calibri"/>
                      </a:endParaRPr>
                    </a:p>
                  </a:txBody>
                  <a:tcPr marL="7105" marR="7105" marT="7105" marB="0" anchor="b">
                    <a:lnL>
                      <a:noFill/>
                    </a:lnL>
                    <a:lnR>
                      <a:noFill/>
                    </a:lnR>
                    <a:lnT>
                      <a:noFill/>
                    </a:lnT>
                    <a:lnB>
                      <a:noFill/>
                    </a:lnB>
                  </a:tcPr>
                </a:tc>
                <a:extLst>
                  <a:ext uri="{0D108BD9-81ED-4DB2-BD59-A6C34878D82A}">
                    <a16:rowId xmlns:a16="http://schemas.microsoft.com/office/drawing/2014/main" val="10012"/>
                  </a:ext>
                </a:extLst>
              </a:tr>
              <a:tr h="611138">
                <a:tc gridSpan="2">
                  <a:txBody>
                    <a:bodyPr/>
                    <a:lstStyle/>
                    <a:p>
                      <a:pPr algn="l" fontAlgn="b"/>
                      <a:r>
                        <a:rPr lang="en-US" sz="2000" b="0" i="0" u="none" strike="noStrike">
                          <a:solidFill>
                            <a:srgbClr val="642F04"/>
                          </a:solidFill>
                          <a:latin typeface="Calibri"/>
                        </a:rPr>
                        <a:t>Trouble finding NEW WAYS TO SOLVE PROBLEMS</a:t>
                      </a:r>
                    </a:p>
                  </a:txBody>
                  <a:tcPr marL="7105" marR="7105" marT="7105" marB="0" anchor="b">
                    <a:lnL>
                      <a:noFill/>
                    </a:lnL>
                    <a:lnR>
                      <a:noFill/>
                    </a:lnR>
                    <a:lnT>
                      <a:noFill/>
                    </a:lnT>
                    <a:lnB>
                      <a:noFill/>
                    </a:lnB>
                  </a:tcPr>
                </a:tc>
                <a:tc hMerge="1">
                  <a:txBody>
                    <a:bodyPr/>
                    <a:lstStyle/>
                    <a:p>
                      <a:endParaRPr lang="en-US"/>
                    </a:p>
                  </a:txBody>
                  <a:tcPr/>
                </a:tc>
                <a:tc>
                  <a:txBody>
                    <a:bodyPr/>
                    <a:lstStyle/>
                    <a:p>
                      <a:pPr algn="ctr" fontAlgn="b"/>
                      <a:r>
                        <a:rPr lang="en-US" sz="2000" b="0" i="0" u="none" strike="noStrike">
                          <a:solidFill>
                            <a:srgbClr val="642F04"/>
                          </a:solidFill>
                          <a:latin typeface="Calibri"/>
                        </a:rPr>
                        <a:t>x</a:t>
                      </a:r>
                    </a:p>
                  </a:txBody>
                  <a:tcPr marL="7105" marR="7105" marT="7105" marB="0" anchor="b">
                    <a:lnL>
                      <a:noFill/>
                    </a:lnL>
                    <a:lnR>
                      <a:noFill/>
                    </a:lnR>
                    <a:lnT>
                      <a:noFill/>
                    </a:lnT>
                    <a:lnB>
                      <a:noFill/>
                    </a:lnB>
                  </a:tcPr>
                </a:tc>
                <a:tc>
                  <a:txBody>
                    <a:bodyPr/>
                    <a:lstStyle/>
                    <a:p>
                      <a:pPr algn="l" fontAlgn="b"/>
                      <a:r>
                        <a:rPr lang="en-US" sz="2000" b="0" i="0" u="none" strike="noStrike" dirty="0">
                          <a:solidFill>
                            <a:srgbClr val="642F04"/>
                          </a:solidFill>
                          <a:latin typeface="Calibri"/>
                        </a:rPr>
                        <a:t>GENERATE</a:t>
                      </a:r>
                    </a:p>
                  </a:txBody>
                  <a:tcPr marL="7105" marR="7105" marT="7105" marB="0" anchor="b">
                    <a:lnL>
                      <a:noFill/>
                    </a:lnL>
                    <a:lnR>
                      <a:noFill/>
                    </a:lnR>
                    <a:lnT>
                      <a:noFill/>
                    </a:lnT>
                    <a:lnB>
                      <a:noFill/>
                    </a:lnB>
                    <a:solidFill>
                      <a:srgbClr val="92D050"/>
                    </a:solidFill>
                  </a:tcPr>
                </a:tc>
                <a:tc>
                  <a:txBody>
                    <a:bodyPr/>
                    <a:lstStyle/>
                    <a:p>
                      <a:pPr algn="l" fontAlgn="b"/>
                      <a:endParaRPr lang="en-US" sz="2000" b="0" i="0" u="none" strike="noStrike">
                        <a:solidFill>
                          <a:srgbClr val="642F04"/>
                        </a:solidFill>
                        <a:latin typeface="Calibri"/>
                      </a:endParaRPr>
                    </a:p>
                  </a:txBody>
                  <a:tcPr marL="7105" marR="7105" marT="7105" marB="0" anchor="b">
                    <a:lnL>
                      <a:noFill/>
                    </a:lnL>
                    <a:lnR>
                      <a:noFill/>
                    </a:lnR>
                    <a:lnT>
                      <a:noFill/>
                    </a:lnT>
                    <a:lnB>
                      <a:noFill/>
                    </a:lnB>
                  </a:tcPr>
                </a:tc>
                <a:tc>
                  <a:txBody>
                    <a:bodyPr/>
                    <a:lstStyle/>
                    <a:p>
                      <a:pPr algn="l" fontAlgn="b"/>
                      <a:endParaRPr lang="en-US" sz="2000" b="0" i="0" u="none" strike="noStrike" dirty="0">
                        <a:solidFill>
                          <a:srgbClr val="642F04"/>
                        </a:solidFill>
                        <a:latin typeface="Calibri"/>
                      </a:endParaRPr>
                    </a:p>
                  </a:txBody>
                  <a:tcPr marL="7105" marR="7105" marT="7105" marB="0" anchor="b">
                    <a:lnL>
                      <a:noFill/>
                    </a:lnL>
                    <a:lnR>
                      <a:noFill/>
                    </a:lnR>
                    <a:lnT>
                      <a:noFill/>
                    </a:lnT>
                    <a:lnB>
                      <a:noFill/>
                    </a:lnB>
                  </a:tcPr>
                </a:tc>
                <a:extLst>
                  <a:ext uri="{0D108BD9-81ED-4DB2-BD59-A6C34878D82A}">
                    <a16:rowId xmlns:a16="http://schemas.microsoft.com/office/drawing/2014/main" val="10013"/>
                  </a:ext>
                </a:extLst>
              </a:tr>
            </a:tbl>
          </a:graphicData>
        </a:graphic>
      </p:graphicFrame>
      <p:sp>
        <p:nvSpPr>
          <p:cNvPr id="7" name="Rectangle 6"/>
          <p:cNvSpPr/>
          <p:nvPr/>
        </p:nvSpPr>
        <p:spPr>
          <a:xfrm>
            <a:off x="129951" y="87541"/>
            <a:ext cx="392563" cy="40594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9" name="Straight Connector 8"/>
          <p:cNvCxnSpPr/>
          <p:nvPr/>
        </p:nvCxnSpPr>
        <p:spPr>
          <a:xfrm>
            <a:off x="1582740" y="1132792"/>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29951" y="28905"/>
            <a:ext cx="3340145" cy="523220"/>
          </a:xfrm>
          <a:prstGeom prst="rect">
            <a:avLst/>
          </a:prstGeom>
        </p:spPr>
        <p:txBody>
          <a:bodyPr wrap="none">
            <a:spAutoFit/>
          </a:bodyPr>
          <a:lstStyle/>
          <a:p>
            <a:pPr fontAlgn="b"/>
            <a:r>
              <a:rPr lang="en-US" sz="2800" b="1" dirty="0">
                <a:solidFill>
                  <a:srgbClr val="642F04"/>
                </a:solidFill>
                <a:latin typeface="Calibri"/>
              </a:rPr>
              <a:t>BRIEF INITIATE SCALE</a:t>
            </a:r>
          </a:p>
        </p:txBody>
      </p:sp>
    </p:spTree>
    <p:extLst>
      <p:ext uri="{BB962C8B-B14F-4D97-AF65-F5344CB8AC3E}">
        <p14:creationId xmlns:p14="http://schemas.microsoft.com/office/powerpoint/2010/main" val="28761006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1"/>
          <p:cNvSpPr>
            <a:spLocks noGrp="1"/>
          </p:cNvSpPr>
          <p:nvPr>
            <p:ph type="sldNum" sz="quarter" idx="4294967295"/>
          </p:nvPr>
        </p:nvSpPr>
        <p:spPr>
          <a:xfrm>
            <a:off x="6553200" y="6356350"/>
            <a:ext cx="2133600" cy="365125"/>
          </a:xfrm>
          <a:prstGeom prst="rect">
            <a:avLst/>
          </a:prstGeom>
          <a:noFill/>
        </p:spPr>
        <p:txBody>
          <a:bodyPr/>
          <a:lstStyle/>
          <a:p>
            <a:fld id="{CE9C51A6-49AA-4887-8AC1-DD5ED55F6594}" type="slidenum">
              <a:rPr lang="en-US" smtClean="0"/>
              <a:pPr/>
              <a:t>81</a:t>
            </a:fld>
            <a:endParaRPr lang="en-US"/>
          </a:p>
        </p:txBody>
      </p:sp>
      <p:graphicFrame>
        <p:nvGraphicFramePr>
          <p:cNvPr id="10" name="Table 9"/>
          <p:cNvGraphicFramePr>
            <a:graphicFrameLocks noGrp="1"/>
          </p:cNvGraphicFramePr>
          <p:nvPr>
            <p:extLst/>
          </p:nvPr>
        </p:nvGraphicFramePr>
        <p:xfrm>
          <a:off x="333375" y="420688"/>
          <a:ext cx="8505370" cy="5892804"/>
        </p:xfrm>
        <a:graphic>
          <a:graphicData uri="http://schemas.openxmlformats.org/drawingml/2006/table">
            <a:tbl>
              <a:tblPr/>
              <a:tblGrid>
                <a:gridCol w="2964212">
                  <a:extLst>
                    <a:ext uri="{9D8B030D-6E8A-4147-A177-3AD203B41FA5}">
                      <a16:colId xmlns:a16="http://schemas.microsoft.com/office/drawing/2014/main" val="20000"/>
                    </a:ext>
                  </a:extLst>
                </a:gridCol>
                <a:gridCol w="477749">
                  <a:extLst>
                    <a:ext uri="{9D8B030D-6E8A-4147-A177-3AD203B41FA5}">
                      <a16:colId xmlns:a16="http://schemas.microsoft.com/office/drawing/2014/main" val="20001"/>
                    </a:ext>
                  </a:extLst>
                </a:gridCol>
                <a:gridCol w="492225">
                  <a:extLst>
                    <a:ext uri="{9D8B030D-6E8A-4147-A177-3AD203B41FA5}">
                      <a16:colId xmlns:a16="http://schemas.microsoft.com/office/drawing/2014/main" val="20002"/>
                    </a:ext>
                  </a:extLst>
                </a:gridCol>
                <a:gridCol w="1508672">
                  <a:extLst>
                    <a:ext uri="{9D8B030D-6E8A-4147-A177-3AD203B41FA5}">
                      <a16:colId xmlns:a16="http://schemas.microsoft.com/office/drawing/2014/main" val="20003"/>
                    </a:ext>
                  </a:extLst>
                </a:gridCol>
                <a:gridCol w="1262743">
                  <a:extLst>
                    <a:ext uri="{9D8B030D-6E8A-4147-A177-3AD203B41FA5}">
                      <a16:colId xmlns:a16="http://schemas.microsoft.com/office/drawing/2014/main" val="20004"/>
                    </a:ext>
                  </a:extLst>
                </a:gridCol>
                <a:gridCol w="1104863">
                  <a:extLst>
                    <a:ext uri="{9D8B030D-6E8A-4147-A177-3AD203B41FA5}">
                      <a16:colId xmlns:a16="http://schemas.microsoft.com/office/drawing/2014/main" val="20005"/>
                    </a:ext>
                  </a:extLst>
                </a:gridCol>
                <a:gridCol w="157879">
                  <a:extLst>
                    <a:ext uri="{9D8B030D-6E8A-4147-A177-3AD203B41FA5}">
                      <a16:colId xmlns:a16="http://schemas.microsoft.com/office/drawing/2014/main" val="20006"/>
                    </a:ext>
                  </a:extLst>
                </a:gridCol>
                <a:gridCol w="537027">
                  <a:extLst>
                    <a:ext uri="{9D8B030D-6E8A-4147-A177-3AD203B41FA5}">
                      <a16:colId xmlns:a16="http://schemas.microsoft.com/office/drawing/2014/main" val="20007"/>
                    </a:ext>
                  </a:extLst>
                </a:gridCol>
              </a:tblGrid>
              <a:tr h="376871">
                <a:tc gridSpan="2">
                  <a:txBody>
                    <a:bodyPr/>
                    <a:lstStyle/>
                    <a:p>
                      <a:pPr algn="l" fontAlgn="b"/>
                      <a:endParaRPr lang="en-US" sz="2000" b="1" i="0" u="none" strike="noStrike" dirty="0">
                        <a:solidFill>
                          <a:srgbClr val="642F04"/>
                        </a:solidFill>
                        <a:latin typeface="Calibri"/>
                      </a:endParaRPr>
                    </a:p>
                  </a:txBody>
                  <a:tcPr marL="7776" marR="7776" marT="7776" marB="0" anchor="b">
                    <a:lnL>
                      <a:noFill/>
                    </a:lnL>
                    <a:lnR>
                      <a:noFill/>
                    </a:lnR>
                    <a:lnT>
                      <a:noFill/>
                    </a:lnT>
                    <a:lnB>
                      <a:noFill/>
                    </a:lnB>
                  </a:tcPr>
                </a:tc>
                <a:tc hMerge="1">
                  <a:txBody>
                    <a:bodyPr/>
                    <a:lstStyle/>
                    <a:p>
                      <a:endParaRPr lang="en-US"/>
                    </a:p>
                  </a:txBody>
                  <a:tcPr/>
                </a:tc>
                <a:tc>
                  <a:txBody>
                    <a:bodyPr/>
                    <a:lstStyle/>
                    <a:p>
                      <a:pPr algn="ctr" fontAlgn="b"/>
                      <a:endParaRPr lang="en-US" sz="2000" b="0" i="0" u="none" strike="noStrike">
                        <a:solidFill>
                          <a:srgbClr val="642F04"/>
                        </a:solidFill>
                        <a:latin typeface="Calibri"/>
                      </a:endParaRPr>
                    </a:p>
                  </a:txBody>
                  <a:tcPr marL="7776" marR="7776" marT="7776" marB="0" anchor="b">
                    <a:lnL>
                      <a:noFill/>
                    </a:lnL>
                    <a:lnR>
                      <a:noFill/>
                    </a:lnR>
                    <a:lnT>
                      <a:noFill/>
                    </a:lnT>
                    <a:lnB>
                      <a:noFill/>
                    </a:lnB>
                  </a:tcPr>
                </a:tc>
                <a:tc gridSpan="5">
                  <a:txBody>
                    <a:bodyPr/>
                    <a:lstStyle/>
                    <a:p>
                      <a:pPr algn="ctr" fontAlgn="b"/>
                      <a:r>
                        <a:rPr lang="en-US" sz="2000" b="1" i="0" u="none" strike="noStrike">
                          <a:solidFill>
                            <a:srgbClr val="642F04"/>
                          </a:solidFill>
                          <a:latin typeface="Calibri"/>
                        </a:rPr>
                        <a:t>Executive Functions </a:t>
                      </a:r>
                    </a:p>
                  </a:txBody>
                  <a:tcPr marL="7776" marR="7776" marT="7776"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36175">
                <a:tc>
                  <a:txBody>
                    <a:bodyPr/>
                    <a:lstStyle/>
                    <a:p>
                      <a:pPr algn="l" fontAlgn="b"/>
                      <a:endParaRPr lang="en-US" sz="2000" b="1" i="0" u="none" strike="noStrike">
                        <a:solidFill>
                          <a:srgbClr val="642F04"/>
                        </a:solidFill>
                        <a:latin typeface="Calibri"/>
                      </a:endParaRPr>
                    </a:p>
                  </a:txBody>
                  <a:tcPr marL="7776" marR="7776" marT="7776" marB="0" anchor="b">
                    <a:lnL>
                      <a:noFill/>
                    </a:lnL>
                    <a:lnR>
                      <a:noFill/>
                    </a:lnR>
                    <a:lnT>
                      <a:noFill/>
                    </a:lnT>
                    <a:lnB>
                      <a:noFill/>
                    </a:lnB>
                  </a:tcPr>
                </a:tc>
                <a:tc>
                  <a:txBody>
                    <a:bodyPr/>
                    <a:lstStyle/>
                    <a:p>
                      <a:pPr algn="ctr" fontAlgn="b"/>
                      <a:endParaRPr lang="en-US" sz="2000" b="1" i="0" u="none" strike="noStrike" dirty="0">
                        <a:solidFill>
                          <a:srgbClr val="642F04"/>
                        </a:solidFill>
                        <a:latin typeface="Calibri"/>
                      </a:endParaRPr>
                    </a:p>
                  </a:txBody>
                  <a:tcPr marL="7776" marR="7776" marT="7776" marB="0" anchor="b">
                    <a:lnL>
                      <a:noFill/>
                    </a:lnL>
                    <a:lnR>
                      <a:noFill/>
                    </a:lnR>
                    <a:lnT>
                      <a:noFill/>
                    </a:lnT>
                    <a:lnB>
                      <a:noFill/>
                    </a:lnB>
                  </a:tcPr>
                </a:tc>
                <a:tc>
                  <a:txBody>
                    <a:bodyPr/>
                    <a:lstStyle/>
                    <a:p>
                      <a:pPr algn="ctr" fontAlgn="b"/>
                      <a:endParaRPr lang="en-US" sz="2000" b="1" i="0" u="none" strike="noStrike">
                        <a:solidFill>
                          <a:srgbClr val="642F04"/>
                        </a:solidFill>
                        <a:latin typeface="Calibri"/>
                      </a:endParaRPr>
                    </a:p>
                  </a:txBody>
                  <a:tcPr marL="7776" marR="7776" marT="7776" marB="0" anchor="b">
                    <a:lnL>
                      <a:noFill/>
                    </a:lnL>
                    <a:lnR>
                      <a:noFill/>
                    </a:lnR>
                    <a:lnT>
                      <a:noFill/>
                    </a:lnT>
                    <a:lnB>
                      <a:noFill/>
                    </a:lnB>
                  </a:tcPr>
                </a:tc>
                <a:tc gridSpan="5">
                  <a:txBody>
                    <a:bodyPr/>
                    <a:lstStyle/>
                    <a:p>
                      <a:pPr algn="ctr" fontAlgn="b"/>
                      <a:r>
                        <a:rPr lang="en-US" sz="2000" b="1" i="0" u="none" strike="noStrike">
                          <a:solidFill>
                            <a:srgbClr val="642F04"/>
                          </a:solidFill>
                          <a:latin typeface="Calibri"/>
                        </a:rPr>
                        <a:t>Likely to be Associated with Behaviors</a:t>
                      </a:r>
                    </a:p>
                  </a:txBody>
                  <a:tcPr marL="7776" marR="7776" marT="7776"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70190">
                <a:tc>
                  <a:txBody>
                    <a:bodyPr/>
                    <a:lstStyle/>
                    <a:p>
                      <a:pPr algn="l" fontAlgn="b"/>
                      <a:r>
                        <a:rPr lang="en-US" sz="2000" b="1" i="0" u="none" strike="noStrike">
                          <a:solidFill>
                            <a:srgbClr val="642F04"/>
                          </a:solidFill>
                          <a:latin typeface="Calibri"/>
                        </a:rPr>
                        <a:t>Item Description</a:t>
                      </a:r>
                    </a:p>
                  </a:txBody>
                  <a:tcPr marL="7776" marR="7776" marT="7776" marB="0" anchor="b">
                    <a:lnL>
                      <a:noFill/>
                    </a:lnL>
                    <a:lnR>
                      <a:noFill/>
                    </a:lnR>
                    <a:lnT>
                      <a:noFill/>
                    </a:lnT>
                    <a:lnB>
                      <a:noFill/>
                    </a:lnB>
                  </a:tcPr>
                </a:tc>
                <a:tc>
                  <a:txBody>
                    <a:bodyPr/>
                    <a:lstStyle/>
                    <a:p>
                      <a:pPr algn="ctr" fontAlgn="b"/>
                      <a:r>
                        <a:rPr lang="en-US" sz="2000" b="1" i="0" u="none" strike="noStrike">
                          <a:solidFill>
                            <a:srgbClr val="642F04"/>
                          </a:solidFill>
                          <a:latin typeface="Calibri"/>
                        </a:rPr>
                        <a:t>P</a:t>
                      </a:r>
                    </a:p>
                  </a:txBody>
                  <a:tcPr marL="7776" marR="7776" marT="7776" marB="0" anchor="b">
                    <a:lnL>
                      <a:noFill/>
                    </a:lnL>
                    <a:lnR>
                      <a:noFill/>
                    </a:lnR>
                    <a:lnT>
                      <a:noFill/>
                    </a:lnT>
                    <a:lnB>
                      <a:noFill/>
                    </a:lnB>
                  </a:tcPr>
                </a:tc>
                <a:tc>
                  <a:txBody>
                    <a:bodyPr/>
                    <a:lstStyle/>
                    <a:p>
                      <a:pPr algn="ctr" fontAlgn="b"/>
                      <a:r>
                        <a:rPr lang="en-US" sz="2000" b="1" i="0" u="none" strike="noStrike">
                          <a:solidFill>
                            <a:srgbClr val="642F04"/>
                          </a:solidFill>
                          <a:latin typeface="Calibri"/>
                        </a:rPr>
                        <a:t>T</a:t>
                      </a:r>
                    </a:p>
                  </a:txBody>
                  <a:tcPr marL="7776" marR="7776" marT="7776" marB="0" anchor="b">
                    <a:lnL>
                      <a:noFill/>
                    </a:lnL>
                    <a:lnR>
                      <a:noFill/>
                    </a:lnR>
                    <a:lnT>
                      <a:noFill/>
                    </a:lnT>
                    <a:lnB>
                      <a:noFill/>
                    </a:lnB>
                  </a:tcPr>
                </a:tc>
                <a:tc>
                  <a:txBody>
                    <a:bodyPr/>
                    <a:lstStyle/>
                    <a:p>
                      <a:pPr algn="ctr" fontAlgn="b"/>
                      <a:r>
                        <a:rPr lang="en-US" sz="2000" b="1" i="0" u="none" strike="noStrike">
                          <a:solidFill>
                            <a:srgbClr val="642F04"/>
                          </a:solidFill>
                          <a:latin typeface="Calibri"/>
                        </a:rPr>
                        <a:t>PRIMARY EF</a:t>
                      </a:r>
                    </a:p>
                  </a:txBody>
                  <a:tcPr marL="7776" marR="7776" marT="7776" marB="0" anchor="b">
                    <a:lnL>
                      <a:noFill/>
                    </a:lnL>
                    <a:lnR>
                      <a:noFill/>
                    </a:lnR>
                    <a:lnT>
                      <a:noFill/>
                    </a:lnT>
                    <a:lnB>
                      <a:noFill/>
                    </a:lnB>
                  </a:tcPr>
                </a:tc>
                <a:tc gridSpan="4">
                  <a:txBody>
                    <a:bodyPr/>
                    <a:lstStyle/>
                    <a:p>
                      <a:pPr algn="ctr" fontAlgn="b"/>
                      <a:r>
                        <a:rPr lang="en-US" sz="2000" b="1" i="0" u="none" strike="noStrike">
                          <a:solidFill>
                            <a:srgbClr val="642F04"/>
                          </a:solidFill>
                          <a:latin typeface="Calibri"/>
                        </a:rPr>
                        <a:t>SECONDARY Efs</a:t>
                      </a:r>
                    </a:p>
                  </a:txBody>
                  <a:tcPr marL="7776" marR="7776" marT="7776"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76871">
                <a:tc>
                  <a:txBody>
                    <a:bodyPr/>
                    <a:lstStyle/>
                    <a:p>
                      <a:pPr algn="l" fontAlgn="b"/>
                      <a:r>
                        <a:rPr lang="en-US" sz="2000" b="0" i="0" u="none" strike="noStrike">
                          <a:solidFill>
                            <a:srgbClr val="642F04"/>
                          </a:solidFill>
                          <a:latin typeface="Calibri"/>
                        </a:rPr>
                        <a:t>DOESN'T REMEMBER to br</a:t>
                      </a:r>
                    </a:p>
                  </a:txBody>
                  <a:tcPr marL="7776" marR="7776" marT="7776" marB="0" anchor="b">
                    <a:lnL>
                      <a:noFill/>
                    </a:lnL>
                    <a:lnR>
                      <a:noFill/>
                    </a:lnR>
                    <a:lnT>
                      <a:noFill/>
                    </a:lnT>
                    <a:lnB>
                      <a:noFill/>
                    </a:lnB>
                  </a:tcPr>
                </a:tc>
                <a:tc>
                  <a:txBody>
                    <a:bodyPr/>
                    <a:lstStyle/>
                    <a:p>
                      <a:pPr algn="ctr" fontAlgn="b"/>
                      <a:r>
                        <a:rPr lang="en-US" sz="2000" b="0" i="0" u="none" strike="noStrike">
                          <a:solidFill>
                            <a:srgbClr val="642F04"/>
                          </a:solidFill>
                          <a:latin typeface="Calibri"/>
                        </a:rPr>
                        <a:t>x</a:t>
                      </a:r>
                    </a:p>
                  </a:txBody>
                  <a:tcPr marL="7776" marR="7776" marT="7776" marB="0" anchor="b">
                    <a:lnL>
                      <a:noFill/>
                    </a:lnL>
                    <a:lnR>
                      <a:noFill/>
                    </a:lnR>
                    <a:lnT>
                      <a:noFill/>
                    </a:lnT>
                    <a:lnB>
                      <a:noFill/>
                    </a:lnB>
                  </a:tcPr>
                </a:tc>
                <a:tc>
                  <a:txBody>
                    <a:bodyPr/>
                    <a:lstStyle/>
                    <a:p>
                      <a:pPr algn="ctr" fontAlgn="b"/>
                      <a:r>
                        <a:rPr lang="en-US" sz="2000" b="0" i="0" u="none" strike="noStrike">
                          <a:solidFill>
                            <a:srgbClr val="642F04"/>
                          </a:solidFill>
                          <a:latin typeface="Calibri"/>
                        </a:rPr>
                        <a:t>x</a:t>
                      </a:r>
                    </a:p>
                  </a:txBody>
                  <a:tcPr marL="7776" marR="7776" marT="7776" marB="0" anchor="b">
                    <a:lnL>
                      <a:noFill/>
                    </a:lnL>
                    <a:lnR>
                      <a:noFill/>
                    </a:lnR>
                    <a:lnT>
                      <a:noFill/>
                    </a:lnT>
                    <a:lnB>
                      <a:noFill/>
                    </a:lnB>
                  </a:tcPr>
                </a:tc>
                <a:tc>
                  <a:txBody>
                    <a:bodyPr/>
                    <a:lstStyle/>
                    <a:p>
                      <a:pPr algn="l" fontAlgn="b"/>
                      <a:r>
                        <a:rPr lang="en-US" sz="2000" b="0" i="0" u="none" strike="noStrike">
                          <a:solidFill>
                            <a:srgbClr val="642F04"/>
                          </a:solidFill>
                          <a:latin typeface="Calibri"/>
                        </a:rPr>
                        <a:t>RETRIEVE</a:t>
                      </a:r>
                    </a:p>
                  </a:txBody>
                  <a:tcPr marL="7776" marR="7776" marT="7776" marB="0" anchor="b">
                    <a:lnL>
                      <a:noFill/>
                    </a:lnL>
                    <a:lnR>
                      <a:noFill/>
                    </a:lnR>
                    <a:lnT>
                      <a:noFill/>
                    </a:lnT>
                    <a:lnB>
                      <a:noFill/>
                    </a:lnB>
                  </a:tcPr>
                </a:tc>
                <a:tc>
                  <a:txBody>
                    <a:bodyPr/>
                    <a:lstStyle/>
                    <a:p>
                      <a:pPr algn="l" fontAlgn="b"/>
                      <a:r>
                        <a:rPr lang="en-US" sz="2000" b="0" i="0" u="none" strike="noStrike">
                          <a:solidFill>
                            <a:srgbClr val="642F04"/>
                          </a:solidFill>
                          <a:latin typeface="Calibri"/>
                        </a:rPr>
                        <a:t>MONITOR</a:t>
                      </a:r>
                    </a:p>
                  </a:txBody>
                  <a:tcPr marL="7776" marR="7776" marT="7776" marB="0" anchor="b">
                    <a:lnL>
                      <a:noFill/>
                    </a:lnL>
                    <a:lnR>
                      <a:noFill/>
                    </a:lnR>
                    <a:lnT>
                      <a:noFill/>
                    </a:lnT>
                    <a:lnB>
                      <a:noFill/>
                    </a:lnB>
                  </a:tcPr>
                </a:tc>
                <a:tc>
                  <a:txBody>
                    <a:bodyPr/>
                    <a:lstStyle/>
                    <a:p>
                      <a:endParaRPr lang="en-US">
                        <a:solidFill>
                          <a:srgbClr val="642F04"/>
                        </a:solidFill>
                      </a:endParaRPr>
                    </a:p>
                  </a:txBody>
                  <a:tcPr marL="7776" marR="7776" marT="7776" marB="0" anchor="b">
                    <a:lnL>
                      <a:noFill/>
                    </a:lnL>
                    <a:lnR>
                      <a:noFill/>
                    </a:lnR>
                    <a:lnT>
                      <a:noFill/>
                    </a:lnT>
                    <a:lnB>
                      <a:noFill/>
                    </a:lnB>
                  </a:tcPr>
                </a:tc>
                <a:tc gridSpan="2">
                  <a:txBody>
                    <a:bodyPr/>
                    <a:lstStyle/>
                    <a:p>
                      <a:pPr algn="l" fontAlgn="b"/>
                      <a:endParaRPr lang="en-US" sz="2000" b="0" i="0" u="none" strike="noStrike">
                        <a:solidFill>
                          <a:srgbClr val="642F04"/>
                        </a:solidFill>
                        <a:latin typeface="Calibri"/>
                      </a:endParaRPr>
                    </a:p>
                  </a:txBody>
                  <a:tcPr marL="7776" marR="7776" marT="7776"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0003"/>
                  </a:ext>
                </a:extLst>
              </a:tr>
              <a:tr h="663987">
                <a:tc>
                  <a:txBody>
                    <a:bodyPr/>
                    <a:lstStyle/>
                    <a:p>
                      <a:pPr algn="l" fontAlgn="b"/>
                      <a:r>
                        <a:rPr lang="en-US" sz="2000" b="0" i="0" u="none" strike="noStrike" dirty="0">
                          <a:solidFill>
                            <a:srgbClr val="642F04"/>
                          </a:solidFill>
                          <a:latin typeface="Calibri"/>
                        </a:rPr>
                        <a:t>CAN'T GET IDEAS ONTO PA</a:t>
                      </a:r>
                    </a:p>
                  </a:txBody>
                  <a:tcPr marL="7776" marR="7776" marT="7776" marB="0" anchor="b">
                    <a:lnL>
                      <a:noFill/>
                    </a:lnL>
                    <a:lnR>
                      <a:noFill/>
                    </a:lnR>
                    <a:lnT>
                      <a:noFill/>
                    </a:lnT>
                    <a:lnB>
                      <a:noFill/>
                    </a:lnB>
                  </a:tcPr>
                </a:tc>
                <a:tc>
                  <a:txBody>
                    <a:bodyPr/>
                    <a:lstStyle/>
                    <a:p>
                      <a:pPr algn="ctr" fontAlgn="b"/>
                      <a:r>
                        <a:rPr lang="en-US" sz="2000" b="0" i="0" u="none" strike="noStrike">
                          <a:solidFill>
                            <a:srgbClr val="642F04"/>
                          </a:solidFill>
                          <a:latin typeface="Calibri"/>
                        </a:rPr>
                        <a:t>x</a:t>
                      </a:r>
                    </a:p>
                  </a:txBody>
                  <a:tcPr marL="7776" marR="7776" marT="7776" marB="0" anchor="b">
                    <a:lnL>
                      <a:noFill/>
                    </a:lnL>
                    <a:lnR>
                      <a:noFill/>
                    </a:lnR>
                    <a:lnT>
                      <a:noFill/>
                    </a:lnT>
                    <a:lnB>
                      <a:noFill/>
                    </a:lnB>
                  </a:tcPr>
                </a:tc>
                <a:tc>
                  <a:txBody>
                    <a:bodyPr/>
                    <a:lstStyle/>
                    <a:p>
                      <a:pPr algn="ctr" fontAlgn="b"/>
                      <a:r>
                        <a:rPr lang="en-US" sz="2000" b="0" i="0" u="none" strike="noStrike">
                          <a:solidFill>
                            <a:srgbClr val="642F04"/>
                          </a:solidFill>
                          <a:latin typeface="Calibri"/>
                        </a:rPr>
                        <a:t>x</a:t>
                      </a:r>
                    </a:p>
                  </a:txBody>
                  <a:tcPr marL="7776" marR="7776" marT="7776" marB="0" anchor="b">
                    <a:lnL>
                      <a:noFill/>
                    </a:lnL>
                    <a:lnR>
                      <a:noFill/>
                    </a:lnR>
                    <a:lnT>
                      <a:noFill/>
                    </a:lnT>
                    <a:lnB>
                      <a:noFill/>
                    </a:lnB>
                  </a:tcPr>
                </a:tc>
                <a:tc>
                  <a:txBody>
                    <a:bodyPr/>
                    <a:lstStyle/>
                    <a:p>
                      <a:pPr algn="l" fontAlgn="b"/>
                      <a:r>
                        <a:rPr lang="en-US" sz="2000" b="0" i="0" u="none" strike="noStrike">
                          <a:solidFill>
                            <a:srgbClr val="642F04"/>
                          </a:solidFill>
                          <a:latin typeface="Calibri"/>
                        </a:rPr>
                        <a:t>MANIPULATE</a:t>
                      </a:r>
                    </a:p>
                  </a:txBody>
                  <a:tcPr marL="7776" marR="7776" marT="7776" marB="0" anchor="b">
                    <a:lnL>
                      <a:noFill/>
                    </a:lnL>
                    <a:lnR>
                      <a:noFill/>
                    </a:lnR>
                    <a:lnT>
                      <a:noFill/>
                    </a:lnT>
                    <a:lnB>
                      <a:noFill/>
                    </a:lnB>
                  </a:tcPr>
                </a:tc>
                <a:tc>
                  <a:txBody>
                    <a:bodyPr/>
                    <a:lstStyle/>
                    <a:p>
                      <a:pPr algn="l" fontAlgn="b"/>
                      <a:r>
                        <a:rPr lang="en-US" sz="2000" b="0" i="0" u="none" strike="noStrike">
                          <a:solidFill>
                            <a:srgbClr val="642F04"/>
                          </a:solidFill>
                          <a:latin typeface="Calibri"/>
                        </a:rPr>
                        <a:t>HOLD</a:t>
                      </a:r>
                    </a:p>
                  </a:txBody>
                  <a:tcPr marL="7776" marR="7776" marT="7776" marB="0" anchor="b">
                    <a:lnL>
                      <a:noFill/>
                    </a:lnL>
                    <a:lnR>
                      <a:noFill/>
                    </a:lnR>
                    <a:lnT>
                      <a:noFill/>
                    </a:lnT>
                    <a:lnB>
                      <a:noFill/>
                    </a:lnB>
                  </a:tcPr>
                </a:tc>
                <a:tc>
                  <a:txBody>
                    <a:bodyPr/>
                    <a:lstStyle/>
                    <a:p>
                      <a:pPr algn="l" fontAlgn="b"/>
                      <a:r>
                        <a:rPr lang="en-US" sz="2000" b="0" i="0" u="none" strike="noStrike">
                          <a:solidFill>
                            <a:srgbClr val="642F04"/>
                          </a:solidFill>
                          <a:latin typeface="Calibri"/>
                        </a:rPr>
                        <a:t>EXECUTE</a:t>
                      </a:r>
                    </a:p>
                  </a:txBody>
                  <a:tcPr marL="7776" marR="7776" marT="7776" marB="0" anchor="b">
                    <a:lnL>
                      <a:noFill/>
                    </a:lnL>
                    <a:lnR>
                      <a:noFill/>
                    </a:lnR>
                    <a:lnT>
                      <a:noFill/>
                    </a:lnT>
                    <a:lnB>
                      <a:noFill/>
                    </a:lnB>
                  </a:tcPr>
                </a:tc>
                <a:tc gridSpan="2">
                  <a:txBody>
                    <a:bodyPr/>
                    <a:lstStyle/>
                    <a:p>
                      <a:pPr algn="l" fontAlgn="b"/>
                      <a:endParaRPr lang="en-US" sz="2000" b="0" i="0" u="none" strike="noStrike" dirty="0">
                        <a:solidFill>
                          <a:srgbClr val="642F04"/>
                        </a:solidFill>
                        <a:latin typeface="Calibri"/>
                      </a:endParaRPr>
                    </a:p>
                  </a:txBody>
                  <a:tcPr marL="7776" marR="7776" marT="7776"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0004"/>
                  </a:ext>
                </a:extLst>
              </a:tr>
              <a:tr h="376871">
                <a:tc>
                  <a:txBody>
                    <a:bodyPr/>
                    <a:lstStyle/>
                    <a:p>
                      <a:pPr algn="l" fontAlgn="b"/>
                      <a:r>
                        <a:rPr lang="en-US" sz="2000" b="0" i="0" u="none" strike="noStrike">
                          <a:solidFill>
                            <a:srgbClr val="642F04"/>
                          </a:solidFill>
                          <a:latin typeface="Calibri"/>
                        </a:rPr>
                        <a:t>DOESN’T ASSOCIATE home</a:t>
                      </a:r>
                    </a:p>
                  </a:txBody>
                  <a:tcPr marL="7776" marR="7776" marT="7776" marB="0" anchor="b">
                    <a:lnL>
                      <a:noFill/>
                    </a:lnL>
                    <a:lnR>
                      <a:noFill/>
                    </a:lnR>
                    <a:lnT>
                      <a:noFill/>
                    </a:lnT>
                    <a:lnB>
                      <a:noFill/>
                    </a:lnB>
                  </a:tcPr>
                </a:tc>
                <a:tc>
                  <a:txBody>
                    <a:bodyPr/>
                    <a:lstStyle/>
                    <a:p>
                      <a:pPr algn="ctr" fontAlgn="b"/>
                      <a:r>
                        <a:rPr lang="en-US" sz="2000" b="0" i="0" u="none" strike="noStrike">
                          <a:solidFill>
                            <a:srgbClr val="642F04"/>
                          </a:solidFill>
                          <a:latin typeface="Calibri"/>
                        </a:rPr>
                        <a:t>x</a:t>
                      </a:r>
                    </a:p>
                  </a:txBody>
                  <a:tcPr marL="7776" marR="7776" marT="7776" marB="0" anchor="b">
                    <a:lnL>
                      <a:noFill/>
                    </a:lnL>
                    <a:lnR>
                      <a:noFill/>
                    </a:lnR>
                    <a:lnT>
                      <a:noFill/>
                    </a:lnT>
                    <a:lnB>
                      <a:noFill/>
                    </a:lnB>
                  </a:tcPr>
                </a:tc>
                <a:tc>
                  <a:txBody>
                    <a:bodyPr/>
                    <a:lstStyle/>
                    <a:p>
                      <a:pPr algn="ctr" fontAlgn="b"/>
                      <a:endParaRPr lang="en-US" sz="2000" b="0" i="0" u="none" strike="noStrike">
                        <a:solidFill>
                          <a:srgbClr val="642F04"/>
                        </a:solidFill>
                        <a:latin typeface="Calibri"/>
                      </a:endParaRPr>
                    </a:p>
                  </a:txBody>
                  <a:tcPr marL="7776" marR="7776" marT="7776" marB="0" anchor="b">
                    <a:lnL>
                      <a:noFill/>
                    </a:lnL>
                    <a:lnR>
                      <a:noFill/>
                    </a:lnR>
                    <a:lnT>
                      <a:noFill/>
                    </a:lnT>
                    <a:lnB>
                      <a:noFill/>
                    </a:lnB>
                  </a:tcPr>
                </a:tc>
                <a:tc>
                  <a:txBody>
                    <a:bodyPr/>
                    <a:lstStyle/>
                    <a:p>
                      <a:pPr algn="l" fontAlgn="b"/>
                      <a:r>
                        <a:rPr lang="en-US" sz="2000" b="0" i="0" u="none" strike="noStrike">
                          <a:solidFill>
                            <a:srgbClr val="642F04"/>
                          </a:solidFill>
                          <a:latin typeface="Calibri"/>
                        </a:rPr>
                        <a:t>ANTICIPATE</a:t>
                      </a:r>
                    </a:p>
                  </a:txBody>
                  <a:tcPr marL="7776" marR="7776" marT="7776" marB="0" anchor="b">
                    <a:lnL>
                      <a:noFill/>
                    </a:lnL>
                    <a:lnR>
                      <a:noFill/>
                    </a:lnR>
                    <a:lnT>
                      <a:noFill/>
                    </a:lnT>
                    <a:lnB>
                      <a:noFill/>
                    </a:lnB>
                  </a:tcPr>
                </a:tc>
                <a:tc>
                  <a:txBody>
                    <a:bodyPr/>
                    <a:lstStyle/>
                    <a:p>
                      <a:pPr algn="l" fontAlgn="b"/>
                      <a:r>
                        <a:rPr lang="en-US" sz="2000" b="0" i="0" u="none" strike="noStrike">
                          <a:solidFill>
                            <a:srgbClr val="642F04"/>
                          </a:solidFill>
                          <a:latin typeface="Calibri"/>
                        </a:rPr>
                        <a:t>ASSOCIATE</a:t>
                      </a:r>
                    </a:p>
                  </a:txBody>
                  <a:tcPr marL="7776" marR="7776" marT="7776" marB="0" anchor="b">
                    <a:lnL>
                      <a:noFill/>
                    </a:lnL>
                    <a:lnR>
                      <a:noFill/>
                    </a:lnR>
                    <a:lnT>
                      <a:noFill/>
                    </a:lnT>
                    <a:lnB>
                      <a:noFill/>
                    </a:lnB>
                  </a:tcPr>
                </a:tc>
                <a:tc>
                  <a:txBody>
                    <a:bodyPr/>
                    <a:lstStyle/>
                    <a:p>
                      <a:endParaRPr lang="en-US">
                        <a:solidFill>
                          <a:srgbClr val="642F04"/>
                        </a:solidFill>
                      </a:endParaRPr>
                    </a:p>
                  </a:txBody>
                  <a:tcPr marL="7776" marR="7776" marT="7776" marB="0" anchor="b">
                    <a:lnL>
                      <a:noFill/>
                    </a:lnL>
                    <a:lnR>
                      <a:noFill/>
                    </a:lnR>
                    <a:lnT>
                      <a:noFill/>
                    </a:lnT>
                    <a:lnB>
                      <a:noFill/>
                    </a:lnB>
                  </a:tcPr>
                </a:tc>
                <a:tc gridSpan="2">
                  <a:txBody>
                    <a:bodyPr/>
                    <a:lstStyle/>
                    <a:p>
                      <a:pPr algn="l" fontAlgn="b"/>
                      <a:endParaRPr lang="en-US" sz="2000" b="0" i="0" u="none" strike="noStrike">
                        <a:solidFill>
                          <a:srgbClr val="642F04"/>
                        </a:solidFill>
                        <a:latin typeface="Calibri"/>
                      </a:endParaRPr>
                    </a:p>
                  </a:txBody>
                  <a:tcPr marL="7776" marR="7776" marT="7776"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0005"/>
                  </a:ext>
                </a:extLst>
              </a:tr>
              <a:tr h="376871">
                <a:tc>
                  <a:txBody>
                    <a:bodyPr/>
                    <a:lstStyle/>
                    <a:p>
                      <a:pPr algn="l" fontAlgn="b"/>
                      <a:r>
                        <a:rPr lang="en-US" sz="2000" b="0" i="0" u="none" strike="noStrike">
                          <a:solidFill>
                            <a:srgbClr val="642F04"/>
                          </a:solidFill>
                          <a:latin typeface="Calibri"/>
                        </a:rPr>
                        <a:t>DOESN'T REMEMBER to ha</a:t>
                      </a:r>
                    </a:p>
                  </a:txBody>
                  <a:tcPr marL="7776" marR="7776" marT="7776" marB="0" anchor="b">
                    <a:lnL>
                      <a:noFill/>
                    </a:lnL>
                    <a:lnR>
                      <a:noFill/>
                    </a:lnR>
                    <a:lnT>
                      <a:noFill/>
                    </a:lnT>
                    <a:lnB>
                      <a:noFill/>
                    </a:lnB>
                  </a:tcPr>
                </a:tc>
                <a:tc>
                  <a:txBody>
                    <a:bodyPr/>
                    <a:lstStyle/>
                    <a:p>
                      <a:pPr algn="ctr" fontAlgn="b"/>
                      <a:r>
                        <a:rPr lang="en-US" sz="2000" b="0" i="0" u="none" strike="noStrike">
                          <a:solidFill>
                            <a:srgbClr val="642F04"/>
                          </a:solidFill>
                          <a:latin typeface="Calibri"/>
                        </a:rPr>
                        <a:t>x</a:t>
                      </a:r>
                    </a:p>
                  </a:txBody>
                  <a:tcPr marL="7776" marR="7776" marT="7776" marB="0" anchor="b">
                    <a:lnL>
                      <a:noFill/>
                    </a:lnL>
                    <a:lnR>
                      <a:noFill/>
                    </a:lnR>
                    <a:lnT>
                      <a:noFill/>
                    </a:lnT>
                    <a:lnB>
                      <a:noFill/>
                    </a:lnB>
                  </a:tcPr>
                </a:tc>
                <a:tc>
                  <a:txBody>
                    <a:bodyPr/>
                    <a:lstStyle/>
                    <a:p>
                      <a:pPr algn="ctr" fontAlgn="b"/>
                      <a:r>
                        <a:rPr lang="en-US" sz="2000" b="0" i="0" u="none" strike="noStrike">
                          <a:solidFill>
                            <a:srgbClr val="642F04"/>
                          </a:solidFill>
                          <a:latin typeface="Calibri"/>
                        </a:rPr>
                        <a:t>x</a:t>
                      </a:r>
                    </a:p>
                  </a:txBody>
                  <a:tcPr marL="7776" marR="7776" marT="7776" marB="0" anchor="b">
                    <a:lnL>
                      <a:noFill/>
                    </a:lnL>
                    <a:lnR>
                      <a:noFill/>
                    </a:lnR>
                    <a:lnT>
                      <a:noFill/>
                    </a:lnT>
                    <a:lnB>
                      <a:noFill/>
                    </a:lnB>
                  </a:tcPr>
                </a:tc>
                <a:tc>
                  <a:txBody>
                    <a:bodyPr/>
                    <a:lstStyle/>
                    <a:p>
                      <a:pPr algn="l" fontAlgn="b"/>
                      <a:r>
                        <a:rPr lang="en-US" sz="2000" b="0" i="0" u="none" strike="noStrike">
                          <a:solidFill>
                            <a:srgbClr val="642F04"/>
                          </a:solidFill>
                          <a:latin typeface="Calibri"/>
                        </a:rPr>
                        <a:t>MONITOR</a:t>
                      </a:r>
                    </a:p>
                  </a:txBody>
                  <a:tcPr marL="7776" marR="7776" marT="7776" marB="0" anchor="b">
                    <a:lnL>
                      <a:noFill/>
                    </a:lnL>
                    <a:lnR>
                      <a:noFill/>
                    </a:lnR>
                    <a:lnT>
                      <a:noFill/>
                    </a:lnT>
                    <a:lnB>
                      <a:noFill/>
                    </a:lnB>
                  </a:tcPr>
                </a:tc>
                <a:tc>
                  <a:txBody>
                    <a:bodyPr/>
                    <a:lstStyle/>
                    <a:p>
                      <a:pPr algn="l" fontAlgn="b"/>
                      <a:r>
                        <a:rPr lang="en-US" sz="2000" b="0" i="0" u="none" strike="noStrike">
                          <a:solidFill>
                            <a:srgbClr val="642F04"/>
                          </a:solidFill>
                          <a:latin typeface="Calibri"/>
                        </a:rPr>
                        <a:t>RETRIEVE</a:t>
                      </a:r>
                    </a:p>
                  </a:txBody>
                  <a:tcPr marL="7776" marR="7776" marT="7776" marB="0" anchor="b">
                    <a:lnL>
                      <a:noFill/>
                    </a:lnL>
                    <a:lnR>
                      <a:noFill/>
                    </a:lnR>
                    <a:lnT>
                      <a:noFill/>
                    </a:lnT>
                    <a:lnB>
                      <a:noFill/>
                    </a:lnB>
                  </a:tcPr>
                </a:tc>
                <a:tc gridSpan="3">
                  <a:txBody>
                    <a:bodyPr/>
                    <a:lstStyle/>
                    <a:p>
                      <a:pPr algn="l" fontAlgn="b"/>
                      <a:r>
                        <a:rPr lang="en-US" sz="2000" b="0" i="0" u="none" strike="noStrike">
                          <a:solidFill>
                            <a:srgbClr val="642F04"/>
                          </a:solidFill>
                          <a:latin typeface="Calibri"/>
                        </a:rPr>
                        <a:t>ANTICIPATE</a:t>
                      </a:r>
                    </a:p>
                  </a:txBody>
                  <a:tcPr marL="7776" marR="7776" marT="7776" marB="0" anchor="b">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376871">
                <a:tc>
                  <a:txBody>
                    <a:bodyPr/>
                    <a:lstStyle/>
                    <a:p>
                      <a:pPr algn="l" fontAlgn="b"/>
                      <a:r>
                        <a:rPr lang="en-US" sz="2000" b="0" i="0" u="none" strike="noStrike">
                          <a:solidFill>
                            <a:srgbClr val="642F04"/>
                          </a:solidFill>
                          <a:latin typeface="Calibri"/>
                        </a:rPr>
                        <a:t>MISSES BIG PICTURE - OVE</a:t>
                      </a:r>
                    </a:p>
                  </a:txBody>
                  <a:tcPr marL="7776" marR="7776" marT="7776" marB="0" anchor="b">
                    <a:lnL>
                      <a:noFill/>
                    </a:lnL>
                    <a:lnR>
                      <a:noFill/>
                    </a:lnR>
                    <a:lnT>
                      <a:noFill/>
                    </a:lnT>
                    <a:lnB>
                      <a:noFill/>
                    </a:lnB>
                  </a:tcPr>
                </a:tc>
                <a:tc>
                  <a:txBody>
                    <a:bodyPr/>
                    <a:lstStyle/>
                    <a:p>
                      <a:pPr algn="ctr" fontAlgn="b"/>
                      <a:r>
                        <a:rPr lang="en-US" sz="2000" b="0" i="0" u="none" strike="noStrike">
                          <a:solidFill>
                            <a:srgbClr val="642F04"/>
                          </a:solidFill>
                          <a:latin typeface="Calibri"/>
                        </a:rPr>
                        <a:t>x</a:t>
                      </a:r>
                    </a:p>
                  </a:txBody>
                  <a:tcPr marL="7776" marR="7776" marT="7776" marB="0" anchor="b">
                    <a:lnL>
                      <a:noFill/>
                    </a:lnL>
                    <a:lnR>
                      <a:noFill/>
                    </a:lnR>
                    <a:lnT>
                      <a:noFill/>
                    </a:lnT>
                    <a:lnB>
                      <a:noFill/>
                    </a:lnB>
                  </a:tcPr>
                </a:tc>
                <a:tc>
                  <a:txBody>
                    <a:bodyPr/>
                    <a:lstStyle/>
                    <a:p>
                      <a:pPr algn="ctr" fontAlgn="b"/>
                      <a:r>
                        <a:rPr lang="en-US" sz="2000" b="0" i="0" u="none" strike="noStrike">
                          <a:solidFill>
                            <a:srgbClr val="642F04"/>
                          </a:solidFill>
                          <a:latin typeface="Calibri"/>
                        </a:rPr>
                        <a:t>x</a:t>
                      </a:r>
                    </a:p>
                  </a:txBody>
                  <a:tcPr marL="7776" marR="7776" marT="7776" marB="0" anchor="b">
                    <a:lnL>
                      <a:noFill/>
                    </a:lnL>
                    <a:lnR>
                      <a:noFill/>
                    </a:lnR>
                    <a:lnT>
                      <a:noFill/>
                    </a:lnT>
                    <a:lnB>
                      <a:noFill/>
                    </a:lnB>
                  </a:tcPr>
                </a:tc>
                <a:tc>
                  <a:txBody>
                    <a:bodyPr/>
                    <a:lstStyle/>
                    <a:p>
                      <a:pPr algn="l" fontAlgn="b"/>
                      <a:r>
                        <a:rPr lang="en-US" sz="2000" b="0" i="0" u="none" strike="noStrike">
                          <a:solidFill>
                            <a:srgbClr val="642F04"/>
                          </a:solidFill>
                          <a:latin typeface="Calibri"/>
                        </a:rPr>
                        <a:t>BALANCE</a:t>
                      </a:r>
                    </a:p>
                  </a:txBody>
                  <a:tcPr marL="7776" marR="7776" marT="7776" marB="0" anchor="b">
                    <a:lnL>
                      <a:noFill/>
                    </a:lnL>
                    <a:lnR>
                      <a:noFill/>
                    </a:lnR>
                    <a:lnT>
                      <a:noFill/>
                    </a:lnT>
                    <a:lnB>
                      <a:noFill/>
                    </a:lnB>
                  </a:tcPr>
                </a:tc>
                <a:tc>
                  <a:txBody>
                    <a:bodyPr/>
                    <a:lstStyle/>
                    <a:p>
                      <a:pPr algn="l" fontAlgn="b"/>
                      <a:endParaRPr lang="en-US" sz="2000" b="0" i="0" u="none" strike="noStrike">
                        <a:solidFill>
                          <a:srgbClr val="642F04"/>
                        </a:solidFill>
                        <a:latin typeface="Calibri"/>
                      </a:endParaRPr>
                    </a:p>
                  </a:txBody>
                  <a:tcPr marL="7776" marR="7776" marT="7776" marB="0" anchor="b">
                    <a:lnL>
                      <a:noFill/>
                    </a:lnL>
                    <a:lnR>
                      <a:noFill/>
                    </a:lnR>
                    <a:lnT>
                      <a:noFill/>
                    </a:lnT>
                    <a:lnB>
                      <a:noFill/>
                    </a:lnB>
                  </a:tcPr>
                </a:tc>
                <a:tc gridSpan="2">
                  <a:txBody>
                    <a:bodyPr/>
                    <a:lstStyle/>
                    <a:p>
                      <a:endParaRPr lang="en-US">
                        <a:solidFill>
                          <a:srgbClr val="642F04"/>
                        </a:solidFill>
                      </a:endParaRPr>
                    </a:p>
                  </a:txBody>
                  <a:tcPr marL="7776" marR="7776" marT="7776" marB="0" anchor="b">
                    <a:lnL>
                      <a:noFill/>
                    </a:lnL>
                    <a:lnR>
                      <a:noFill/>
                    </a:lnR>
                    <a:lnT>
                      <a:noFill/>
                    </a:lnT>
                    <a:lnB>
                      <a:noFill/>
                    </a:lnB>
                  </a:tcPr>
                </a:tc>
                <a:tc hMerge="1">
                  <a:txBody>
                    <a:bodyPr/>
                    <a:lstStyle/>
                    <a:p>
                      <a:pPr algn="l" fontAlgn="b"/>
                      <a:endParaRPr lang="en-US" sz="2000" b="0" i="0" u="none" strike="noStrike">
                        <a:solidFill>
                          <a:srgbClr val="000000"/>
                        </a:solidFill>
                        <a:latin typeface="Calibri"/>
                      </a:endParaRPr>
                    </a:p>
                  </a:txBody>
                  <a:tcPr marL="7776" marR="7776" marT="7776" marB="0" anchor="b">
                    <a:lnL>
                      <a:noFill/>
                    </a:lnL>
                    <a:lnR>
                      <a:noFill/>
                    </a:lnR>
                    <a:lnT>
                      <a:noFill/>
                    </a:lnT>
                    <a:lnB>
                      <a:noFill/>
                    </a:lnB>
                  </a:tcPr>
                </a:tc>
                <a:tc>
                  <a:txBody>
                    <a:bodyPr/>
                    <a:lstStyle/>
                    <a:p>
                      <a:endParaRPr lang="en-US" dirty="0">
                        <a:solidFill>
                          <a:srgbClr val="642F04"/>
                        </a:solidFill>
                      </a:endParaRPr>
                    </a:p>
                  </a:txBody>
                  <a:tcPr marL="7776" marR="7776" marT="7776" marB="0" anchor="b">
                    <a:lnL>
                      <a:noFill/>
                    </a:lnL>
                    <a:lnR>
                      <a:noFill/>
                    </a:lnR>
                    <a:lnT>
                      <a:noFill/>
                    </a:lnT>
                    <a:lnB>
                      <a:noFill/>
                    </a:lnB>
                  </a:tcPr>
                </a:tc>
                <a:extLst>
                  <a:ext uri="{0D108BD9-81ED-4DB2-BD59-A6C34878D82A}">
                    <a16:rowId xmlns:a16="http://schemas.microsoft.com/office/drawing/2014/main" val="10007"/>
                  </a:ext>
                </a:extLst>
              </a:tr>
              <a:tr h="376871">
                <a:tc>
                  <a:txBody>
                    <a:bodyPr/>
                    <a:lstStyle/>
                    <a:p>
                      <a:pPr algn="l" fontAlgn="b"/>
                      <a:r>
                        <a:rPr lang="en-US" sz="2000" b="0" i="0" u="none" strike="noStrike">
                          <a:solidFill>
                            <a:srgbClr val="642F04"/>
                          </a:solidFill>
                          <a:latin typeface="Calibri"/>
                        </a:rPr>
                        <a:t>DOESN'T GET JOB DONE</a:t>
                      </a:r>
                    </a:p>
                  </a:txBody>
                  <a:tcPr marL="7776" marR="7776" marT="7776" marB="0" anchor="b">
                    <a:lnL>
                      <a:noFill/>
                    </a:lnL>
                    <a:lnR>
                      <a:noFill/>
                    </a:lnR>
                    <a:lnT>
                      <a:noFill/>
                    </a:lnT>
                    <a:lnB>
                      <a:noFill/>
                    </a:lnB>
                  </a:tcPr>
                </a:tc>
                <a:tc>
                  <a:txBody>
                    <a:bodyPr/>
                    <a:lstStyle/>
                    <a:p>
                      <a:pPr algn="ctr" fontAlgn="b"/>
                      <a:r>
                        <a:rPr lang="en-US" sz="2000" b="0" i="0" u="none" strike="noStrike">
                          <a:solidFill>
                            <a:srgbClr val="642F04"/>
                          </a:solidFill>
                          <a:latin typeface="Calibri"/>
                        </a:rPr>
                        <a:t>x</a:t>
                      </a:r>
                    </a:p>
                  </a:txBody>
                  <a:tcPr marL="7776" marR="7776" marT="7776" marB="0" anchor="b">
                    <a:lnL>
                      <a:noFill/>
                    </a:lnL>
                    <a:lnR>
                      <a:noFill/>
                    </a:lnR>
                    <a:lnT>
                      <a:noFill/>
                    </a:lnT>
                    <a:lnB>
                      <a:noFill/>
                    </a:lnB>
                  </a:tcPr>
                </a:tc>
                <a:tc>
                  <a:txBody>
                    <a:bodyPr/>
                    <a:lstStyle/>
                    <a:p>
                      <a:pPr algn="ctr" fontAlgn="b"/>
                      <a:r>
                        <a:rPr lang="en-US" sz="2000" b="0" i="0" u="none" strike="noStrike">
                          <a:solidFill>
                            <a:srgbClr val="642F04"/>
                          </a:solidFill>
                          <a:latin typeface="Calibri"/>
                        </a:rPr>
                        <a:t>x</a:t>
                      </a:r>
                    </a:p>
                  </a:txBody>
                  <a:tcPr marL="7776" marR="7776" marT="7776" marB="0" anchor="b">
                    <a:lnL>
                      <a:noFill/>
                    </a:lnL>
                    <a:lnR>
                      <a:noFill/>
                    </a:lnR>
                    <a:lnT>
                      <a:noFill/>
                    </a:lnT>
                    <a:lnB>
                      <a:noFill/>
                    </a:lnB>
                  </a:tcPr>
                </a:tc>
                <a:tc>
                  <a:txBody>
                    <a:bodyPr/>
                    <a:lstStyle/>
                    <a:p>
                      <a:pPr algn="l" fontAlgn="b"/>
                      <a:r>
                        <a:rPr lang="en-US" sz="2000" b="0" i="0" u="none" strike="noStrike">
                          <a:solidFill>
                            <a:srgbClr val="642F04"/>
                          </a:solidFill>
                          <a:latin typeface="Calibri"/>
                        </a:rPr>
                        <a:t>SUSTAIN</a:t>
                      </a:r>
                    </a:p>
                  </a:txBody>
                  <a:tcPr marL="7776" marR="7776" marT="7776" marB="0" anchor="b">
                    <a:lnL>
                      <a:noFill/>
                    </a:lnL>
                    <a:lnR>
                      <a:noFill/>
                    </a:lnR>
                    <a:lnT>
                      <a:noFill/>
                    </a:lnT>
                    <a:lnB>
                      <a:noFill/>
                    </a:lnB>
                  </a:tcPr>
                </a:tc>
                <a:tc>
                  <a:txBody>
                    <a:bodyPr/>
                    <a:lstStyle/>
                    <a:p>
                      <a:pPr algn="l" fontAlgn="b"/>
                      <a:r>
                        <a:rPr lang="en-US" sz="2000" b="0" i="0" u="none" strike="noStrike">
                          <a:solidFill>
                            <a:srgbClr val="642F04"/>
                          </a:solidFill>
                          <a:latin typeface="Calibri"/>
                        </a:rPr>
                        <a:t>ENERGIZE</a:t>
                      </a:r>
                    </a:p>
                  </a:txBody>
                  <a:tcPr marL="7776" marR="7776" marT="7776" marB="0" anchor="b">
                    <a:lnL>
                      <a:noFill/>
                    </a:lnL>
                    <a:lnR>
                      <a:noFill/>
                    </a:lnR>
                    <a:lnT>
                      <a:noFill/>
                    </a:lnT>
                    <a:lnB>
                      <a:noFill/>
                    </a:lnB>
                  </a:tcPr>
                </a:tc>
                <a:tc gridSpan="2">
                  <a:txBody>
                    <a:bodyPr/>
                    <a:lstStyle/>
                    <a:p>
                      <a:endParaRPr lang="en-US">
                        <a:solidFill>
                          <a:srgbClr val="642F04"/>
                        </a:solidFill>
                      </a:endParaRPr>
                    </a:p>
                  </a:txBody>
                  <a:tcPr marL="7776" marR="7776" marT="7776" marB="0" anchor="b">
                    <a:lnL>
                      <a:noFill/>
                    </a:lnL>
                    <a:lnR>
                      <a:noFill/>
                    </a:lnR>
                    <a:lnT>
                      <a:noFill/>
                    </a:lnT>
                    <a:lnB>
                      <a:noFill/>
                    </a:lnB>
                  </a:tcPr>
                </a:tc>
                <a:tc hMerge="1">
                  <a:txBody>
                    <a:bodyPr/>
                    <a:lstStyle/>
                    <a:p>
                      <a:pPr algn="l" fontAlgn="b"/>
                      <a:endParaRPr lang="en-US" sz="2000" b="0" i="0" u="none" strike="noStrike">
                        <a:solidFill>
                          <a:srgbClr val="000000"/>
                        </a:solidFill>
                        <a:latin typeface="Calibri"/>
                      </a:endParaRPr>
                    </a:p>
                  </a:txBody>
                  <a:tcPr marL="7776" marR="7776" marT="7776" marB="0" anchor="b">
                    <a:lnL>
                      <a:noFill/>
                    </a:lnL>
                    <a:lnR>
                      <a:noFill/>
                    </a:lnR>
                    <a:lnT>
                      <a:noFill/>
                    </a:lnT>
                    <a:lnB>
                      <a:noFill/>
                    </a:lnB>
                  </a:tcPr>
                </a:tc>
                <a:tc>
                  <a:txBody>
                    <a:bodyPr/>
                    <a:lstStyle/>
                    <a:p>
                      <a:endParaRPr lang="en-US">
                        <a:solidFill>
                          <a:srgbClr val="642F04"/>
                        </a:solidFill>
                      </a:endParaRPr>
                    </a:p>
                  </a:txBody>
                  <a:tcPr marL="7776" marR="7776" marT="7776" marB="0" anchor="b">
                    <a:lnL>
                      <a:noFill/>
                    </a:lnL>
                    <a:lnR>
                      <a:noFill/>
                    </a:lnR>
                    <a:lnT>
                      <a:noFill/>
                    </a:lnT>
                    <a:lnB>
                      <a:noFill/>
                    </a:lnB>
                  </a:tcPr>
                </a:tc>
                <a:extLst>
                  <a:ext uri="{0D108BD9-81ED-4DB2-BD59-A6C34878D82A}">
                    <a16:rowId xmlns:a16="http://schemas.microsoft.com/office/drawing/2014/main" val="10008"/>
                  </a:ext>
                </a:extLst>
              </a:tr>
              <a:tr h="376871">
                <a:tc>
                  <a:txBody>
                    <a:bodyPr/>
                    <a:lstStyle/>
                    <a:p>
                      <a:pPr algn="l" fontAlgn="b"/>
                      <a:r>
                        <a:rPr lang="en-US" sz="2000" b="0" i="0" u="none" strike="noStrike">
                          <a:solidFill>
                            <a:srgbClr val="642F04"/>
                          </a:solidFill>
                          <a:latin typeface="Calibri"/>
                        </a:rPr>
                        <a:t>OVERWHELMED by large</a:t>
                      </a:r>
                    </a:p>
                  </a:txBody>
                  <a:tcPr marL="7776" marR="7776" marT="7776" marB="0" anchor="b">
                    <a:lnL>
                      <a:noFill/>
                    </a:lnL>
                    <a:lnR>
                      <a:noFill/>
                    </a:lnR>
                    <a:lnT>
                      <a:noFill/>
                    </a:lnT>
                    <a:lnB>
                      <a:noFill/>
                    </a:lnB>
                  </a:tcPr>
                </a:tc>
                <a:tc>
                  <a:txBody>
                    <a:bodyPr/>
                    <a:lstStyle/>
                    <a:p>
                      <a:pPr algn="ctr" fontAlgn="b"/>
                      <a:r>
                        <a:rPr lang="en-US" sz="2000" b="0" i="0" u="none" strike="noStrike">
                          <a:solidFill>
                            <a:srgbClr val="642F04"/>
                          </a:solidFill>
                          <a:latin typeface="Calibri"/>
                        </a:rPr>
                        <a:t>x</a:t>
                      </a:r>
                    </a:p>
                  </a:txBody>
                  <a:tcPr marL="7776" marR="7776" marT="7776" marB="0" anchor="b">
                    <a:lnL>
                      <a:noFill/>
                    </a:lnL>
                    <a:lnR>
                      <a:noFill/>
                    </a:lnR>
                    <a:lnT>
                      <a:noFill/>
                    </a:lnT>
                    <a:lnB>
                      <a:noFill/>
                    </a:lnB>
                  </a:tcPr>
                </a:tc>
                <a:tc>
                  <a:txBody>
                    <a:bodyPr/>
                    <a:lstStyle/>
                    <a:p>
                      <a:pPr algn="ctr" fontAlgn="b"/>
                      <a:r>
                        <a:rPr lang="en-US" sz="2000" b="0" i="0" u="none" strike="noStrike">
                          <a:solidFill>
                            <a:srgbClr val="642F04"/>
                          </a:solidFill>
                          <a:latin typeface="Calibri"/>
                        </a:rPr>
                        <a:t>x</a:t>
                      </a:r>
                    </a:p>
                  </a:txBody>
                  <a:tcPr marL="7776" marR="7776" marT="7776" marB="0" anchor="b">
                    <a:lnL>
                      <a:noFill/>
                    </a:lnL>
                    <a:lnR>
                      <a:noFill/>
                    </a:lnR>
                    <a:lnT>
                      <a:noFill/>
                    </a:lnT>
                    <a:lnB>
                      <a:noFill/>
                    </a:lnB>
                  </a:tcPr>
                </a:tc>
                <a:tc>
                  <a:txBody>
                    <a:bodyPr/>
                    <a:lstStyle/>
                    <a:p>
                      <a:pPr algn="l" fontAlgn="b"/>
                      <a:r>
                        <a:rPr lang="en-US" sz="2000" b="0" i="0" u="none" strike="noStrike">
                          <a:solidFill>
                            <a:srgbClr val="642F04"/>
                          </a:solidFill>
                          <a:latin typeface="Calibri"/>
                        </a:rPr>
                        <a:t>MODULATE</a:t>
                      </a:r>
                    </a:p>
                  </a:txBody>
                  <a:tcPr marL="7776" marR="7776" marT="7776" marB="0" anchor="b">
                    <a:lnL>
                      <a:noFill/>
                    </a:lnL>
                    <a:lnR>
                      <a:noFill/>
                    </a:lnR>
                    <a:lnT>
                      <a:noFill/>
                    </a:lnT>
                    <a:lnB>
                      <a:noFill/>
                    </a:lnB>
                  </a:tcPr>
                </a:tc>
                <a:tc>
                  <a:txBody>
                    <a:bodyPr/>
                    <a:lstStyle/>
                    <a:p>
                      <a:pPr algn="l" fontAlgn="b"/>
                      <a:r>
                        <a:rPr lang="en-US" sz="2000" b="0" i="0" u="none" strike="noStrike">
                          <a:solidFill>
                            <a:srgbClr val="642F04"/>
                          </a:solidFill>
                          <a:latin typeface="Calibri"/>
                        </a:rPr>
                        <a:t>ORGANIZE</a:t>
                      </a:r>
                    </a:p>
                  </a:txBody>
                  <a:tcPr marL="7776" marR="7776" marT="7776" marB="0" anchor="b">
                    <a:lnL>
                      <a:noFill/>
                    </a:lnL>
                    <a:lnR>
                      <a:noFill/>
                    </a:lnR>
                    <a:lnT>
                      <a:noFill/>
                    </a:lnT>
                    <a:lnB>
                      <a:noFill/>
                    </a:lnB>
                  </a:tcPr>
                </a:tc>
                <a:tc gridSpan="2">
                  <a:txBody>
                    <a:bodyPr/>
                    <a:lstStyle/>
                    <a:p>
                      <a:pPr algn="l" fontAlgn="b"/>
                      <a:r>
                        <a:rPr lang="en-US" sz="2000" b="0" i="0" u="none" strike="noStrike">
                          <a:solidFill>
                            <a:srgbClr val="642F04"/>
                          </a:solidFill>
                          <a:latin typeface="Calibri"/>
                        </a:rPr>
                        <a:t>FOCUS/SEL</a:t>
                      </a:r>
                    </a:p>
                  </a:txBody>
                  <a:tcPr marL="7776" marR="7776" marT="7776" marB="0" anchor="b">
                    <a:lnL>
                      <a:noFill/>
                    </a:lnL>
                    <a:lnR>
                      <a:noFill/>
                    </a:lnR>
                    <a:lnT>
                      <a:noFill/>
                    </a:lnT>
                    <a:lnB>
                      <a:noFill/>
                    </a:lnB>
                  </a:tcPr>
                </a:tc>
                <a:tc hMerge="1">
                  <a:txBody>
                    <a:bodyPr/>
                    <a:lstStyle/>
                    <a:p>
                      <a:pPr algn="l" fontAlgn="b"/>
                      <a:endParaRPr lang="en-US" sz="2000" b="0" i="0" u="none" strike="noStrike">
                        <a:solidFill>
                          <a:srgbClr val="000000"/>
                        </a:solidFill>
                        <a:latin typeface="Calibri"/>
                      </a:endParaRPr>
                    </a:p>
                  </a:txBody>
                  <a:tcPr marL="7776" marR="7776" marT="7776" marB="0" anchor="b">
                    <a:lnL>
                      <a:noFill/>
                    </a:lnL>
                    <a:lnR>
                      <a:noFill/>
                    </a:lnR>
                    <a:lnT>
                      <a:noFill/>
                    </a:lnT>
                    <a:lnB>
                      <a:noFill/>
                    </a:lnB>
                  </a:tcPr>
                </a:tc>
                <a:tc>
                  <a:txBody>
                    <a:bodyPr/>
                    <a:lstStyle/>
                    <a:p>
                      <a:endParaRPr lang="en-US">
                        <a:solidFill>
                          <a:srgbClr val="642F04"/>
                        </a:solidFill>
                      </a:endParaRPr>
                    </a:p>
                  </a:txBody>
                  <a:tcPr marL="7776" marR="7776" marT="7776" marB="0" anchor="b">
                    <a:lnL>
                      <a:noFill/>
                    </a:lnL>
                    <a:lnR>
                      <a:noFill/>
                    </a:lnR>
                    <a:lnT>
                      <a:noFill/>
                    </a:lnT>
                    <a:lnB>
                      <a:noFill/>
                    </a:lnB>
                  </a:tcPr>
                </a:tc>
                <a:extLst>
                  <a:ext uri="{0D108BD9-81ED-4DB2-BD59-A6C34878D82A}">
                    <a16:rowId xmlns:a16="http://schemas.microsoft.com/office/drawing/2014/main" val="10009"/>
                  </a:ext>
                </a:extLst>
              </a:tr>
              <a:tr h="376871">
                <a:tc>
                  <a:txBody>
                    <a:bodyPr/>
                    <a:lstStyle/>
                    <a:p>
                      <a:pPr algn="l" fontAlgn="b"/>
                      <a:r>
                        <a:rPr lang="en-US" sz="2000" b="0" i="0" u="none" strike="noStrike">
                          <a:solidFill>
                            <a:srgbClr val="642F04"/>
                          </a:solidFill>
                          <a:latin typeface="Calibri"/>
                        </a:rPr>
                        <a:t>UNDERESTIMATES TIME fo</a:t>
                      </a:r>
                    </a:p>
                  </a:txBody>
                  <a:tcPr marL="7776" marR="7776" marT="7776" marB="0" anchor="b">
                    <a:lnL>
                      <a:noFill/>
                    </a:lnL>
                    <a:lnR>
                      <a:noFill/>
                    </a:lnR>
                    <a:lnT>
                      <a:noFill/>
                    </a:lnT>
                    <a:lnB>
                      <a:noFill/>
                    </a:lnB>
                  </a:tcPr>
                </a:tc>
                <a:tc>
                  <a:txBody>
                    <a:bodyPr/>
                    <a:lstStyle/>
                    <a:p>
                      <a:pPr algn="ctr" fontAlgn="b"/>
                      <a:r>
                        <a:rPr lang="en-US" sz="2000" b="0" i="0" u="none" strike="noStrike">
                          <a:solidFill>
                            <a:srgbClr val="642F04"/>
                          </a:solidFill>
                          <a:latin typeface="Calibri"/>
                        </a:rPr>
                        <a:t>x</a:t>
                      </a:r>
                    </a:p>
                  </a:txBody>
                  <a:tcPr marL="7776" marR="7776" marT="7776" marB="0" anchor="b">
                    <a:lnL>
                      <a:noFill/>
                    </a:lnL>
                    <a:lnR>
                      <a:noFill/>
                    </a:lnR>
                    <a:lnT>
                      <a:noFill/>
                    </a:lnT>
                    <a:lnB>
                      <a:noFill/>
                    </a:lnB>
                  </a:tcPr>
                </a:tc>
                <a:tc>
                  <a:txBody>
                    <a:bodyPr/>
                    <a:lstStyle/>
                    <a:p>
                      <a:pPr algn="ctr" fontAlgn="b"/>
                      <a:r>
                        <a:rPr lang="en-US" sz="2000" b="0" i="0" u="none" strike="noStrike">
                          <a:solidFill>
                            <a:srgbClr val="642F04"/>
                          </a:solidFill>
                          <a:latin typeface="Calibri"/>
                        </a:rPr>
                        <a:t>x</a:t>
                      </a:r>
                    </a:p>
                  </a:txBody>
                  <a:tcPr marL="7776" marR="7776" marT="7776" marB="0" anchor="b">
                    <a:lnL>
                      <a:noFill/>
                    </a:lnL>
                    <a:lnR>
                      <a:noFill/>
                    </a:lnR>
                    <a:lnT>
                      <a:noFill/>
                    </a:lnT>
                    <a:lnB>
                      <a:noFill/>
                    </a:lnB>
                  </a:tcPr>
                </a:tc>
                <a:tc>
                  <a:txBody>
                    <a:bodyPr/>
                    <a:lstStyle/>
                    <a:p>
                      <a:pPr algn="l" fontAlgn="b"/>
                      <a:r>
                        <a:rPr lang="en-US" sz="2000" b="0" i="0" u="none" strike="noStrike">
                          <a:solidFill>
                            <a:srgbClr val="642F04"/>
                          </a:solidFill>
                          <a:latin typeface="Calibri"/>
                        </a:rPr>
                        <a:t>ESTTIME</a:t>
                      </a:r>
                    </a:p>
                  </a:txBody>
                  <a:tcPr marL="7776" marR="7776" marT="7776" marB="0" anchor="b">
                    <a:lnL>
                      <a:noFill/>
                    </a:lnL>
                    <a:lnR>
                      <a:noFill/>
                    </a:lnR>
                    <a:lnT>
                      <a:noFill/>
                    </a:lnT>
                    <a:lnB>
                      <a:noFill/>
                    </a:lnB>
                  </a:tcPr>
                </a:tc>
                <a:tc>
                  <a:txBody>
                    <a:bodyPr/>
                    <a:lstStyle/>
                    <a:p>
                      <a:pPr algn="l" fontAlgn="b"/>
                      <a:r>
                        <a:rPr lang="en-US" sz="2000" b="0" i="0" u="none" strike="noStrike">
                          <a:solidFill>
                            <a:srgbClr val="642F04"/>
                          </a:solidFill>
                          <a:latin typeface="Calibri"/>
                        </a:rPr>
                        <a:t>GAUGE</a:t>
                      </a:r>
                    </a:p>
                  </a:txBody>
                  <a:tcPr marL="7776" marR="7776" marT="7776" marB="0" anchor="b">
                    <a:lnL>
                      <a:noFill/>
                    </a:lnL>
                    <a:lnR>
                      <a:noFill/>
                    </a:lnR>
                    <a:lnT>
                      <a:noFill/>
                    </a:lnT>
                    <a:lnB>
                      <a:noFill/>
                    </a:lnB>
                  </a:tcPr>
                </a:tc>
                <a:tc gridSpan="2">
                  <a:txBody>
                    <a:bodyPr/>
                    <a:lstStyle/>
                    <a:p>
                      <a:endParaRPr lang="en-US">
                        <a:solidFill>
                          <a:srgbClr val="642F04"/>
                        </a:solidFill>
                      </a:endParaRPr>
                    </a:p>
                  </a:txBody>
                  <a:tcPr marL="7776" marR="7776" marT="7776" marB="0" anchor="b">
                    <a:lnL>
                      <a:noFill/>
                    </a:lnL>
                    <a:lnR>
                      <a:noFill/>
                    </a:lnR>
                    <a:lnT>
                      <a:noFill/>
                    </a:lnT>
                    <a:lnB>
                      <a:noFill/>
                    </a:lnB>
                  </a:tcPr>
                </a:tc>
                <a:tc hMerge="1">
                  <a:txBody>
                    <a:bodyPr/>
                    <a:lstStyle/>
                    <a:p>
                      <a:pPr algn="l" fontAlgn="b"/>
                      <a:endParaRPr lang="en-US" sz="2000" b="0" i="0" u="none" strike="noStrike">
                        <a:solidFill>
                          <a:srgbClr val="000000"/>
                        </a:solidFill>
                        <a:latin typeface="Calibri"/>
                      </a:endParaRPr>
                    </a:p>
                  </a:txBody>
                  <a:tcPr marL="7776" marR="7776" marT="7776" marB="0" anchor="b">
                    <a:lnL>
                      <a:noFill/>
                    </a:lnL>
                    <a:lnR>
                      <a:noFill/>
                    </a:lnR>
                    <a:lnT>
                      <a:noFill/>
                    </a:lnT>
                    <a:lnB>
                      <a:noFill/>
                    </a:lnB>
                  </a:tcPr>
                </a:tc>
                <a:tc>
                  <a:txBody>
                    <a:bodyPr/>
                    <a:lstStyle/>
                    <a:p>
                      <a:endParaRPr lang="en-US">
                        <a:solidFill>
                          <a:srgbClr val="642F04"/>
                        </a:solidFill>
                      </a:endParaRPr>
                    </a:p>
                  </a:txBody>
                  <a:tcPr marL="7776" marR="7776" marT="7776" marB="0" anchor="b">
                    <a:lnL>
                      <a:noFill/>
                    </a:lnL>
                    <a:lnR>
                      <a:noFill/>
                    </a:lnR>
                    <a:lnT>
                      <a:noFill/>
                    </a:lnT>
                    <a:lnB>
                      <a:noFill/>
                    </a:lnB>
                  </a:tcPr>
                </a:tc>
                <a:extLst>
                  <a:ext uri="{0D108BD9-81ED-4DB2-BD59-A6C34878D82A}">
                    <a16:rowId xmlns:a16="http://schemas.microsoft.com/office/drawing/2014/main" val="10010"/>
                  </a:ext>
                </a:extLst>
              </a:tr>
              <a:tr h="376871">
                <a:tc>
                  <a:txBody>
                    <a:bodyPr/>
                    <a:lstStyle/>
                    <a:p>
                      <a:pPr algn="l" fontAlgn="b"/>
                      <a:r>
                        <a:rPr lang="en-US" sz="2000" b="0" i="0" u="none" strike="noStrike">
                          <a:solidFill>
                            <a:srgbClr val="642F04"/>
                          </a:solidFill>
                          <a:latin typeface="Calibri"/>
                        </a:rPr>
                        <a:t>STARTS tasks AT LAST MIN</a:t>
                      </a:r>
                    </a:p>
                  </a:txBody>
                  <a:tcPr marL="7776" marR="7776" marT="7776" marB="0" anchor="b">
                    <a:lnL>
                      <a:noFill/>
                    </a:lnL>
                    <a:lnR>
                      <a:noFill/>
                    </a:lnR>
                    <a:lnT>
                      <a:noFill/>
                    </a:lnT>
                    <a:lnB>
                      <a:noFill/>
                    </a:lnB>
                  </a:tcPr>
                </a:tc>
                <a:tc>
                  <a:txBody>
                    <a:bodyPr/>
                    <a:lstStyle/>
                    <a:p>
                      <a:pPr algn="ctr" fontAlgn="b"/>
                      <a:r>
                        <a:rPr lang="en-US" sz="2000" b="0" i="0" u="none" strike="noStrike">
                          <a:solidFill>
                            <a:srgbClr val="642F04"/>
                          </a:solidFill>
                          <a:latin typeface="Calibri"/>
                        </a:rPr>
                        <a:t>x</a:t>
                      </a:r>
                    </a:p>
                  </a:txBody>
                  <a:tcPr marL="7776" marR="7776" marT="7776" marB="0" anchor="b">
                    <a:lnL>
                      <a:noFill/>
                    </a:lnL>
                    <a:lnR>
                      <a:noFill/>
                    </a:lnR>
                    <a:lnT>
                      <a:noFill/>
                    </a:lnT>
                    <a:lnB>
                      <a:noFill/>
                    </a:lnB>
                  </a:tcPr>
                </a:tc>
                <a:tc>
                  <a:txBody>
                    <a:bodyPr/>
                    <a:lstStyle/>
                    <a:p>
                      <a:pPr algn="ctr" fontAlgn="b"/>
                      <a:r>
                        <a:rPr lang="en-US" sz="2000" b="0" i="0" u="none" strike="noStrike">
                          <a:solidFill>
                            <a:srgbClr val="642F04"/>
                          </a:solidFill>
                          <a:latin typeface="Calibri"/>
                        </a:rPr>
                        <a:t>x</a:t>
                      </a:r>
                    </a:p>
                  </a:txBody>
                  <a:tcPr marL="7776" marR="7776" marT="7776" marB="0" anchor="b">
                    <a:lnL>
                      <a:noFill/>
                    </a:lnL>
                    <a:lnR>
                      <a:noFill/>
                    </a:lnR>
                    <a:lnT>
                      <a:noFill/>
                    </a:lnT>
                    <a:lnB>
                      <a:noFill/>
                    </a:lnB>
                  </a:tcPr>
                </a:tc>
                <a:tc>
                  <a:txBody>
                    <a:bodyPr/>
                    <a:lstStyle/>
                    <a:p>
                      <a:pPr algn="l" fontAlgn="b"/>
                      <a:r>
                        <a:rPr lang="en-US" sz="2000" b="0" i="0" u="none" strike="noStrike">
                          <a:solidFill>
                            <a:srgbClr val="642F04"/>
                          </a:solidFill>
                          <a:latin typeface="Calibri"/>
                        </a:rPr>
                        <a:t>ESTTIME</a:t>
                      </a:r>
                    </a:p>
                  </a:txBody>
                  <a:tcPr marL="7776" marR="7776" marT="7776" marB="0" anchor="b">
                    <a:lnL>
                      <a:noFill/>
                    </a:lnL>
                    <a:lnR>
                      <a:noFill/>
                    </a:lnR>
                    <a:lnT>
                      <a:noFill/>
                    </a:lnT>
                    <a:lnB>
                      <a:noFill/>
                    </a:lnB>
                  </a:tcPr>
                </a:tc>
                <a:tc>
                  <a:txBody>
                    <a:bodyPr/>
                    <a:lstStyle/>
                    <a:p>
                      <a:pPr algn="l" fontAlgn="b"/>
                      <a:r>
                        <a:rPr lang="en-US" sz="2000" b="0" i="0" u="none" strike="noStrike">
                          <a:solidFill>
                            <a:srgbClr val="642F04"/>
                          </a:solidFill>
                          <a:latin typeface="Calibri"/>
                        </a:rPr>
                        <a:t>GAUGE</a:t>
                      </a:r>
                    </a:p>
                  </a:txBody>
                  <a:tcPr marL="7776" marR="7776" marT="7776" marB="0" anchor="b">
                    <a:lnL>
                      <a:noFill/>
                    </a:lnL>
                    <a:lnR>
                      <a:noFill/>
                    </a:lnR>
                    <a:lnT>
                      <a:noFill/>
                    </a:lnT>
                    <a:lnB>
                      <a:noFill/>
                    </a:lnB>
                  </a:tcPr>
                </a:tc>
                <a:tc gridSpan="2">
                  <a:txBody>
                    <a:bodyPr/>
                    <a:lstStyle/>
                    <a:p>
                      <a:pPr algn="l" fontAlgn="b"/>
                      <a:r>
                        <a:rPr lang="en-US" sz="2000" b="0" i="0" u="none" strike="noStrike">
                          <a:solidFill>
                            <a:srgbClr val="642F04"/>
                          </a:solidFill>
                          <a:latin typeface="Calibri"/>
                        </a:rPr>
                        <a:t>SENSE T</a:t>
                      </a:r>
                    </a:p>
                  </a:txBody>
                  <a:tcPr marL="7776" marR="7776" marT="7776" marB="0" anchor="b">
                    <a:lnL>
                      <a:noFill/>
                    </a:lnL>
                    <a:lnR>
                      <a:noFill/>
                    </a:lnR>
                    <a:lnT>
                      <a:noFill/>
                    </a:lnT>
                    <a:lnB>
                      <a:noFill/>
                    </a:lnB>
                  </a:tcPr>
                </a:tc>
                <a:tc hMerge="1">
                  <a:txBody>
                    <a:bodyPr/>
                    <a:lstStyle/>
                    <a:p>
                      <a:pPr algn="l" fontAlgn="b"/>
                      <a:endParaRPr lang="en-US" sz="2000" b="0" i="0" u="none" strike="noStrike">
                        <a:solidFill>
                          <a:srgbClr val="000000"/>
                        </a:solidFill>
                        <a:latin typeface="Calibri"/>
                      </a:endParaRPr>
                    </a:p>
                  </a:txBody>
                  <a:tcPr marL="7776" marR="7776" marT="7776" marB="0" anchor="b">
                    <a:lnL>
                      <a:noFill/>
                    </a:lnL>
                    <a:lnR>
                      <a:noFill/>
                    </a:lnR>
                    <a:lnT>
                      <a:noFill/>
                    </a:lnT>
                    <a:lnB>
                      <a:noFill/>
                    </a:lnB>
                  </a:tcPr>
                </a:tc>
                <a:tc>
                  <a:txBody>
                    <a:bodyPr/>
                    <a:lstStyle/>
                    <a:p>
                      <a:pPr algn="l" fontAlgn="b"/>
                      <a:r>
                        <a:rPr lang="en-US" sz="2000" b="0" i="0" u="none" strike="noStrike">
                          <a:solidFill>
                            <a:srgbClr val="642F04"/>
                          </a:solidFill>
                          <a:latin typeface="Calibri"/>
                        </a:rPr>
                        <a:t>INITI</a:t>
                      </a:r>
                    </a:p>
                  </a:txBody>
                  <a:tcPr marL="7776" marR="7776" marT="7776" marB="0" anchor="b">
                    <a:lnL>
                      <a:noFill/>
                    </a:lnL>
                    <a:lnR>
                      <a:noFill/>
                    </a:lnR>
                    <a:lnT>
                      <a:noFill/>
                    </a:lnT>
                    <a:lnB>
                      <a:noFill/>
                    </a:lnB>
                  </a:tcPr>
                </a:tc>
                <a:extLst>
                  <a:ext uri="{0D108BD9-81ED-4DB2-BD59-A6C34878D82A}">
                    <a16:rowId xmlns:a16="http://schemas.microsoft.com/office/drawing/2014/main" val="10011"/>
                  </a:ext>
                </a:extLst>
              </a:tr>
              <a:tr h="376871">
                <a:tc>
                  <a:txBody>
                    <a:bodyPr/>
                    <a:lstStyle/>
                    <a:p>
                      <a:pPr algn="l" fontAlgn="b"/>
                      <a:r>
                        <a:rPr lang="en-US" sz="2000" b="0" i="0" u="none" strike="noStrike">
                          <a:solidFill>
                            <a:srgbClr val="642F04"/>
                          </a:solidFill>
                          <a:latin typeface="Calibri"/>
                        </a:rPr>
                        <a:t>DOESN'T PLAN AHEAD</a:t>
                      </a:r>
                    </a:p>
                  </a:txBody>
                  <a:tcPr marL="7776" marR="7776" marT="7776" marB="0" anchor="b">
                    <a:lnL>
                      <a:noFill/>
                    </a:lnL>
                    <a:lnR>
                      <a:noFill/>
                    </a:lnR>
                    <a:lnT>
                      <a:noFill/>
                    </a:lnT>
                    <a:lnB>
                      <a:noFill/>
                    </a:lnB>
                  </a:tcPr>
                </a:tc>
                <a:tc>
                  <a:txBody>
                    <a:bodyPr/>
                    <a:lstStyle/>
                    <a:p>
                      <a:pPr algn="ctr" fontAlgn="b"/>
                      <a:r>
                        <a:rPr lang="en-US" sz="2000" b="0" i="0" u="none" strike="noStrike">
                          <a:solidFill>
                            <a:srgbClr val="642F04"/>
                          </a:solidFill>
                          <a:latin typeface="Calibri"/>
                        </a:rPr>
                        <a:t>x</a:t>
                      </a:r>
                    </a:p>
                  </a:txBody>
                  <a:tcPr marL="7776" marR="7776" marT="7776" marB="0" anchor="b">
                    <a:lnL>
                      <a:noFill/>
                    </a:lnL>
                    <a:lnR>
                      <a:noFill/>
                    </a:lnR>
                    <a:lnT>
                      <a:noFill/>
                    </a:lnT>
                    <a:lnB>
                      <a:noFill/>
                    </a:lnB>
                  </a:tcPr>
                </a:tc>
                <a:tc>
                  <a:txBody>
                    <a:bodyPr/>
                    <a:lstStyle/>
                    <a:p>
                      <a:pPr algn="ctr" fontAlgn="b"/>
                      <a:r>
                        <a:rPr lang="en-US" sz="2000" b="0" i="0" u="none" strike="noStrike">
                          <a:solidFill>
                            <a:srgbClr val="642F04"/>
                          </a:solidFill>
                          <a:latin typeface="Calibri"/>
                        </a:rPr>
                        <a:t>x</a:t>
                      </a:r>
                    </a:p>
                  </a:txBody>
                  <a:tcPr marL="7776" marR="7776" marT="7776" marB="0" anchor="b">
                    <a:lnL>
                      <a:noFill/>
                    </a:lnL>
                    <a:lnR>
                      <a:noFill/>
                    </a:lnR>
                    <a:lnT>
                      <a:noFill/>
                    </a:lnT>
                    <a:lnB>
                      <a:noFill/>
                    </a:lnB>
                  </a:tcPr>
                </a:tc>
                <a:tc>
                  <a:txBody>
                    <a:bodyPr/>
                    <a:lstStyle/>
                    <a:p>
                      <a:pPr algn="l" fontAlgn="b"/>
                      <a:r>
                        <a:rPr lang="en-US" sz="2000" b="0" i="0" u="none" strike="noStrike" dirty="0">
                          <a:solidFill>
                            <a:srgbClr val="642F04"/>
                          </a:solidFill>
                          <a:latin typeface="Calibri"/>
                        </a:rPr>
                        <a:t>PLAN</a:t>
                      </a:r>
                    </a:p>
                  </a:txBody>
                  <a:tcPr marL="7776" marR="7776" marT="7776" marB="0" anchor="b">
                    <a:lnL>
                      <a:noFill/>
                    </a:lnL>
                    <a:lnR>
                      <a:noFill/>
                    </a:lnR>
                    <a:lnT>
                      <a:noFill/>
                    </a:lnT>
                    <a:lnB>
                      <a:noFill/>
                    </a:lnB>
                    <a:solidFill>
                      <a:srgbClr val="FFFF00"/>
                    </a:solidFill>
                  </a:tcPr>
                </a:tc>
                <a:tc gridSpan="3">
                  <a:txBody>
                    <a:bodyPr/>
                    <a:lstStyle/>
                    <a:p>
                      <a:pPr algn="l" fontAlgn="b"/>
                      <a:r>
                        <a:rPr lang="en-US" sz="2000" b="0" i="0" u="none" strike="noStrike">
                          <a:solidFill>
                            <a:srgbClr val="642F04"/>
                          </a:solidFill>
                          <a:latin typeface="Calibri"/>
                        </a:rPr>
                        <a:t>ANTICIPATE</a:t>
                      </a:r>
                    </a:p>
                  </a:txBody>
                  <a:tcPr marL="7776" marR="7776" marT="7776" marB="0" anchor="b">
                    <a:lnL>
                      <a:noFill/>
                    </a:lnL>
                    <a:lnR>
                      <a:noFill/>
                    </a:lnR>
                    <a:lnT>
                      <a:noFill/>
                    </a:lnT>
                    <a:lnB>
                      <a:noFill/>
                    </a:lnB>
                  </a:tcPr>
                </a:tc>
                <a:tc hMerge="1">
                  <a:txBody>
                    <a:bodyPr/>
                    <a:lstStyle/>
                    <a:p>
                      <a:endParaRPr lang="en-US"/>
                    </a:p>
                  </a:txBody>
                  <a:tcPr/>
                </a:tc>
                <a:tc hMerge="1">
                  <a:txBody>
                    <a:bodyPr/>
                    <a:lstStyle/>
                    <a:p>
                      <a:pPr algn="l" fontAlgn="b"/>
                      <a:endParaRPr lang="en-US" sz="2000" b="0" i="0" u="none" strike="noStrike">
                        <a:solidFill>
                          <a:srgbClr val="000000"/>
                        </a:solidFill>
                        <a:latin typeface="Calibri"/>
                      </a:endParaRPr>
                    </a:p>
                  </a:txBody>
                  <a:tcPr marL="7776" marR="7776" marT="7776" marB="0" anchor="b">
                    <a:lnL>
                      <a:noFill/>
                    </a:lnL>
                    <a:lnR>
                      <a:noFill/>
                    </a:lnR>
                    <a:lnT>
                      <a:noFill/>
                    </a:lnT>
                    <a:lnB>
                      <a:noFill/>
                    </a:lnB>
                  </a:tcPr>
                </a:tc>
                <a:tc>
                  <a:txBody>
                    <a:bodyPr/>
                    <a:lstStyle/>
                    <a:p>
                      <a:endParaRPr lang="en-US">
                        <a:solidFill>
                          <a:srgbClr val="642F04"/>
                        </a:solidFill>
                      </a:endParaRPr>
                    </a:p>
                  </a:txBody>
                  <a:tcPr marL="7776" marR="7776" marT="7776" marB="0" anchor="b">
                    <a:lnL>
                      <a:noFill/>
                    </a:lnL>
                    <a:lnR>
                      <a:noFill/>
                    </a:lnR>
                    <a:lnT>
                      <a:noFill/>
                    </a:lnT>
                    <a:lnB>
                      <a:noFill/>
                    </a:lnB>
                  </a:tcPr>
                </a:tc>
                <a:extLst>
                  <a:ext uri="{0D108BD9-81ED-4DB2-BD59-A6C34878D82A}">
                    <a16:rowId xmlns:a16="http://schemas.microsoft.com/office/drawing/2014/main" val="10012"/>
                  </a:ext>
                </a:extLst>
              </a:tr>
              <a:tr h="376871">
                <a:tc>
                  <a:txBody>
                    <a:bodyPr/>
                    <a:lstStyle/>
                    <a:p>
                      <a:pPr algn="l" fontAlgn="b"/>
                      <a:r>
                        <a:rPr lang="en-US" sz="2000" b="0" i="0" u="none" strike="noStrike">
                          <a:solidFill>
                            <a:srgbClr val="642F04"/>
                          </a:solidFill>
                          <a:latin typeface="Calibri"/>
                        </a:rPr>
                        <a:t>POORLY ORGANIZED writ</a:t>
                      </a:r>
                    </a:p>
                  </a:txBody>
                  <a:tcPr marL="7776" marR="7776" marT="7776" marB="0" anchor="b">
                    <a:lnL>
                      <a:noFill/>
                    </a:lnL>
                    <a:lnR>
                      <a:noFill/>
                    </a:lnR>
                    <a:lnT>
                      <a:noFill/>
                    </a:lnT>
                    <a:lnB>
                      <a:noFill/>
                    </a:lnB>
                  </a:tcPr>
                </a:tc>
                <a:tc>
                  <a:txBody>
                    <a:bodyPr/>
                    <a:lstStyle/>
                    <a:p>
                      <a:pPr algn="ctr" fontAlgn="b"/>
                      <a:r>
                        <a:rPr lang="en-US" sz="2000" b="0" i="0" u="none" strike="noStrike">
                          <a:solidFill>
                            <a:srgbClr val="642F04"/>
                          </a:solidFill>
                          <a:latin typeface="Calibri"/>
                        </a:rPr>
                        <a:t>x</a:t>
                      </a:r>
                    </a:p>
                  </a:txBody>
                  <a:tcPr marL="7776" marR="7776" marT="7776" marB="0" anchor="b">
                    <a:lnL>
                      <a:noFill/>
                    </a:lnL>
                    <a:lnR>
                      <a:noFill/>
                    </a:lnR>
                    <a:lnT>
                      <a:noFill/>
                    </a:lnT>
                    <a:lnB>
                      <a:noFill/>
                    </a:lnB>
                  </a:tcPr>
                </a:tc>
                <a:tc>
                  <a:txBody>
                    <a:bodyPr/>
                    <a:lstStyle/>
                    <a:p>
                      <a:pPr algn="ctr" fontAlgn="b"/>
                      <a:r>
                        <a:rPr lang="en-US" sz="2000" b="0" i="0" u="none" strike="noStrike">
                          <a:solidFill>
                            <a:srgbClr val="642F04"/>
                          </a:solidFill>
                          <a:latin typeface="Calibri"/>
                        </a:rPr>
                        <a:t>x</a:t>
                      </a:r>
                    </a:p>
                  </a:txBody>
                  <a:tcPr marL="7776" marR="7776" marT="7776" marB="0" anchor="b">
                    <a:lnL>
                      <a:noFill/>
                    </a:lnL>
                    <a:lnR>
                      <a:noFill/>
                    </a:lnR>
                    <a:lnT>
                      <a:noFill/>
                    </a:lnT>
                    <a:lnB>
                      <a:noFill/>
                    </a:lnB>
                  </a:tcPr>
                </a:tc>
                <a:tc>
                  <a:txBody>
                    <a:bodyPr/>
                    <a:lstStyle/>
                    <a:p>
                      <a:pPr algn="l" fontAlgn="b"/>
                      <a:r>
                        <a:rPr lang="en-US" sz="2000" b="0" i="0" u="none" strike="noStrike" dirty="0">
                          <a:solidFill>
                            <a:srgbClr val="642F04"/>
                          </a:solidFill>
                          <a:latin typeface="Calibri"/>
                        </a:rPr>
                        <a:t>ORGANIZE</a:t>
                      </a:r>
                    </a:p>
                  </a:txBody>
                  <a:tcPr marL="7776" marR="7776" marT="7776" marB="0" anchor="b">
                    <a:lnL>
                      <a:noFill/>
                    </a:lnL>
                    <a:lnR>
                      <a:noFill/>
                    </a:lnR>
                    <a:lnT>
                      <a:noFill/>
                    </a:lnT>
                    <a:lnB>
                      <a:noFill/>
                    </a:lnB>
                    <a:solidFill>
                      <a:srgbClr val="00B0F0"/>
                    </a:solidFill>
                  </a:tcPr>
                </a:tc>
                <a:tc>
                  <a:txBody>
                    <a:bodyPr/>
                    <a:lstStyle/>
                    <a:p>
                      <a:pPr algn="l" fontAlgn="b"/>
                      <a:r>
                        <a:rPr lang="en-US" sz="2000" b="0" i="0" u="none" strike="noStrike">
                          <a:solidFill>
                            <a:srgbClr val="642F04"/>
                          </a:solidFill>
                          <a:latin typeface="Calibri"/>
                        </a:rPr>
                        <a:t>SEQUENCE</a:t>
                      </a:r>
                    </a:p>
                  </a:txBody>
                  <a:tcPr marL="7776" marR="7776" marT="7776" marB="0" anchor="b">
                    <a:lnL>
                      <a:noFill/>
                    </a:lnL>
                    <a:lnR>
                      <a:noFill/>
                    </a:lnR>
                    <a:lnT>
                      <a:noFill/>
                    </a:lnT>
                    <a:lnB>
                      <a:noFill/>
                    </a:lnB>
                  </a:tcPr>
                </a:tc>
                <a:tc gridSpan="2">
                  <a:txBody>
                    <a:bodyPr/>
                    <a:lstStyle/>
                    <a:p>
                      <a:endParaRPr lang="en-US" dirty="0">
                        <a:solidFill>
                          <a:srgbClr val="642F04"/>
                        </a:solidFill>
                      </a:endParaRPr>
                    </a:p>
                  </a:txBody>
                  <a:tcPr marL="7776" marR="7776" marT="7776" marB="0" anchor="b">
                    <a:lnL>
                      <a:noFill/>
                    </a:lnL>
                    <a:lnR>
                      <a:noFill/>
                    </a:lnR>
                    <a:lnT>
                      <a:noFill/>
                    </a:lnT>
                    <a:lnB>
                      <a:noFill/>
                    </a:lnB>
                  </a:tcPr>
                </a:tc>
                <a:tc hMerge="1">
                  <a:txBody>
                    <a:bodyPr/>
                    <a:lstStyle/>
                    <a:p>
                      <a:pPr algn="l" fontAlgn="b"/>
                      <a:endParaRPr lang="en-US" sz="2000" b="0" i="0" u="none" strike="noStrike">
                        <a:solidFill>
                          <a:srgbClr val="000000"/>
                        </a:solidFill>
                        <a:latin typeface="Calibri"/>
                      </a:endParaRPr>
                    </a:p>
                  </a:txBody>
                  <a:tcPr marL="7776" marR="7776" marT="7776" marB="0" anchor="b">
                    <a:lnL>
                      <a:noFill/>
                    </a:lnL>
                    <a:lnR>
                      <a:noFill/>
                    </a:lnR>
                    <a:lnT>
                      <a:noFill/>
                    </a:lnT>
                    <a:lnB>
                      <a:noFill/>
                    </a:lnB>
                  </a:tcPr>
                </a:tc>
                <a:tc>
                  <a:txBody>
                    <a:bodyPr/>
                    <a:lstStyle/>
                    <a:p>
                      <a:endParaRPr lang="en-US">
                        <a:solidFill>
                          <a:srgbClr val="642F04"/>
                        </a:solidFill>
                      </a:endParaRPr>
                    </a:p>
                  </a:txBody>
                  <a:tcPr marL="7776" marR="7776" marT="7776" marB="0" anchor="b">
                    <a:lnL>
                      <a:noFill/>
                    </a:lnL>
                    <a:lnR>
                      <a:noFill/>
                    </a:lnR>
                    <a:lnT>
                      <a:noFill/>
                    </a:lnT>
                    <a:lnB>
                      <a:noFill/>
                    </a:lnB>
                  </a:tcPr>
                </a:tc>
                <a:extLst>
                  <a:ext uri="{0D108BD9-81ED-4DB2-BD59-A6C34878D82A}">
                    <a16:rowId xmlns:a16="http://schemas.microsoft.com/office/drawing/2014/main" val="10013"/>
                  </a:ext>
                </a:extLst>
              </a:tr>
              <a:tr h="376871">
                <a:tc>
                  <a:txBody>
                    <a:bodyPr/>
                    <a:lstStyle/>
                    <a:p>
                      <a:pPr algn="l" fontAlgn="b"/>
                      <a:r>
                        <a:rPr lang="en-US" sz="2000" b="0" i="0" u="none" strike="noStrike">
                          <a:solidFill>
                            <a:srgbClr val="642F04"/>
                          </a:solidFill>
                          <a:latin typeface="Calibri"/>
                        </a:rPr>
                        <a:t>DOESN'T COMPLETE ACT</a:t>
                      </a:r>
                    </a:p>
                  </a:txBody>
                  <a:tcPr marL="7776" marR="7776" marT="7776" marB="0" anchor="b">
                    <a:lnL>
                      <a:noFill/>
                    </a:lnL>
                    <a:lnR>
                      <a:noFill/>
                    </a:lnR>
                    <a:lnT>
                      <a:noFill/>
                    </a:lnT>
                    <a:lnB>
                      <a:noFill/>
                    </a:lnB>
                  </a:tcPr>
                </a:tc>
                <a:tc>
                  <a:txBody>
                    <a:bodyPr/>
                    <a:lstStyle/>
                    <a:p>
                      <a:pPr algn="ctr" fontAlgn="b"/>
                      <a:r>
                        <a:rPr lang="en-US" sz="2000" b="0" i="0" u="none" strike="noStrike">
                          <a:solidFill>
                            <a:srgbClr val="642F04"/>
                          </a:solidFill>
                          <a:latin typeface="Calibri"/>
                        </a:rPr>
                        <a:t>x</a:t>
                      </a:r>
                    </a:p>
                  </a:txBody>
                  <a:tcPr marL="7776" marR="7776" marT="7776" marB="0" anchor="b">
                    <a:lnL>
                      <a:noFill/>
                    </a:lnL>
                    <a:lnR>
                      <a:noFill/>
                    </a:lnR>
                    <a:lnT>
                      <a:noFill/>
                    </a:lnT>
                    <a:lnB>
                      <a:noFill/>
                    </a:lnB>
                  </a:tcPr>
                </a:tc>
                <a:tc>
                  <a:txBody>
                    <a:bodyPr/>
                    <a:lstStyle/>
                    <a:p>
                      <a:pPr algn="ctr" fontAlgn="b"/>
                      <a:endParaRPr lang="en-US" sz="2000" b="0" i="0" u="none" strike="noStrike">
                        <a:solidFill>
                          <a:srgbClr val="642F04"/>
                        </a:solidFill>
                        <a:latin typeface="Calibri"/>
                      </a:endParaRPr>
                    </a:p>
                  </a:txBody>
                  <a:tcPr marL="7776" marR="7776" marT="7776" marB="0" anchor="b">
                    <a:lnL>
                      <a:noFill/>
                    </a:lnL>
                    <a:lnR>
                      <a:noFill/>
                    </a:lnR>
                    <a:lnT>
                      <a:noFill/>
                    </a:lnT>
                    <a:lnB>
                      <a:noFill/>
                    </a:lnB>
                  </a:tcPr>
                </a:tc>
                <a:tc>
                  <a:txBody>
                    <a:bodyPr/>
                    <a:lstStyle/>
                    <a:p>
                      <a:pPr algn="l" fontAlgn="b"/>
                      <a:r>
                        <a:rPr lang="en-US" sz="2000" b="0" i="0" u="none" strike="noStrike">
                          <a:solidFill>
                            <a:srgbClr val="642F04"/>
                          </a:solidFill>
                          <a:latin typeface="Calibri"/>
                        </a:rPr>
                        <a:t>SUSTAIN</a:t>
                      </a:r>
                    </a:p>
                  </a:txBody>
                  <a:tcPr marL="7776" marR="7776" marT="7776" marB="0" anchor="b">
                    <a:lnL>
                      <a:noFill/>
                    </a:lnL>
                    <a:lnR>
                      <a:noFill/>
                    </a:lnR>
                    <a:lnT>
                      <a:noFill/>
                    </a:lnT>
                    <a:lnB>
                      <a:noFill/>
                    </a:lnB>
                  </a:tcPr>
                </a:tc>
                <a:tc>
                  <a:txBody>
                    <a:bodyPr/>
                    <a:lstStyle/>
                    <a:p>
                      <a:pPr algn="l" fontAlgn="b"/>
                      <a:r>
                        <a:rPr lang="en-US" sz="2000" b="0" i="0" u="none" strike="noStrike">
                          <a:solidFill>
                            <a:srgbClr val="642F04"/>
                          </a:solidFill>
                          <a:latin typeface="Calibri"/>
                        </a:rPr>
                        <a:t>ENERGIZE</a:t>
                      </a:r>
                    </a:p>
                  </a:txBody>
                  <a:tcPr marL="7776" marR="7776" marT="7776" marB="0" anchor="b">
                    <a:lnL>
                      <a:noFill/>
                    </a:lnL>
                    <a:lnR>
                      <a:noFill/>
                    </a:lnR>
                    <a:lnT>
                      <a:noFill/>
                    </a:lnT>
                    <a:lnB>
                      <a:noFill/>
                    </a:lnB>
                  </a:tcPr>
                </a:tc>
                <a:tc gridSpan="2">
                  <a:txBody>
                    <a:bodyPr/>
                    <a:lstStyle/>
                    <a:p>
                      <a:endParaRPr lang="en-US">
                        <a:solidFill>
                          <a:srgbClr val="642F04"/>
                        </a:solidFill>
                      </a:endParaRPr>
                    </a:p>
                  </a:txBody>
                  <a:tcPr marL="7776" marR="7776" marT="7776" marB="0" anchor="b">
                    <a:lnL>
                      <a:noFill/>
                    </a:lnL>
                    <a:lnR>
                      <a:noFill/>
                    </a:lnR>
                    <a:lnT>
                      <a:noFill/>
                    </a:lnT>
                    <a:lnB>
                      <a:noFill/>
                    </a:lnB>
                  </a:tcPr>
                </a:tc>
                <a:tc hMerge="1">
                  <a:txBody>
                    <a:bodyPr/>
                    <a:lstStyle/>
                    <a:p>
                      <a:pPr algn="l" fontAlgn="b"/>
                      <a:endParaRPr lang="en-US" sz="2000" b="0" i="0" u="none" strike="noStrike" dirty="0">
                        <a:solidFill>
                          <a:srgbClr val="000000"/>
                        </a:solidFill>
                        <a:latin typeface="Calibri"/>
                      </a:endParaRPr>
                    </a:p>
                  </a:txBody>
                  <a:tcPr marL="7776" marR="7776" marT="7776" marB="0" anchor="b">
                    <a:lnL>
                      <a:noFill/>
                    </a:lnL>
                    <a:lnR>
                      <a:noFill/>
                    </a:lnR>
                    <a:lnT>
                      <a:noFill/>
                    </a:lnT>
                    <a:lnB>
                      <a:noFill/>
                    </a:lnB>
                  </a:tcPr>
                </a:tc>
                <a:tc>
                  <a:txBody>
                    <a:bodyPr/>
                    <a:lstStyle/>
                    <a:p>
                      <a:endParaRPr lang="en-US" dirty="0">
                        <a:solidFill>
                          <a:srgbClr val="642F04"/>
                        </a:solidFill>
                      </a:endParaRPr>
                    </a:p>
                  </a:txBody>
                  <a:tcPr marL="7776" marR="7776" marT="7776" marB="0" anchor="b">
                    <a:lnL>
                      <a:noFill/>
                    </a:lnL>
                    <a:lnR>
                      <a:noFill/>
                    </a:lnR>
                    <a:lnT>
                      <a:noFill/>
                    </a:lnT>
                    <a:lnB>
                      <a:noFill/>
                    </a:lnB>
                  </a:tcPr>
                </a:tc>
                <a:extLst>
                  <a:ext uri="{0D108BD9-81ED-4DB2-BD59-A6C34878D82A}">
                    <a16:rowId xmlns:a16="http://schemas.microsoft.com/office/drawing/2014/main" val="10014"/>
                  </a:ext>
                </a:extLst>
              </a:tr>
            </a:tbl>
          </a:graphicData>
        </a:graphic>
      </p:graphicFrame>
      <p:sp>
        <p:nvSpPr>
          <p:cNvPr id="7" name="Rectangle 6"/>
          <p:cNvSpPr/>
          <p:nvPr/>
        </p:nvSpPr>
        <p:spPr>
          <a:xfrm>
            <a:off x="129951" y="87541"/>
            <a:ext cx="392563" cy="40594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8" name="Straight Connector 7"/>
          <p:cNvCxnSpPr/>
          <p:nvPr/>
        </p:nvCxnSpPr>
        <p:spPr>
          <a:xfrm>
            <a:off x="1582740" y="1190848"/>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29951" y="28905"/>
            <a:ext cx="4614148" cy="523220"/>
          </a:xfrm>
          <a:prstGeom prst="rect">
            <a:avLst/>
          </a:prstGeom>
        </p:spPr>
        <p:txBody>
          <a:bodyPr wrap="none">
            <a:spAutoFit/>
          </a:bodyPr>
          <a:lstStyle/>
          <a:p>
            <a:pPr fontAlgn="b"/>
            <a:r>
              <a:rPr lang="en-US" sz="2800" b="1" dirty="0">
                <a:solidFill>
                  <a:srgbClr val="642F04"/>
                </a:solidFill>
                <a:latin typeface="Calibri"/>
              </a:rPr>
              <a:t>BRIEF PLAN/ORGANIZE SCALE</a:t>
            </a:r>
          </a:p>
        </p:txBody>
      </p:sp>
    </p:spTree>
    <p:extLst>
      <p:ext uri="{BB962C8B-B14F-4D97-AF65-F5344CB8AC3E}">
        <p14:creationId xmlns:p14="http://schemas.microsoft.com/office/powerpoint/2010/main" val="17520488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body" idx="1"/>
          </p:nvPr>
        </p:nvSpPr>
        <p:spPr>
          <a:xfrm>
            <a:off x="304800" y="1447800"/>
            <a:ext cx="8686800" cy="4876800"/>
          </a:xfrm>
        </p:spPr>
        <p:txBody>
          <a:bodyPr/>
          <a:lstStyle/>
          <a:p>
            <a:pPr marL="0" indent="0" eaLnBrk="1" hangingPunct="1">
              <a:buNone/>
            </a:pPr>
            <a:r>
              <a:rPr lang="en-US" sz="4400" dirty="0"/>
              <a:t>Ideally, behavior rating inventories would offer coverage of a broad array of executive functions across all 4 domains within all 4 arenas of involvement.</a:t>
            </a:r>
          </a:p>
        </p:txBody>
      </p:sp>
      <p:sp>
        <p:nvSpPr>
          <p:cNvPr id="9" name="Rectangle 8"/>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10" name="Straight Connector 9"/>
          <p:cNvCxnSpPr/>
          <p:nvPr/>
        </p:nvCxnSpPr>
        <p:spPr>
          <a:xfrm>
            <a:off x="1582740" y="1089250"/>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69635" name="Rectangle 3"/>
          <p:cNvSpPr>
            <a:spLocks noGrp="1" noChangeArrowheads="1"/>
          </p:cNvSpPr>
          <p:nvPr>
            <p:ph type="title"/>
          </p:nvPr>
        </p:nvSpPr>
        <p:spPr>
          <a:xfrm>
            <a:off x="304800" y="126274"/>
            <a:ext cx="8643257" cy="918029"/>
          </a:xfrm>
        </p:spPr>
        <p:txBody>
          <a:bodyPr/>
          <a:lstStyle/>
          <a:p>
            <a:pPr algn="l" eaLnBrk="1" hangingPunct="1"/>
            <a:r>
              <a:rPr lang="en-US" sz="3200" dirty="0"/>
              <a:t>Parent, Teacher, Self-Report Inventories</a:t>
            </a:r>
          </a:p>
        </p:txBody>
      </p:sp>
      <p:pic>
        <p:nvPicPr>
          <p:cNvPr id="6" name="Picture 4" descr="https://encrypted-tbn1.gstatic.com/images?q=tbn:ANd9GcRPx1oxj5qOO7B-r9t0k69NSBGhqwOxXwSm8dXwmOcZ2YtOwXYQ"/>
          <p:cNvPicPr>
            <a:picLocks noChangeAspect="1" noChangeArrowheads="1"/>
          </p:cNvPicPr>
          <p:nvPr/>
        </p:nvPicPr>
        <p:blipFill rotWithShape="1">
          <a:blip r:embed="rId2">
            <a:extLst>
              <a:ext uri="{28A0092B-C50C-407E-A947-70E740481C1C}">
                <a14:useLocalDpi xmlns:a14="http://schemas.microsoft.com/office/drawing/2010/main" val="0"/>
              </a:ext>
            </a:extLst>
          </a:blip>
          <a:srcRect l="4026" t="6105" r="7323" b="8286"/>
          <a:stretch/>
        </p:blipFill>
        <p:spPr bwMode="auto">
          <a:xfrm>
            <a:off x="7265635" y="4957011"/>
            <a:ext cx="1579982" cy="1588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7820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37954" y="535980"/>
            <a:ext cx="1100092" cy="104582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sp>
        <p:nvSpPr>
          <p:cNvPr id="28675" name="Rectangle 3"/>
          <p:cNvSpPr>
            <a:spLocks noGrp="1" noChangeArrowheads="1"/>
          </p:cNvSpPr>
          <p:nvPr>
            <p:ph type="body" idx="1"/>
          </p:nvPr>
        </p:nvSpPr>
        <p:spPr>
          <a:xfrm>
            <a:off x="363573" y="933545"/>
            <a:ext cx="8494181" cy="4658628"/>
          </a:xfrm>
        </p:spPr>
        <p:txBody>
          <a:bodyPr>
            <a:noAutofit/>
          </a:bodyPr>
          <a:lstStyle/>
          <a:p>
            <a:pPr marL="0" indent="0" algn="ctr">
              <a:buNone/>
            </a:pPr>
            <a:r>
              <a:rPr lang="en-US" sz="5400" b="1" dirty="0">
                <a:solidFill>
                  <a:srgbClr val="663300"/>
                </a:solidFill>
              </a:rPr>
              <a:t>Advances in the </a:t>
            </a:r>
          </a:p>
          <a:p>
            <a:pPr marL="0" indent="0" algn="ctr">
              <a:buNone/>
            </a:pPr>
            <a:r>
              <a:rPr lang="en-US" sz="5400" b="1" dirty="0">
                <a:solidFill>
                  <a:srgbClr val="663300"/>
                </a:solidFill>
              </a:rPr>
              <a:t>Assessment of </a:t>
            </a:r>
            <a:r>
              <a:rPr lang="en-US" sz="5400" b="1" dirty="0" err="1">
                <a:solidFill>
                  <a:srgbClr val="663300"/>
                </a:solidFill>
              </a:rPr>
              <a:t>Efs</a:t>
            </a:r>
            <a:r>
              <a:rPr lang="en-US" sz="5400" b="1" dirty="0"/>
              <a:t> </a:t>
            </a:r>
          </a:p>
          <a:p>
            <a:pPr marL="0" indent="0" algn="ctr">
              <a:buNone/>
            </a:pPr>
            <a:r>
              <a:rPr lang="en-US" sz="5400" b="1" dirty="0"/>
              <a:t>Using</a:t>
            </a:r>
          </a:p>
          <a:p>
            <a:pPr marL="0" indent="0" algn="ctr">
              <a:buNone/>
            </a:pPr>
            <a:r>
              <a:rPr lang="en-US" sz="5400" b="1" dirty="0"/>
              <a:t>Rating Scales</a:t>
            </a:r>
            <a:endParaRPr lang="en-US" sz="5400" b="1" dirty="0">
              <a:solidFill>
                <a:srgbClr val="663300"/>
              </a:solidFill>
            </a:endParaRPr>
          </a:p>
          <a:p>
            <a:pPr algn="ctr" eaLnBrk="1" hangingPunct="1">
              <a:lnSpc>
                <a:spcPct val="90000"/>
              </a:lnSpc>
              <a:buFont typeface="Wingdings" pitchFamily="2" charset="2"/>
              <a:buChar char="§"/>
            </a:pPr>
            <a:endParaRPr lang="en-US" sz="5400" b="1" dirty="0">
              <a:solidFill>
                <a:srgbClr val="663300"/>
              </a:solidFill>
            </a:endParaRPr>
          </a:p>
          <a:p>
            <a:pPr algn="ctr" eaLnBrk="1" hangingPunct="1">
              <a:lnSpc>
                <a:spcPct val="90000"/>
              </a:lnSpc>
              <a:buFont typeface="Wingdings" pitchFamily="2" charset="2"/>
              <a:buChar char="§"/>
            </a:pPr>
            <a:endParaRPr lang="en-US" sz="5400" b="1" dirty="0">
              <a:solidFill>
                <a:srgbClr val="663300"/>
              </a:solidFill>
            </a:endParaRPr>
          </a:p>
        </p:txBody>
      </p:sp>
      <p:cxnSp>
        <p:nvCxnSpPr>
          <p:cNvPr id="14" name="Straight Connector 13"/>
          <p:cNvCxnSpPr/>
          <p:nvPr/>
        </p:nvCxnSpPr>
        <p:spPr>
          <a:xfrm>
            <a:off x="1939850" y="5129457"/>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21297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body" idx="1"/>
          </p:nvPr>
        </p:nvSpPr>
        <p:spPr>
          <a:xfrm>
            <a:off x="252814" y="1284108"/>
            <a:ext cx="8476343" cy="4880428"/>
          </a:xfrm>
        </p:spPr>
        <p:txBody>
          <a:bodyPr/>
          <a:lstStyle/>
          <a:p>
            <a:pPr marL="0" indent="0" eaLnBrk="1" hangingPunct="1">
              <a:buNone/>
            </a:pPr>
            <a:r>
              <a:rPr lang="en-US" sz="3600" dirty="0"/>
              <a:t>The McCloskey Executive Function Scales (MEFS) assess 33 self-regulation executive functions across multiple domains of function within multiple arenas of involvement:</a:t>
            </a:r>
          </a:p>
          <a:p>
            <a:pPr marL="738188" indent="-452438" eaLnBrk="1" hangingPunct="1">
              <a:buFont typeface="Wingdings" panose="05000000000000000000" pitchFamily="2" charset="2"/>
              <a:buChar char="§"/>
            </a:pPr>
            <a:r>
              <a:rPr lang="en-US" sz="3600" dirty="0"/>
              <a:t>School (Symbol System) </a:t>
            </a:r>
          </a:p>
          <a:p>
            <a:pPr marL="738188" indent="-452438" eaLnBrk="1" hangingPunct="1">
              <a:buFont typeface="Wingdings" panose="05000000000000000000" pitchFamily="2" charset="2"/>
              <a:buChar char="§"/>
            </a:pPr>
            <a:r>
              <a:rPr lang="en-US" sz="3600" dirty="0"/>
              <a:t>Social (Interpersonal)</a:t>
            </a:r>
          </a:p>
          <a:p>
            <a:pPr marL="738188" indent="-452438" eaLnBrk="1" hangingPunct="1">
              <a:buFont typeface="Wingdings" panose="05000000000000000000" pitchFamily="2" charset="2"/>
              <a:buChar char="§"/>
            </a:pPr>
            <a:r>
              <a:rPr lang="en-US" sz="3600" dirty="0"/>
              <a:t>Self (Intrapersonal)</a:t>
            </a:r>
          </a:p>
        </p:txBody>
      </p:sp>
      <p:sp>
        <p:nvSpPr>
          <p:cNvPr id="11" name="Rectangle 10"/>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12" name="Straight Connector 11"/>
          <p:cNvCxnSpPr/>
          <p:nvPr/>
        </p:nvCxnSpPr>
        <p:spPr>
          <a:xfrm>
            <a:off x="1582740" y="1089250"/>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94211" name="Rectangle 3"/>
          <p:cNvSpPr>
            <a:spLocks noGrp="1" noChangeArrowheads="1"/>
          </p:cNvSpPr>
          <p:nvPr>
            <p:ph type="title"/>
          </p:nvPr>
        </p:nvSpPr>
        <p:spPr>
          <a:xfrm>
            <a:off x="252814" y="57892"/>
            <a:ext cx="8802914" cy="961571"/>
          </a:xfrm>
        </p:spPr>
        <p:txBody>
          <a:bodyPr/>
          <a:lstStyle/>
          <a:p>
            <a:pPr algn="l" eaLnBrk="1" hangingPunct="1"/>
            <a:r>
              <a:rPr lang="en-US" sz="3200" dirty="0"/>
              <a:t>Parent, Teacher, Self-Report Inventories</a:t>
            </a:r>
          </a:p>
        </p:txBody>
      </p:sp>
      <p:pic>
        <p:nvPicPr>
          <p:cNvPr id="6" name="Picture 4" descr="https://encrypted-tbn1.gstatic.com/images?q=tbn:ANd9GcRPx1oxj5qOO7B-r9t0k69NSBGhqwOxXwSm8dXwmOcZ2YtOwXYQ"/>
          <p:cNvPicPr>
            <a:picLocks noChangeAspect="1" noChangeArrowheads="1"/>
          </p:cNvPicPr>
          <p:nvPr/>
        </p:nvPicPr>
        <p:blipFill rotWithShape="1">
          <a:blip r:embed="rId2">
            <a:extLst>
              <a:ext uri="{28A0092B-C50C-407E-A947-70E740481C1C}">
                <a14:useLocalDpi xmlns:a14="http://schemas.microsoft.com/office/drawing/2010/main" val="0"/>
              </a:ext>
            </a:extLst>
          </a:blip>
          <a:srcRect l="4026" t="6105" r="7323" b="8286"/>
          <a:stretch/>
        </p:blipFill>
        <p:spPr bwMode="auto">
          <a:xfrm>
            <a:off x="6988544" y="4554736"/>
            <a:ext cx="1579982" cy="1588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1183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body" idx="1"/>
          </p:nvPr>
        </p:nvSpPr>
        <p:spPr>
          <a:xfrm>
            <a:off x="159999" y="1159038"/>
            <a:ext cx="8476343" cy="4880428"/>
          </a:xfrm>
        </p:spPr>
        <p:txBody>
          <a:bodyPr/>
          <a:lstStyle/>
          <a:p>
            <a:pPr marL="0" indent="0" eaLnBrk="1" hangingPunct="1">
              <a:buNone/>
            </a:pPr>
            <a:r>
              <a:rPr lang="en-US" sz="3600" dirty="0"/>
              <a:t>Raters make judgments about level of competency as well as frequency:</a:t>
            </a:r>
          </a:p>
          <a:p>
            <a:pPr marL="738188" indent="-452438" eaLnBrk="1" hangingPunct="1">
              <a:buFont typeface="Wingdings" panose="05000000000000000000" pitchFamily="2" charset="2"/>
              <a:buChar char="§"/>
            </a:pPr>
            <a:r>
              <a:rPr lang="en-US" sz="3600" dirty="0"/>
              <a:t>Frequency of EF Strength (EFS)</a:t>
            </a:r>
          </a:p>
          <a:p>
            <a:pPr marL="738188" indent="-452438" eaLnBrk="1" hangingPunct="1">
              <a:buFont typeface="Wingdings" panose="05000000000000000000" pitchFamily="2" charset="2"/>
              <a:buChar char="§"/>
            </a:pPr>
            <a:r>
              <a:rPr lang="en-US" sz="3600" dirty="0"/>
              <a:t>Frequency of Executive Function       Deficit (EFD)</a:t>
            </a:r>
          </a:p>
          <a:p>
            <a:pPr marL="738188" indent="-452438" eaLnBrk="1" hangingPunct="1">
              <a:buFont typeface="Wingdings" panose="05000000000000000000" pitchFamily="2" charset="2"/>
              <a:buChar char="§"/>
            </a:pPr>
            <a:r>
              <a:rPr lang="en-US" sz="3600" dirty="0"/>
              <a:t>Frequency of Executive Skill     Deficit (ESD)</a:t>
            </a:r>
          </a:p>
        </p:txBody>
      </p:sp>
      <p:sp>
        <p:nvSpPr>
          <p:cNvPr id="11" name="Rectangle 10"/>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12" name="Straight Connector 11"/>
          <p:cNvCxnSpPr/>
          <p:nvPr/>
        </p:nvCxnSpPr>
        <p:spPr>
          <a:xfrm>
            <a:off x="1582740" y="1089250"/>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94211" name="Rectangle 3"/>
          <p:cNvSpPr>
            <a:spLocks noGrp="1" noChangeArrowheads="1"/>
          </p:cNvSpPr>
          <p:nvPr>
            <p:ph type="title"/>
          </p:nvPr>
        </p:nvSpPr>
        <p:spPr>
          <a:xfrm>
            <a:off x="252814" y="57892"/>
            <a:ext cx="8802914" cy="961571"/>
          </a:xfrm>
        </p:spPr>
        <p:txBody>
          <a:bodyPr/>
          <a:lstStyle/>
          <a:p>
            <a:pPr algn="l" eaLnBrk="1" hangingPunct="1"/>
            <a:r>
              <a:rPr lang="en-US" sz="3200" dirty="0"/>
              <a:t>MEFS Parent, Teacher, Self-Report Forms</a:t>
            </a:r>
          </a:p>
        </p:txBody>
      </p:sp>
      <p:pic>
        <p:nvPicPr>
          <p:cNvPr id="6" name="Picture 4" descr="https://encrypted-tbn1.gstatic.com/images?q=tbn:ANd9GcRPx1oxj5qOO7B-r9t0k69NSBGhqwOxXwSm8dXwmOcZ2YtOwXYQ"/>
          <p:cNvPicPr>
            <a:picLocks noChangeAspect="1" noChangeArrowheads="1"/>
          </p:cNvPicPr>
          <p:nvPr/>
        </p:nvPicPr>
        <p:blipFill rotWithShape="1">
          <a:blip r:embed="rId2">
            <a:extLst>
              <a:ext uri="{28A0092B-C50C-407E-A947-70E740481C1C}">
                <a14:useLocalDpi xmlns:a14="http://schemas.microsoft.com/office/drawing/2010/main" val="0"/>
              </a:ext>
            </a:extLst>
          </a:blip>
          <a:srcRect l="4026" t="6105" r="7323" b="8286"/>
          <a:stretch/>
        </p:blipFill>
        <p:spPr bwMode="auto">
          <a:xfrm>
            <a:off x="7056360" y="4785645"/>
            <a:ext cx="1579982" cy="1588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5719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12" name="Straight Connector 11"/>
          <p:cNvCxnSpPr/>
          <p:nvPr/>
        </p:nvCxnSpPr>
        <p:spPr>
          <a:xfrm>
            <a:off x="1582740" y="958624"/>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94211" name="Rectangle 3"/>
          <p:cNvSpPr>
            <a:spLocks noGrp="1" noChangeArrowheads="1"/>
          </p:cNvSpPr>
          <p:nvPr>
            <p:ph type="title"/>
          </p:nvPr>
        </p:nvSpPr>
        <p:spPr>
          <a:xfrm>
            <a:off x="242181" y="107495"/>
            <a:ext cx="8802914" cy="961571"/>
          </a:xfrm>
        </p:spPr>
        <p:txBody>
          <a:bodyPr/>
          <a:lstStyle/>
          <a:p>
            <a:pPr algn="l" eaLnBrk="1" hangingPunct="1"/>
            <a:r>
              <a:rPr lang="en-US" sz="3200" dirty="0"/>
              <a:t>MEFS Parent, Teacher, Self-Report Forms</a:t>
            </a:r>
          </a:p>
        </p:txBody>
      </p:sp>
      <p:sp>
        <p:nvSpPr>
          <p:cNvPr id="7" name="TextBox 6"/>
          <p:cNvSpPr txBox="1"/>
          <p:nvPr/>
        </p:nvSpPr>
        <p:spPr>
          <a:xfrm>
            <a:off x="242181" y="1148679"/>
            <a:ext cx="3929281" cy="646331"/>
          </a:xfrm>
          <a:prstGeom prst="rect">
            <a:avLst/>
          </a:prstGeom>
          <a:noFill/>
        </p:spPr>
        <p:txBody>
          <a:bodyPr wrap="none">
            <a:spAutoFit/>
          </a:bodyPr>
          <a:lstStyle/>
          <a:p>
            <a:pPr>
              <a:defRPr/>
            </a:pPr>
            <a:r>
              <a:rPr lang="en-US" sz="3600" b="1" dirty="0">
                <a:solidFill>
                  <a:srgbClr val="663300"/>
                </a:solidFill>
              </a:rPr>
              <a:t>Attention Cluster</a:t>
            </a:r>
          </a:p>
        </p:txBody>
      </p:sp>
      <p:graphicFrame>
        <p:nvGraphicFramePr>
          <p:cNvPr id="4" name="Table 3"/>
          <p:cNvGraphicFramePr>
            <a:graphicFrameLocks noGrp="1"/>
          </p:cNvGraphicFramePr>
          <p:nvPr>
            <p:extLst/>
          </p:nvPr>
        </p:nvGraphicFramePr>
        <p:xfrm>
          <a:off x="406399" y="1902692"/>
          <a:ext cx="8460509" cy="4703948"/>
        </p:xfrm>
        <a:graphic>
          <a:graphicData uri="http://schemas.openxmlformats.org/drawingml/2006/table">
            <a:tbl>
              <a:tblPr firstRow="1" firstCol="1" lastRow="1" lastCol="1" bandRow="1" bandCol="1">
                <a:tableStyleId>{5C22544A-7EE6-4342-B048-85BDC9FD1C3A}</a:tableStyleId>
              </a:tblPr>
              <a:tblGrid>
                <a:gridCol w="8460509">
                  <a:extLst>
                    <a:ext uri="{9D8B030D-6E8A-4147-A177-3AD203B41FA5}">
                      <a16:colId xmlns:a16="http://schemas.microsoft.com/office/drawing/2014/main" val="20000"/>
                    </a:ext>
                  </a:extLst>
                </a:gridCol>
              </a:tblGrid>
              <a:tr h="489526">
                <a:tc>
                  <a:txBody>
                    <a:bodyPr/>
                    <a:lstStyle/>
                    <a:p>
                      <a:pPr marL="0" marR="0">
                        <a:lnSpc>
                          <a:spcPct val="107000"/>
                        </a:lnSpc>
                        <a:spcBef>
                          <a:spcPts val="0"/>
                        </a:spcBef>
                        <a:spcAft>
                          <a:spcPts val="0"/>
                        </a:spcAft>
                      </a:pPr>
                      <a:r>
                        <a:rPr lang="en-US" sz="2400">
                          <a:solidFill>
                            <a:srgbClr val="663300"/>
                          </a:solidFill>
                          <a:effectLst/>
                        </a:rPr>
                        <a:t>BECOMING AWARE </a:t>
                      </a:r>
                      <a:endParaRPr lang="en-US" sz="3600">
                        <a:solidFill>
                          <a:srgbClr val="66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792052">
                <a:tc>
                  <a:txBody>
                    <a:bodyPr/>
                    <a:lstStyle/>
                    <a:p>
                      <a:pPr marL="0" marR="0">
                        <a:lnSpc>
                          <a:spcPct val="107000"/>
                        </a:lnSpc>
                        <a:spcBef>
                          <a:spcPts val="0"/>
                        </a:spcBef>
                        <a:spcAft>
                          <a:spcPts val="0"/>
                        </a:spcAft>
                      </a:pPr>
                      <a:r>
                        <a:rPr lang="en-US" sz="2400">
                          <a:solidFill>
                            <a:srgbClr val="663300"/>
                          </a:solidFill>
                          <a:effectLst/>
                        </a:rPr>
                        <a:t>Knows what he or she should be doing for school tasks and knows when to do it.</a:t>
                      </a:r>
                      <a:endParaRPr lang="en-US" sz="3600">
                        <a:solidFill>
                          <a:srgbClr val="66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92052">
                <a:tc>
                  <a:txBody>
                    <a:bodyPr/>
                    <a:lstStyle/>
                    <a:p>
                      <a:pPr marL="0" marR="0">
                        <a:lnSpc>
                          <a:spcPct val="107000"/>
                        </a:lnSpc>
                        <a:spcBef>
                          <a:spcPts val="0"/>
                        </a:spcBef>
                        <a:spcAft>
                          <a:spcPts val="0"/>
                        </a:spcAft>
                      </a:pPr>
                      <a:r>
                        <a:rPr lang="en-US" sz="2400">
                          <a:solidFill>
                            <a:srgbClr val="663300"/>
                          </a:solidFill>
                          <a:effectLst/>
                        </a:rPr>
                        <a:t>Makes eye contact with, listens to, and touches others in an appropriate way in social situations.</a:t>
                      </a:r>
                      <a:endParaRPr lang="en-US" sz="3600">
                        <a:solidFill>
                          <a:srgbClr val="66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59073">
                <a:tc>
                  <a:txBody>
                    <a:bodyPr/>
                    <a:lstStyle/>
                    <a:p>
                      <a:pPr marL="0" marR="0">
                        <a:lnSpc>
                          <a:spcPct val="107000"/>
                        </a:lnSpc>
                        <a:spcBef>
                          <a:spcPts val="0"/>
                        </a:spcBef>
                        <a:spcAft>
                          <a:spcPts val="0"/>
                        </a:spcAft>
                      </a:pPr>
                      <a:r>
                        <a:rPr lang="en-US" sz="2400">
                          <a:solidFill>
                            <a:srgbClr val="663300"/>
                          </a:solidFill>
                          <a:effectLst/>
                        </a:rPr>
                        <a:t>FOCUSING ATTENTION</a:t>
                      </a:r>
                      <a:endParaRPr lang="en-US" sz="3600">
                        <a:solidFill>
                          <a:srgbClr val="66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85986">
                <a:tc>
                  <a:txBody>
                    <a:bodyPr/>
                    <a:lstStyle/>
                    <a:p>
                      <a:pPr marL="0" marR="0">
                        <a:lnSpc>
                          <a:spcPct val="107000"/>
                        </a:lnSpc>
                        <a:spcBef>
                          <a:spcPts val="0"/>
                        </a:spcBef>
                        <a:spcAft>
                          <a:spcPts val="0"/>
                        </a:spcAft>
                      </a:pPr>
                      <a:r>
                        <a:rPr lang="en-US" sz="2400">
                          <a:solidFill>
                            <a:srgbClr val="663300"/>
                          </a:solidFill>
                          <a:effectLst/>
                        </a:rPr>
                        <a:t>Focuses attention on school tasks.</a:t>
                      </a:r>
                      <a:endParaRPr lang="en-US" sz="3600">
                        <a:solidFill>
                          <a:srgbClr val="66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85986">
                <a:tc>
                  <a:txBody>
                    <a:bodyPr/>
                    <a:lstStyle/>
                    <a:p>
                      <a:pPr marL="0" marR="0">
                        <a:lnSpc>
                          <a:spcPct val="107000"/>
                        </a:lnSpc>
                        <a:spcBef>
                          <a:spcPts val="0"/>
                        </a:spcBef>
                        <a:spcAft>
                          <a:spcPts val="0"/>
                        </a:spcAft>
                      </a:pPr>
                      <a:r>
                        <a:rPr lang="en-US" sz="2400">
                          <a:solidFill>
                            <a:srgbClr val="663300"/>
                          </a:solidFill>
                          <a:effectLst/>
                        </a:rPr>
                        <a:t>Focuses attention on others in social situations.</a:t>
                      </a:r>
                      <a:endParaRPr lang="en-US" sz="3600">
                        <a:solidFill>
                          <a:srgbClr val="66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93409">
                <a:tc>
                  <a:txBody>
                    <a:bodyPr/>
                    <a:lstStyle/>
                    <a:p>
                      <a:pPr marL="0" marR="0">
                        <a:lnSpc>
                          <a:spcPct val="107000"/>
                        </a:lnSpc>
                        <a:spcBef>
                          <a:spcPts val="0"/>
                        </a:spcBef>
                        <a:spcAft>
                          <a:spcPts val="0"/>
                        </a:spcAft>
                      </a:pPr>
                      <a:r>
                        <a:rPr lang="en-US" sz="2400">
                          <a:solidFill>
                            <a:srgbClr val="663300"/>
                          </a:solidFill>
                          <a:effectLst/>
                        </a:rPr>
                        <a:t>SUSTAINING ATTENTION</a:t>
                      </a:r>
                      <a:endParaRPr lang="en-US" sz="3600">
                        <a:solidFill>
                          <a:srgbClr val="66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503783">
                <a:tc>
                  <a:txBody>
                    <a:bodyPr/>
                    <a:lstStyle/>
                    <a:p>
                      <a:pPr marL="0" marR="0">
                        <a:lnSpc>
                          <a:spcPct val="107000"/>
                        </a:lnSpc>
                        <a:spcBef>
                          <a:spcPts val="0"/>
                        </a:spcBef>
                        <a:spcAft>
                          <a:spcPts val="0"/>
                        </a:spcAft>
                      </a:pPr>
                      <a:r>
                        <a:rPr lang="en-US" sz="2400">
                          <a:solidFill>
                            <a:srgbClr val="663300"/>
                          </a:solidFill>
                          <a:effectLst/>
                        </a:rPr>
                        <a:t>Sustains attention for school tasks until a task is completed.</a:t>
                      </a:r>
                      <a:endParaRPr lang="en-US" sz="3600">
                        <a:solidFill>
                          <a:srgbClr val="66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85986">
                <a:tc>
                  <a:txBody>
                    <a:bodyPr/>
                    <a:lstStyle/>
                    <a:p>
                      <a:pPr marL="0" marR="0">
                        <a:lnSpc>
                          <a:spcPct val="107000"/>
                        </a:lnSpc>
                        <a:spcBef>
                          <a:spcPts val="0"/>
                        </a:spcBef>
                        <a:spcAft>
                          <a:spcPts val="0"/>
                        </a:spcAft>
                      </a:pPr>
                      <a:r>
                        <a:rPr lang="en-US" sz="2400" dirty="0">
                          <a:solidFill>
                            <a:srgbClr val="663300"/>
                          </a:solidFill>
                          <a:effectLst/>
                        </a:rPr>
                        <a:t>Sustains attention to others in social situations.</a:t>
                      </a:r>
                      <a:endParaRPr lang="en-US" sz="3600" dirty="0">
                        <a:solidFill>
                          <a:srgbClr val="66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2661947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12" name="Straight Connector 11"/>
          <p:cNvCxnSpPr/>
          <p:nvPr/>
        </p:nvCxnSpPr>
        <p:spPr>
          <a:xfrm>
            <a:off x="1582740" y="958624"/>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94211" name="Rectangle 3"/>
          <p:cNvSpPr>
            <a:spLocks noGrp="1" noChangeArrowheads="1"/>
          </p:cNvSpPr>
          <p:nvPr>
            <p:ph type="title"/>
          </p:nvPr>
        </p:nvSpPr>
        <p:spPr>
          <a:xfrm>
            <a:off x="242181" y="107495"/>
            <a:ext cx="8802914" cy="961571"/>
          </a:xfrm>
        </p:spPr>
        <p:txBody>
          <a:bodyPr/>
          <a:lstStyle/>
          <a:p>
            <a:pPr algn="l" eaLnBrk="1" hangingPunct="1"/>
            <a:r>
              <a:rPr lang="en-US" sz="3200" dirty="0"/>
              <a:t>MEFS Parent, Teacher, Self-Report Forms</a:t>
            </a:r>
          </a:p>
        </p:txBody>
      </p:sp>
      <p:graphicFrame>
        <p:nvGraphicFramePr>
          <p:cNvPr id="3" name="Table 2"/>
          <p:cNvGraphicFramePr>
            <a:graphicFrameLocks noGrp="1"/>
          </p:cNvGraphicFramePr>
          <p:nvPr>
            <p:extLst/>
          </p:nvPr>
        </p:nvGraphicFramePr>
        <p:xfrm>
          <a:off x="288758" y="1184150"/>
          <a:ext cx="8287350" cy="5284027"/>
        </p:xfrm>
        <a:graphic>
          <a:graphicData uri="http://schemas.openxmlformats.org/drawingml/2006/table">
            <a:tbl>
              <a:tblPr firstRow="1" firstCol="1" bandRow="1">
                <a:tableStyleId>{5C22544A-7EE6-4342-B048-85BDC9FD1C3A}</a:tableStyleId>
              </a:tblPr>
              <a:tblGrid>
                <a:gridCol w="519764">
                  <a:extLst>
                    <a:ext uri="{9D8B030D-6E8A-4147-A177-3AD203B41FA5}">
                      <a16:colId xmlns:a16="http://schemas.microsoft.com/office/drawing/2014/main" val="20000"/>
                    </a:ext>
                  </a:extLst>
                </a:gridCol>
                <a:gridCol w="605248">
                  <a:extLst>
                    <a:ext uri="{9D8B030D-6E8A-4147-A177-3AD203B41FA5}">
                      <a16:colId xmlns:a16="http://schemas.microsoft.com/office/drawing/2014/main" val="20001"/>
                    </a:ext>
                  </a:extLst>
                </a:gridCol>
                <a:gridCol w="7162338">
                  <a:extLst>
                    <a:ext uri="{9D8B030D-6E8A-4147-A177-3AD203B41FA5}">
                      <a16:colId xmlns:a16="http://schemas.microsoft.com/office/drawing/2014/main" val="20002"/>
                    </a:ext>
                  </a:extLst>
                </a:gridCol>
              </a:tblGrid>
              <a:tr h="1083756">
                <a:tc>
                  <a:txBody>
                    <a:bodyPr/>
                    <a:lstStyle/>
                    <a:p>
                      <a:pPr marL="0" marR="0" algn="ctr">
                        <a:spcBef>
                          <a:spcPts val="0"/>
                        </a:spcBef>
                        <a:spcAft>
                          <a:spcPts val="0"/>
                        </a:spcAft>
                      </a:pPr>
                      <a:endParaRPr lang="en-US" sz="2400" b="1" dirty="0">
                        <a:solidFill>
                          <a:srgbClr val="663300"/>
                        </a:solidFill>
                        <a:effectLst/>
                      </a:endParaRPr>
                    </a:p>
                    <a:p>
                      <a:pPr marL="0" marR="0" algn="ctr">
                        <a:spcBef>
                          <a:spcPts val="0"/>
                        </a:spcBef>
                        <a:spcAft>
                          <a:spcPts val="0"/>
                        </a:spcAft>
                      </a:pPr>
                      <a:r>
                        <a:rPr lang="en-US" sz="2400" b="1" dirty="0">
                          <a:solidFill>
                            <a:srgbClr val="663300"/>
                          </a:solidFill>
                          <a:effectLst/>
                        </a:rPr>
                        <a:t>5 </a:t>
                      </a:r>
                      <a:endParaRPr lang="en-US" sz="3600" b="1" dirty="0">
                        <a:solidFill>
                          <a:srgbClr val="66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rgbClr val="00B0F0"/>
                    </a:solidFill>
                  </a:tcPr>
                </a:tc>
                <a:tc>
                  <a:txBody>
                    <a:bodyPr/>
                    <a:lstStyle/>
                    <a:p>
                      <a:pPr marL="0" marR="0" algn="ctr">
                        <a:spcBef>
                          <a:spcPts val="0"/>
                        </a:spcBef>
                        <a:spcAft>
                          <a:spcPts val="0"/>
                        </a:spcAft>
                      </a:pPr>
                      <a:endParaRPr lang="en-US" sz="2400" b="1" dirty="0">
                        <a:solidFill>
                          <a:srgbClr val="663300"/>
                        </a:solidFill>
                        <a:effectLst/>
                      </a:endParaRPr>
                    </a:p>
                    <a:p>
                      <a:pPr marL="0" marR="0" algn="ctr">
                        <a:spcBef>
                          <a:spcPts val="0"/>
                        </a:spcBef>
                        <a:spcAft>
                          <a:spcPts val="0"/>
                        </a:spcAft>
                      </a:pPr>
                      <a:r>
                        <a:rPr lang="en-US" sz="2400" b="1" dirty="0">
                          <a:solidFill>
                            <a:srgbClr val="663300"/>
                          </a:solidFill>
                          <a:effectLst/>
                        </a:rPr>
                        <a:t>AA   </a:t>
                      </a:r>
                      <a:endParaRPr lang="en-US" sz="3600" b="1" dirty="0">
                        <a:solidFill>
                          <a:srgbClr val="66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rgbClr val="00B0F0"/>
                    </a:solidFill>
                  </a:tcPr>
                </a:tc>
                <a:tc>
                  <a:txBody>
                    <a:bodyPr/>
                    <a:lstStyle/>
                    <a:p>
                      <a:pPr marL="0" marR="0">
                        <a:spcBef>
                          <a:spcPts val="0"/>
                        </a:spcBef>
                        <a:spcAft>
                          <a:spcPts val="0"/>
                        </a:spcAft>
                        <a:tabLst>
                          <a:tab pos="901065" algn="l"/>
                          <a:tab pos="1200150" algn="l"/>
                          <a:tab pos="1485900" algn="l"/>
                        </a:tabLst>
                      </a:pPr>
                      <a:r>
                        <a:rPr lang="en-US" sz="2400" b="1" dirty="0">
                          <a:solidFill>
                            <a:srgbClr val="663300"/>
                          </a:solidFill>
                          <a:effectLst/>
                        </a:rPr>
                        <a:t>Always or almost always does this on his or her own.  Does not need to be prompted or reminded (cued) to do it.</a:t>
                      </a:r>
                      <a:endParaRPr lang="en-US" sz="3600" b="1" dirty="0">
                        <a:solidFill>
                          <a:srgbClr val="66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722504">
                <a:tc>
                  <a:txBody>
                    <a:bodyPr/>
                    <a:lstStyle/>
                    <a:p>
                      <a:pPr marL="0" marR="0" algn="ctr">
                        <a:spcBef>
                          <a:spcPts val="0"/>
                        </a:spcBef>
                        <a:spcAft>
                          <a:spcPts val="0"/>
                        </a:spcAft>
                      </a:pPr>
                      <a:r>
                        <a:rPr lang="en-US" sz="2400" b="1" dirty="0">
                          <a:solidFill>
                            <a:srgbClr val="663300"/>
                          </a:solidFill>
                          <a:effectLst/>
                        </a:rPr>
                        <a:t>4</a:t>
                      </a:r>
                      <a:endParaRPr lang="en-US" sz="3600" b="1" dirty="0">
                        <a:solidFill>
                          <a:srgbClr val="66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rgbClr val="92D050"/>
                    </a:solidFill>
                  </a:tcPr>
                </a:tc>
                <a:tc>
                  <a:txBody>
                    <a:bodyPr/>
                    <a:lstStyle/>
                    <a:p>
                      <a:pPr marL="0" marR="0" algn="ctr">
                        <a:spcBef>
                          <a:spcPts val="0"/>
                        </a:spcBef>
                        <a:spcAft>
                          <a:spcPts val="0"/>
                        </a:spcAft>
                      </a:pPr>
                      <a:r>
                        <a:rPr lang="en-US" sz="2400" b="1" dirty="0">
                          <a:solidFill>
                            <a:srgbClr val="663300"/>
                          </a:solidFill>
                          <a:effectLst/>
                        </a:rPr>
                        <a:t>F</a:t>
                      </a:r>
                      <a:endParaRPr lang="en-US" sz="3600" b="1" dirty="0">
                        <a:solidFill>
                          <a:srgbClr val="66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rgbClr val="92D050"/>
                    </a:solidFill>
                  </a:tcPr>
                </a:tc>
                <a:tc>
                  <a:txBody>
                    <a:bodyPr/>
                    <a:lstStyle/>
                    <a:p>
                      <a:pPr marL="0" marR="0">
                        <a:spcBef>
                          <a:spcPts val="0"/>
                        </a:spcBef>
                        <a:spcAft>
                          <a:spcPts val="0"/>
                        </a:spcAft>
                        <a:tabLst>
                          <a:tab pos="901065" algn="l"/>
                          <a:tab pos="1200150" algn="l"/>
                          <a:tab pos="1485900" algn="l"/>
                        </a:tabLst>
                      </a:pPr>
                      <a:r>
                        <a:rPr lang="en-US" sz="2400" b="1" dirty="0">
                          <a:solidFill>
                            <a:srgbClr val="663300"/>
                          </a:solidFill>
                          <a:effectLst/>
                        </a:rPr>
                        <a:t>Frequently does this on own without prompting</a:t>
                      </a:r>
                      <a:endParaRPr lang="en-US" sz="3600" b="1" dirty="0">
                        <a:solidFill>
                          <a:srgbClr val="66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rgbClr val="92D050"/>
                    </a:solidFill>
                  </a:tcPr>
                </a:tc>
                <a:extLst>
                  <a:ext uri="{0D108BD9-81ED-4DB2-BD59-A6C34878D82A}">
                    <a16:rowId xmlns:a16="http://schemas.microsoft.com/office/drawing/2014/main" val="10001"/>
                  </a:ext>
                </a:extLst>
              </a:tr>
              <a:tr h="722504">
                <a:tc>
                  <a:txBody>
                    <a:bodyPr/>
                    <a:lstStyle/>
                    <a:p>
                      <a:pPr marL="0" marR="0" algn="ctr">
                        <a:spcBef>
                          <a:spcPts val="0"/>
                        </a:spcBef>
                        <a:spcAft>
                          <a:spcPts val="0"/>
                        </a:spcAft>
                      </a:pPr>
                      <a:r>
                        <a:rPr lang="en-US" sz="2400" b="1" dirty="0">
                          <a:solidFill>
                            <a:srgbClr val="663300"/>
                          </a:solidFill>
                          <a:effectLst/>
                        </a:rPr>
                        <a:t>3</a:t>
                      </a:r>
                      <a:endParaRPr lang="en-US" sz="3600" b="1" dirty="0">
                        <a:solidFill>
                          <a:srgbClr val="66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rgbClr val="FFC000"/>
                    </a:solidFill>
                  </a:tcPr>
                </a:tc>
                <a:tc>
                  <a:txBody>
                    <a:bodyPr/>
                    <a:lstStyle/>
                    <a:p>
                      <a:pPr marL="0" marR="0" algn="ctr">
                        <a:spcBef>
                          <a:spcPts val="0"/>
                        </a:spcBef>
                        <a:spcAft>
                          <a:spcPts val="0"/>
                        </a:spcAft>
                      </a:pPr>
                      <a:r>
                        <a:rPr lang="en-US" sz="2400" b="1" dirty="0">
                          <a:solidFill>
                            <a:srgbClr val="663300"/>
                          </a:solidFill>
                          <a:effectLst/>
                        </a:rPr>
                        <a:t>S</a:t>
                      </a:r>
                      <a:endParaRPr lang="en-US" sz="3600" b="1" dirty="0">
                        <a:solidFill>
                          <a:srgbClr val="66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rgbClr val="FFC000"/>
                    </a:solidFill>
                  </a:tcPr>
                </a:tc>
                <a:tc>
                  <a:txBody>
                    <a:bodyPr/>
                    <a:lstStyle/>
                    <a:p>
                      <a:pPr marL="0" marR="0">
                        <a:spcBef>
                          <a:spcPts val="0"/>
                        </a:spcBef>
                        <a:spcAft>
                          <a:spcPts val="0"/>
                        </a:spcAft>
                        <a:tabLst>
                          <a:tab pos="901065" algn="l"/>
                          <a:tab pos="1200150" algn="l"/>
                          <a:tab pos="1485900" algn="l"/>
                        </a:tabLst>
                      </a:pPr>
                      <a:r>
                        <a:rPr lang="en-US" sz="2400" b="1" dirty="0">
                          <a:solidFill>
                            <a:srgbClr val="663300"/>
                          </a:solidFill>
                          <a:effectLst/>
                        </a:rPr>
                        <a:t>Seldom does this on own without being prompted, reminded, or cued to do so. </a:t>
                      </a:r>
                      <a:endParaRPr lang="en-US" sz="3600" b="1" dirty="0">
                        <a:solidFill>
                          <a:srgbClr val="66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722504">
                <a:tc>
                  <a:txBody>
                    <a:bodyPr/>
                    <a:lstStyle/>
                    <a:p>
                      <a:pPr marL="0" marR="0" algn="ctr">
                        <a:spcBef>
                          <a:spcPts val="0"/>
                        </a:spcBef>
                        <a:spcAft>
                          <a:spcPts val="0"/>
                        </a:spcAft>
                      </a:pPr>
                      <a:r>
                        <a:rPr lang="en-US" sz="2400" b="1">
                          <a:solidFill>
                            <a:srgbClr val="663300"/>
                          </a:solidFill>
                          <a:effectLst/>
                        </a:rPr>
                        <a:t>2</a:t>
                      </a:r>
                      <a:endParaRPr lang="en-US" sz="3600" b="1">
                        <a:solidFill>
                          <a:srgbClr val="66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2400" b="1">
                          <a:solidFill>
                            <a:srgbClr val="663300"/>
                          </a:solidFill>
                          <a:effectLst/>
                        </a:rPr>
                        <a:t>AP</a:t>
                      </a:r>
                      <a:endParaRPr lang="en-US" sz="3600" b="1">
                        <a:solidFill>
                          <a:srgbClr val="66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rgbClr val="FFFF00"/>
                    </a:solidFill>
                  </a:tcPr>
                </a:tc>
                <a:tc>
                  <a:txBody>
                    <a:bodyPr/>
                    <a:lstStyle/>
                    <a:p>
                      <a:pPr marL="0" marR="0">
                        <a:spcBef>
                          <a:spcPts val="0"/>
                        </a:spcBef>
                        <a:spcAft>
                          <a:spcPts val="0"/>
                        </a:spcAft>
                        <a:tabLst>
                          <a:tab pos="901065" algn="l"/>
                          <a:tab pos="1200150" algn="l"/>
                          <a:tab pos="1485900" algn="l"/>
                        </a:tabLst>
                      </a:pPr>
                      <a:r>
                        <a:rPr lang="en-US" sz="2400" b="1" dirty="0">
                          <a:solidFill>
                            <a:srgbClr val="663300"/>
                          </a:solidFill>
                          <a:effectLst/>
                        </a:rPr>
                        <a:t>Does this only after being prompted, reminded, or cued to do it. </a:t>
                      </a:r>
                      <a:endParaRPr lang="en-US" sz="3600" b="1" dirty="0">
                        <a:solidFill>
                          <a:srgbClr val="66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1269683">
                <a:tc>
                  <a:txBody>
                    <a:bodyPr/>
                    <a:lstStyle/>
                    <a:p>
                      <a:pPr marL="0" marR="0" algn="ctr">
                        <a:spcBef>
                          <a:spcPts val="0"/>
                        </a:spcBef>
                        <a:spcAft>
                          <a:spcPts val="0"/>
                        </a:spcAft>
                      </a:pPr>
                      <a:endParaRPr lang="en-US" sz="2400" b="1" dirty="0">
                        <a:solidFill>
                          <a:schemeClr val="bg1"/>
                        </a:solidFill>
                        <a:effectLst/>
                      </a:endParaRPr>
                    </a:p>
                    <a:p>
                      <a:pPr marL="0" marR="0" algn="ctr">
                        <a:spcBef>
                          <a:spcPts val="0"/>
                        </a:spcBef>
                        <a:spcAft>
                          <a:spcPts val="0"/>
                        </a:spcAft>
                      </a:pPr>
                      <a:r>
                        <a:rPr lang="en-US" sz="2400" b="1" dirty="0">
                          <a:solidFill>
                            <a:schemeClr val="bg1"/>
                          </a:solidFill>
                          <a:effectLst/>
                        </a:rPr>
                        <a:t>1 </a:t>
                      </a:r>
                      <a:endParaRPr lang="en-US" sz="36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rgbClr val="FF0000"/>
                    </a:solidFill>
                  </a:tcPr>
                </a:tc>
                <a:tc>
                  <a:txBody>
                    <a:bodyPr/>
                    <a:lstStyle/>
                    <a:p>
                      <a:pPr marL="0" marR="0" algn="ctr">
                        <a:spcBef>
                          <a:spcPts val="0"/>
                        </a:spcBef>
                        <a:spcAft>
                          <a:spcPts val="0"/>
                        </a:spcAft>
                      </a:pPr>
                      <a:endParaRPr lang="en-US" sz="2400" b="1" dirty="0">
                        <a:solidFill>
                          <a:schemeClr val="bg1"/>
                        </a:solidFill>
                        <a:effectLst/>
                      </a:endParaRPr>
                    </a:p>
                    <a:p>
                      <a:pPr marL="0" marR="0" algn="ctr">
                        <a:spcBef>
                          <a:spcPts val="0"/>
                        </a:spcBef>
                        <a:spcAft>
                          <a:spcPts val="0"/>
                        </a:spcAft>
                      </a:pPr>
                      <a:r>
                        <a:rPr lang="en-US" sz="2400" b="1" dirty="0">
                          <a:solidFill>
                            <a:schemeClr val="bg1"/>
                          </a:solidFill>
                          <a:effectLst/>
                        </a:rPr>
                        <a:t>DA</a:t>
                      </a:r>
                      <a:endParaRPr lang="en-US" sz="36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rgbClr val="FF0000"/>
                    </a:solidFill>
                  </a:tcPr>
                </a:tc>
                <a:tc>
                  <a:txBody>
                    <a:bodyPr/>
                    <a:lstStyle/>
                    <a:p>
                      <a:pPr marL="0" marR="0">
                        <a:spcBef>
                          <a:spcPts val="0"/>
                        </a:spcBef>
                        <a:spcAft>
                          <a:spcPts val="0"/>
                        </a:spcAft>
                        <a:tabLst>
                          <a:tab pos="901065" algn="l"/>
                          <a:tab pos="1200150" algn="l"/>
                          <a:tab pos="1485900" algn="l"/>
                        </a:tabLst>
                      </a:pPr>
                      <a:r>
                        <a:rPr lang="en-US" sz="2400" b="1" dirty="0">
                          <a:solidFill>
                            <a:schemeClr val="bg1"/>
                          </a:solidFill>
                          <a:effectLst/>
                        </a:rPr>
                        <a:t>Only does it with direct assistance.  Requires much more than a simple prompt or cue to be able to get it done in situations that require it.  </a:t>
                      </a:r>
                      <a:endParaRPr lang="en-US" sz="36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rgbClr val="FF0000"/>
                    </a:solidFill>
                  </a:tcPr>
                </a:tc>
                <a:extLst>
                  <a:ext uri="{0D108BD9-81ED-4DB2-BD59-A6C34878D82A}">
                    <a16:rowId xmlns:a16="http://schemas.microsoft.com/office/drawing/2014/main" val="10004"/>
                  </a:ext>
                </a:extLst>
              </a:tr>
              <a:tr h="722504">
                <a:tc>
                  <a:txBody>
                    <a:bodyPr/>
                    <a:lstStyle/>
                    <a:p>
                      <a:pPr marL="0" marR="0" algn="ctr">
                        <a:spcBef>
                          <a:spcPts val="0"/>
                        </a:spcBef>
                        <a:spcAft>
                          <a:spcPts val="0"/>
                        </a:spcAft>
                      </a:pPr>
                      <a:r>
                        <a:rPr lang="en-US" sz="2400" b="1">
                          <a:solidFill>
                            <a:schemeClr val="bg1"/>
                          </a:solidFill>
                          <a:effectLst/>
                        </a:rPr>
                        <a:t>0</a:t>
                      </a:r>
                      <a:endParaRPr lang="en-US" sz="3600" b="1">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rgbClr val="C00000"/>
                    </a:solidFill>
                  </a:tcPr>
                </a:tc>
                <a:tc>
                  <a:txBody>
                    <a:bodyPr/>
                    <a:lstStyle/>
                    <a:p>
                      <a:pPr marL="0" marR="0" algn="ctr">
                        <a:spcBef>
                          <a:spcPts val="0"/>
                        </a:spcBef>
                        <a:spcAft>
                          <a:spcPts val="0"/>
                        </a:spcAft>
                      </a:pPr>
                      <a:r>
                        <a:rPr lang="en-US" sz="2400" b="1" dirty="0">
                          <a:solidFill>
                            <a:schemeClr val="bg1"/>
                          </a:solidFill>
                          <a:effectLst/>
                        </a:rPr>
                        <a:t>UA</a:t>
                      </a:r>
                      <a:endParaRPr lang="en-US" sz="36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rgbClr val="C00000"/>
                    </a:solidFill>
                  </a:tcPr>
                </a:tc>
                <a:tc>
                  <a:txBody>
                    <a:bodyPr/>
                    <a:lstStyle/>
                    <a:p>
                      <a:pPr marL="0" marR="0">
                        <a:spcBef>
                          <a:spcPts val="0"/>
                        </a:spcBef>
                        <a:spcAft>
                          <a:spcPts val="0"/>
                        </a:spcAft>
                        <a:tabLst>
                          <a:tab pos="901065" algn="l"/>
                          <a:tab pos="1200150" algn="l"/>
                          <a:tab pos="1485900" algn="l"/>
                        </a:tabLst>
                      </a:pPr>
                      <a:r>
                        <a:rPr lang="en-US" sz="2400" b="1" dirty="0">
                          <a:solidFill>
                            <a:schemeClr val="bg1"/>
                          </a:solidFill>
                          <a:effectLst/>
                        </a:rPr>
                        <a:t>Unable to do this, even when direct assistance is provided.</a:t>
                      </a:r>
                      <a:endParaRPr lang="en-US" sz="36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rgbClr val="C00000"/>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472744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29951" y="1818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sp>
        <p:nvSpPr>
          <p:cNvPr id="94211" name="Rectangle 3"/>
          <p:cNvSpPr>
            <a:spLocks noGrp="1" noChangeArrowheads="1"/>
          </p:cNvSpPr>
          <p:nvPr>
            <p:ph type="title"/>
          </p:nvPr>
        </p:nvSpPr>
        <p:spPr>
          <a:xfrm>
            <a:off x="242181" y="95691"/>
            <a:ext cx="5770993" cy="517645"/>
          </a:xfrm>
        </p:spPr>
        <p:txBody>
          <a:bodyPr/>
          <a:lstStyle/>
          <a:p>
            <a:pPr algn="l" eaLnBrk="1" hangingPunct="1"/>
            <a:r>
              <a:rPr lang="en-US" sz="3200" dirty="0"/>
              <a:t>MEFS Teacher Inventory</a:t>
            </a:r>
          </a:p>
        </p:txBody>
      </p:sp>
      <p:sp>
        <p:nvSpPr>
          <p:cNvPr id="7" name="TextBox 6"/>
          <p:cNvSpPr txBox="1"/>
          <p:nvPr/>
        </p:nvSpPr>
        <p:spPr>
          <a:xfrm>
            <a:off x="208106" y="855054"/>
            <a:ext cx="8861208" cy="523220"/>
          </a:xfrm>
          <a:prstGeom prst="rect">
            <a:avLst/>
          </a:prstGeom>
          <a:noFill/>
        </p:spPr>
        <p:txBody>
          <a:bodyPr wrap="none">
            <a:spAutoFit/>
          </a:bodyPr>
          <a:lstStyle/>
          <a:p>
            <a:pPr>
              <a:defRPr/>
            </a:pPr>
            <a:r>
              <a:rPr lang="en-US" sz="2800" b="1" dirty="0">
                <a:solidFill>
                  <a:srgbClr val="663300"/>
                </a:solidFill>
              </a:rPr>
              <a:t>EF Deficit Percentages within the Attention Cluster</a:t>
            </a:r>
          </a:p>
        </p:txBody>
      </p:sp>
      <p:graphicFrame>
        <p:nvGraphicFramePr>
          <p:cNvPr id="8" name="Table 7"/>
          <p:cNvGraphicFramePr>
            <a:graphicFrameLocks noGrp="1"/>
          </p:cNvGraphicFramePr>
          <p:nvPr>
            <p:extLst/>
          </p:nvPr>
        </p:nvGraphicFramePr>
        <p:xfrm>
          <a:off x="242184" y="1499191"/>
          <a:ext cx="8572208" cy="4950507"/>
        </p:xfrm>
        <a:graphic>
          <a:graphicData uri="http://schemas.openxmlformats.org/drawingml/2006/table">
            <a:tbl>
              <a:tblPr/>
              <a:tblGrid>
                <a:gridCol w="1611996">
                  <a:extLst>
                    <a:ext uri="{9D8B030D-6E8A-4147-A177-3AD203B41FA5}">
                      <a16:colId xmlns:a16="http://schemas.microsoft.com/office/drawing/2014/main" val="20000"/>
                    </a:ext>
                  </a:extLst>
                </a:gridCol>
                <a:gridCol w="994316">
                  <a:extLst>
                    <a:ext uri="{9D8B030D-6E8A-4147-A177-3AD203B41FA5}">
                      <a16:colId xmlns:a16="http://schemas.microsoft.com/office/drawing/2014/main" val="20001"/>
                    </a:ext>
                  </a:extLst>
                </a:gridCol>
                <a:gridCol w="994316">
                  <a:extLst>
                    <a:ext uri="{9D8B030D-6E8A-4147-A177-3AD203B41FA5}">
                      <a16:colId xmlns:a16="http://schemas.microsoft.com/office/drawing/2014/main" val="20002"/>
                    </a:ext>
                  </a:extLst>
                </a:gridCol>
                <a:gridCol w="994316">
                  <a:extLst>
                    <a:ext uri="{9D8B030D-6E8A-4147-A177-3AD203B41FA5}">
                      <a16:colId xmlns:a16="http://schemas.microsoft.com/office/drawing/2014/main" val="20003"/>
                    </a:ext>
                  </a:extLst>
                </a:gridCol>
                <a:gridCol w="994316">
                  <a:extLst>
                    <a:ext uri="{9D8B030D-6E8A-4147-A177-3AD203B41FA5}">
                      <a16:colId xmlns:a16="http://schemas.microsoft.com/office/drawing/2014/main" val="20004"/>
                    </a:ext>
                  </a:extLst>
                </a:gridCol>
                <a:gridCol w="994316">
                  <a:extLst>
                    <a:ext uri="{9D8B030D-6E8A-4147-A177-3AD203B41FA5}">
                      <a16:colId xmlns:a16="http://schemas.microsoft.com/office/drawing/2014/main" val="20005"/>
                    </a:ext>
                  </a:extLst>
                </a:gridCol>
                <a:gridCol w="994316">
                  <a:extLst>
                    <a:ext uri="{9D8B030D-6E8A-4147-A177-3AD203B41FA5}">
                      <a16:colId xmlns:a16="http://schemas.microsoft.com/office/drawing/2014/main" val="20006"/>
                    </a:ext>
                  </a:extLst>
                </a:gridCol>
                <a:gridCol w="994316">
                  <a:extLst>
                    <a:ext uri="{9D8B030D-6E8A-4147-A177-3AD203B41FA5}">
                      <a16:colId xmlns:a16="http://schemas.microsoft.com/office/drawing/2014/main" val="20007"/>
                    </a:ext>
                  </a:extLst>
                </a:gridCol>
              </a:tblGrid>
              <a:tr h="747251">
                <a:tc>
                  <a:txBody>
                    <a:bodyPr/>
                    <a:lstStyle/>
                    <a:p>
                      <a:pPr algn="ctr" fontAlgn="b"/>
                      <a:r>
                        <a:rPr lang="en-US" sz="2400" b="1" i="0" u="none" strike="noStrike" dirty="0">
                          <a:solidFill>
                            <a:srgbClr val="000000"/>
                          </a:solidFill>
                          <a:effectLst/>
                          <a:latin typeface="Calibri" panose="020F0502020204030204" pitchFamily="34" charset="0"/>
                        </a:rPr>
                        <a:t>Attention</a:t>
                      </a:r>
                    </a:p>
                  </a:txBody>
                  <a:tcPr marL="6210" marR="6210" marT="6210" marB="0" anchor="b">
                    <a:lnL>
                      <a:noFill/>
                    </a:lnL>
                    <a:lnR>
                      <a:noFill/>
                    </a:lnR>
                    <a:lnT>
                      <a:noFill/>
                    </a:lnT>
                    <a:lnB>
                      <a:noFill/>
                    </a:lnB>
                  </a:tcPr>
                </a:tc>
                <a:tc>
                  <a:txBody>
                    <a:bodyPr/>
                    <a:lstStyle/>
                    <a:p>
                      <a:pPr algn="ctr" fontAlgn="b"/>
                      <a:r>
                        <a:rPr lang="en-US" sz="2400" b="1" i="0" u="none" strike="noStrike">
                          <a:solidFill>
                            <a:srgbClr val="000000"/>
                          </a:solidFill>
                          <a:effectLst/>
                          <a:latin typeface="Calibri" panose="020F0502020204030204" pitchFamily="34" charset="0"/>
                        </a:rPr>
                        <a:t>NONE</a:t>
                      </a:r>
                    </a:p>
                  </a:txBody>
                  <a:tcPr marL="6210" marR="6210" marT="6210" marB="0" anchor="b">
                    <a:lnL>
                      <a:noFill/>
                    </a:lnL>
                    <a:lnR>
                      <a:noFill/>
                    </a:lnR>
                    <a:lnT>
                      <a:noFill/>
                    </a:lnT>
                    <a:lnB>
                      <a:noFill/>
                    </a:lnB>
                  </a:tcPr>
                </a:tc>
                <a:tc>
                  <a:txBody>
                    <a:bodyPr/>
                    <a:lstStyle/>
                    <a:p>
                      <a:pPr algn="ctr" fontAlgn="b"/>
                      <a:r>
                        <a:rPr lang="en-US" sz="2400" b="1" i="0" u="none" strike="noStrike">
                          <a:solidFill>
                            <a:srgbClr val="000000"/>
                          </a:solidFill>
                          <a:effectLst/>
                          <a:latin typeface="Calibri" panose="020F0502020204030204" pitchFamily="34" charset="0"/>
                        </a:rPr>
                        <a:t>S/L</a:t>
                      </a:r>
                    </a:p>
                  </a:txBody>
                  <a:tcPr marL="6210" marR="6210" marT="6210" marB="0" anchor="b">
                    <a:lnL>
                      <a:noFill/>
                    </a:lnL>
                    <a:lnR>
                      <a:noFill/>
                    </a:lnR>
                    <a:lnT>
                      <a:noFill/>
                    </a:lnT>
                    <a:lnB>
                      <a:noFill/>
                    </a:lnB>
                  </a:tcPr>
                </a:tc>
                <a:tc>
                  <a:txBody>
                    <a:bodyPr/>
                    <a:lstStyle/>
                    <a:p>
                      <a:pPr algn="ctr" fontAlgn="b"/>
                      <a:r>
                        <a:rPr lang="en-US" sz="2400" b="1" i="0" u="none" strike="noStrike">
                          <a:solidFill>
                            <a:srgbClr val="000000"/>
                          </a:solidFill>
                          <a:effectLst/>
                          <a:latin typeface="Calibri" panose="020F0502020204030204" pitchFamily="34" charset="0"/>
                        </a:rPr>
                        <a:t>LD</a:t>
                      </a:r>
                    </a:p>
                  </a:txBody>
                  <a:tcPr marL="6210" marR="6210" marT="6210" marB="0" anchor="b">
                    <a:lnL>
                      <a:noFill/>
                    </a:lnL>
                    <a:lnR>
                      <a:noFill/>
                    </a:lnR>
                    <a:lnT>
                      <a:noFill/>
                    </a:lnT>
                    <a:lnB>
                      <a:noFill/>
                    </a:lnB>
                  </a:tcPr>
                </a:tc>
                <a:tc>
                  <a:txBody>
                    <a:bodyPr/>
                    <a:lstStyle/>
                    <a:p>
                      <a:pPr algn="ctr" fontAlgn="b"/>
                      <a:r>
                        <a:rPr lang="en-US" sz="2400" b="1" i="0" u="none" strike="noStrike" dirty="0">
                          <a:solidFill>
                            <a:srgbClr val="000000"/>
                          </a:solidFill>
                          <a:effectLst/>
                          <a:latin typeface="Calibri" panose="020F0502020204030204" pitchFamily="34" charset="0"/>
                        </a:rPr>
                        <a:t>ADHD  -M</a:t>
                      </a:r>
                    </a:p>
                  </a:txBody>
                  <a:tcPr marL="6210" marR="6210" marT="6210" marB="0" anchor="b">
                    <a:lnL>
                      <a:noFill/>
                    </a:lnL>
                    <a:lnR>
                      <a:noFill/>
                    </a:lnR>
                    <a:lnT>
                      <a:noFill/>
                    </a:lnT>
                    <a:lnB>
                      <a:noFill/>
                    </a:lnB>
                  </a:tcPr>
                </a:tc>
                <a:tc>
                  <a:txBody>
                    <a:bodyPr/>
                    <a:lstStyle/>
                    <a:p>
                      <a:pPr algn="ctr" fontAlgn="b"/>
                      <a:r>
                        <a:rPr lang="en-US" sz="2400" b="1" i="0" u="none" strike="noStrike" dirty="0">
                          <a:solidFill>
                            <a:srgbClr val="000000"/>
                          </a:solidFill>
                          <a:effectLst/>
                          <a:latin typeface="Calibri" panose="020F0502020204030204" pitchFamily="34" charset="0"/>
                        </a:rPr>
                        <a:t>ADHD  -N</a:t>
                      </a:r>
                    </a:p>
                  </a:txBody>
                  <a:tcPr marL="6210" marR="6210" marT="6210" marB="0" anchor="b">
                    <a:lnL>
                      <a:noFill/>
                    </a:lnL>
                    <a:lnR>
                      <a:noFill/>
                    </a:lnR>
                    <a:lnT>
                      <a:noFill/>
                    </a:lnT>
                    <a:lnB>
                      <a:noFill/>
                    </a:lnB>
                  </a:tcPr>
                </a:tc>
                <a:tc>
                  <a:txBody>
                    <a:bodyPr/>
                    <a:lstStyle/>
                    <a:p>
                      <a:pPr algn="ctr" fontAlgn="b"/>
                      <a:r>
                        <a:rPr lang="en-US" sz="2400" b="1" i="0" u="none" strike="noStrike" dirty="0">
                          <a:solidFill>
                            <a:srgbClr val="000000"/>
                          </a:solidFill>
                          <a:effectLst/>
                          <a:latin typeface="Calibri" panose="020F0502020204030204" pitchFamily="34" charset="0"/>
                        </a:rPr>
                        <a:t>ASD</a:t>
                      </a:r>
                    </a:p>
                  </a:txBody>
                  <a:tcPr marL="6210" marR="6210" marT="6210" marB="0" anchor="b">
                    <a:lnL>
                      <a:noFill/>
                    </a:lnL>
                    <a:lnR>
                      <a:noFill/>
                    </a:lnR>
                    <a:lnT>
                      <a:noFill/>
                    </a:lnT>
                    <a:lnB>
                      <a:noFill/>
                    </a:lnB>
                  </a:tcPr>
                </a:tc>
                <a:tc>
                  <a:txBody>
                    <a:bodyPr/>
                    <a:lstStyle/>
                    <a:p>
                      <a:pPr algn="ctr" fontAlgn="b"/>
                      <a:r>
                        <a:rPr lang="en-US" sz="2400" b="1" i="0" u="none" strike="noStrike">
                          <a:solidFill>
                            <a:srgbClr val="000000"/>
                          </a:solidFill>
                          <a:effectLst/>
                          <a:latin typeface="Calibri" panose="020F0502020204030204" pitchFamily="34" charset="0"/>
                        </a:rPr>
                        <a:t>ED</a:t>
                      </a:r>
                    </a:p>
                  </a:txBody>
                  <a:tcPr marL="6210" marR="6210" marT="6210" marB="0" anchor="b">
                    <a:lnL>
                      <a:noFill/>
                    </a:lnL>
                    <a:lnR>
                      <a:noFill/>
                    </a:lnR>
                    <a:lnT>
                      <a:noFill/>
                    </a:lnT>
                    <a:lnB>
                      <a:noFill/>
                    </a:lnB>
                  </a:tcPr>
                </a:tc>
                <a:extLst>
                  <a:ext uri="{0D108BD9-81ED-4DB2-BD59-A6C34878D82A}">
                    <a16:rowId xmlns:a16="http://schemas.microsoft.com/office/drawing/2014/main" val="10000"/>
                  </a:ext>
                </a:extLst>
              </a:tr>
              <a:tr h="525407">
                <a:tc>
                  <a:txBody>
                    <a:bodyPr/>
                    <a:lstStyle/>
                    <a:p>
                      <a:pPr algn="ctr" fontAlgn="b"/>
                      <a:r>
                        <a:rPr lang="en-US" sz="2400" b="1" i="0" u="none" strike="noStrike">
                          <a:solidFill>
                            <a:srgbClr val="000000"/>
                          </a:solidFill>
                          <a:effectLst/>
                          <a:latin typeface="Calibri" panose="020F0502020204030204" pitchFamily="34" charset="0"/>
                        </a:rPr>
                        <a:t>Cluster</a:t>
                      </a:r>
                    </a:p>
                  </a:txBody>
                  <a:tcPr marL="6210" marR="6210" marT="6210" marB="0" anchor="b">
                    <a:lnL>
                      <a:noFill/>
                    </a:lnL>
                    <a:lnR>
                      <a:noFill/>
                    </a:lnR>
                    <a:lnT>
                      <a:noFill/>
                    </a:lnT>
                    <a:lnB>
                      <a:noFill/>
                    </a:lnB>
                  </a:tcPr>
                </a:tc>
                <a:tc>
                  <a:txBody>
                    <a:bodyPr/>
                    <a:lstStyle/>
                    <a:p>
                      <a:pPr algn="ctr" fontAlgn="b"/>
                      <a:r>
                        <a:rPr lang="en-US" sz="2400" b="1" i="0" u="none" strike="noStrike" dirty="0">
                          <a:solidFill>
                            <a:srgbClr val="000000"/>
                          </a:solidFill>
                          <a:effectLst/>
                          <a:latin typeface="Calibri" panose="020F0502020204030204" pitchFamily="34" charset="0"/>
                        </a:rPr>
                        <a:t>n=813</a:t>
                      </a:r>
                    </a:p>
                  </a:txBody>
                  <a:tcPr marL="6210" marR="6210" marT="6210" marB="0" anchor="b">
                    <a:lnL>
                      <a:noFill/>
                    </a:lnL>
                    <a:lnR>
                      <a:noFill/>
                    </a:lnR>
                    <a:lnT>
                      <a:noFill/>
                    </a:lnT>
                    <a:lnB>
                      <a:noFill/>
                    </a:lnB>
                  </a:tcPr>
                </a:tc>
                <a:tc>
                  <a:txBody>
                    <a:bodyPr/>
                    <a:lstStyle/>
                    <a:p>
                      <a:pPr algn="ctr" fontAlgn="b"/>
                      <a:r>
                        <a:rPr lang="en-US" sz="2400" b="1" i="0" u="none" strike="noStrike" dirty="0">
                          <a:solidFill>
                            <a:srgbClr val="000000"/>
                          </a:solidFill>
                          <a:effectLst/>
                          <a:latin typeface="Calibri" panose="020F0502020204030204" pitchFamily="34" charset="0"/>
                        </a:rPr>
                        <a:t>n=34</a:t>
                      </a:r>
                    </a:p>
                  </a:txBody>
                  <a:tcPr marL="6210" marR="6210" marT="6210" marB="0" anchor="b">
                    <a:lnL>
                      <a:noFill/>
                    </a:lnL>
                    <a:lnR>
                      <a:noFill/>
                    </a:lnR>
                    <a:lnT>
                      <a:noFill/>
                    </a:lnT>
                    <a:lnB>
                      <a:noFill/>
                    </a:lnB>
                  </a:tcPr>
                </a:tc>
                <a:tc>
                  <a:txBody>
                    <a:bodyPr/>
                    <a:lstStyle/>
                    <a:p>
                      <a:pPr algn="ctr" fontAlgn="b"/>
                      <a:r>
                        <a:rPr lang="en-US" sz="2400" b="1" i="0" u="none" strike="noStrike" dirty="0">
                          <a:solidFill>
                            <a:srgbClr val="000000"/>
                          </a:solidFill>
                          <a:effectLst/>
                          <a:latin typeface="Calibri" panose="020F0502020204030204" pitchFamily="34" charset="0"/>
                        </a:rPr>
                        <a:t>n=48</a:t>
                      </a:r>
                    </a:p>
                  </a:txBody>
                  <a:tcPr marL="6210" marR="6210" marT="6210" marB="0" anchor="b">
                    <a:lnL>
                      <a:noFill/>
                    </a:lnL>
                    <a:lnR>
                      <a:noFill/>
                    </a:lnR>
                    <a:lnT>
                      <a:noFill/>
                    </a:lnT>
                    <a:lnB>
                      <a:noFill/>
                    </a:lnB>
                  </a:tcPr>
                </a:tc>
                <a:tc>
                  <a:txBody>
                    <a:bodyPr/>
                    <a:lstStyle/>
                    <a:p>
                      <a:pPr algn="ctr" fontAlgn="b"/>
                      <a:r>
                        <a:rPr lang="en-US" sz="2400" b="1" i="0" u="none" strike="noStrike" dirty="0">
                          <a:solidFill>
                            <a:srgbClr val="000000"/>
                          </a:solidFill>
                          <a:effectLst/>
                          <a:latin typeface="Calibri" panose="020F0502020204030204" pitchFamily="34" charset="0"/>
                        </a:rPr>
                        <a:t>n=47</a:t>
                      </a:r>
                    </a:p>
                  </a:txBody>
                  <a:tcPr marL="6210" marR="6210" marT="6210" marB="0" anchor="b">
                    <a:lnL>
                      <a:noFill/>
                    </a:lnL>
                    <a:lnR>
                      <a:noFill/>
                    </a:lnR>
                    <a:lnT>
                      <a:noFill/>
                    </a:lnT>
                    <a:lnB>
                      <a:noFill/>
                    </a:lnB>
                  </a:tcPr>
                </a:tc>
                <a:tc>
                  <a:txBody>
                    <a:bodyPr/>
                    <a:lstStyle/>
                    <a:p>
                      <a:pPr algn="ctr" fontAlgn="b"/>
                      <a:r>
                        <a:rPr lang="en-US" sz="2400" b="1" i="0" u="none" strike="noStrike" dirty="0">
                          <a:solidFill>
                            <a:srgbClr val="000000"/>
                          </a:solidFill>
                          <a:effectLst/>
                          <a:latin typeface="Calibri" panose="020F0502020204030204" pitchFamily="34" charset="0"/>
                        </a:rPr>
                        <a:t>n=56</a:t>
                      </a:r>
                    </a:p>
                  </a:txBody>
                  <a:tcPr marL="6210" marR="6210" marT="6210" marB="0" anchor="b">
                    <a:lnL>
                      <a:noFill/>
                    </a:lnL>
                    <a:lnR>
                      <a:noFill/>
                    </a:lnR>
                    <a:lnT>
                      <a:noFill/>
                    </a:lnT>
                    <a:lnB>
                      <a:noFill/>
                    </a:lnB>
                  </a:tcPr>
                </a:tc>
                <a:tc>
                  <a:txBody>
                    <a:bodyPr/>
                    <a:lstStyle/>
                    <a:p>
                      <a:pPr algn="ctr" fontAlgn="b"/>
                      <a:r>
                        <a:rPr lang="en-US" sz="2400" b="1" i="0" u="none" strike="noStrike" dirty="0">
                          <a:solidFill>
                            <a:srgbClr val="000000"/>
                          </a:solidFill>
                          <a:effectLst/>
                          <a:latin typeface="Calibri" panose="020F0502020204030204" pitchFamily="34" charset="0"/>
                        </a:rPr>
                        <a:t>n=38</a:t>
                      </a:r>
                    </a:p>
                  </a:txBody>
                  <a:tcPr marL="6210" marR="6210" marT="6210" marB="0" anchor="b">
                    <a:lnL>
                      <a:noFill/>
                    </a:lnL>
                    <a:lnR>
                      <a:noFill/>
                    </a:lnR>
                    <a:lnT>
                      <a:noFill/>
                    </a:lnT>
                    <a:lnB>
                      <a:noFill/>
                    </a:lnB>
                  </a:tcPr>
                </a:tc>
                <a:tc>
                  <a:txBody>
                    <a:bodyPr/>
                    <a:lstStyle/>
                    <a:p>
                      <a:pPr algn="ctr" fontAlgn="b"/>
                      <a:r>
                        <a:rPr lang="en-US" sz="2400" b="1" i="0" u="none" strike="noStrike" dirty="0">
                          <a:solidFill>
                            <a:srgbClr val="000000"/>
                          </a:solidFill>
                          <a:effectLst/>
                          <a:latin typeface="Calibri" panose="020F0502020204030204" pitchFamily="34" charset="0"/>
                        </a:rPr>
                        <a:t>n=21</a:t>
                      </a:r>
                    </a:p>
                  </a:txBody>
                  <a:tcPr marL="6210" marR="6210" marT="6210" marB="0" anchor="b">
                    <a:lnL>
                      <a:noFill/>
                    </a:lnL>
                    <a:lnR>
                      <a:noFill/>
                    </a:lnR>
                    <a:lnT>
                      <a:noFill/>
                    </a:lnT>
                    <a:lnB>
                      <a:noFill/>
                    </a:lnB>
                  </a:tcPr>
                </a:tc>
                <a:extLst>
                  <a:ext uri="{0D108BD9-81ED-4DB2-BD59-A6C34878D82A}">
                    <a16:rowId xmlns:a16="http://schemas.microsoft.com/office/drawing/2014/main" val="10001"/>
                  </a:ext>
                </a:extLst>
              </a:tr>
              <a:tr h="525407">
                <a:tc>
                  <a:txBody>
                    <a:bodyPr/>
                    <a:lstStyle/>
                    <a:p>
                      <a:pPr algn="ctr" fontAlgn="b"/>
                      <a:r>
                        <a:rPr lang="en-US" sz="2400" b="1" i="0" u="none" strike="noStrike" dirty="0">
                          <a:effectLst/>
                          <a:latin typeface="Calibri" panose="020F0502020204030204" pitchFamily="34" charset="0"/>
                        </a:rPr>
                        <a:t>SREF</a:t>
                      </a:r>
                    </a:p>
                  </a:txBody>
                  <a:tcPr marL="6210" marR="6210" marT="6210" marB="0" anchor="b">
                    <a:lnL>
                      <a:noFill/>
                    </a:lnL>
                    <a:lnR>
                      <a:noFill/>
                    </a:lnR>
                    <a:lnT>
                      <a:noFill/>
                    </a:lnT>
                    <a:lnB>
                      <a:noFill/>
                    </a:lnB>
                  </a:tcPr>
                </a:tc>
                <a:tc>
                  <a:txBody>
                    <a:bodyPr/>
                    <a:lstStyle/>
                    <a:p>
                      <a:pPr algn="ctr" fontAlgn="b"/>
                      <a:r>
                        <a:rPr lang="en-US" sz="2400" b="1" i="0" u="none" strike="noStrike">
                          <a:solidFill>
                            <a:srgbClr val="000000"/>
                          </a:solidFill>
                          <a:effectLst/>
                          <a:latin typeface="Calibri" panose="020F0502020204030204" pitchFamily="34" charset="0"/>
                        </a:rPr>
                        <a:t>%</a:t>
                      </a:r>
                    </a:p>
                  </a:txBody>
                  <a:tcPr marL="6210" marR="6210" marT="621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panose="020F0502020204030204" pitchFamily="34" charset="0"/>
                        </a:rPr>
                        <a:t>%</a:t>
                      </a:r>
                    </a:p>
                  </a:txBody>
                  <a:tcPr marL="6210" marR="6210" marT="621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panose="020F0502020204030204" pitchFamily="34" charset="0"/>
                        </a:rPr>
                        <a:t>%</a:t>
                      </a:r>
                    </a:p>
                  </a:txBody>
                  <a:tcPr marL="6210" marR="6210" marT="621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panose="020F0502020204030204" pitchFamily="34" charset="0"/>
                        </a:rPr>
                        <a:t>%</a:t>
                      </a:r>
                    </a:p>
                  </a:txBody>
                  <a:tcPr marL="6210" marR="6210" marT="621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panose="020F0502020204030204" pitchFamily="34" charset="0"/>
                        </a:rPr>
                        <a:t>%</a:t>
                      </a:r>
                    </a:p>
                  </a:txBody>
                  <a:tcPr marL="6210" marR="6210" marT="621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panose="020F0502020204030204" pitchFamily="34" charset="0"/>
                        </a:rPr>
                        <a:t>%</a:t>
                      </a:r>
                    </a:p>
                  </a:txBody>
                  <a:tcPr marL="6210" marR="6210" marT="621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panose="020F0502020204030204" pitchFamily="34" charset="0"/>
                        </a:rPr>
                        <a:t>%</a:t>
                      </a:r>
                    </a:p>
                  </a:txBody>
                  <a:tcPr marL="6210" marR="6210" marT="621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25407">
                <a:tc>
                  <a:txBody>
                    <a:bodyPr/>
                    <a:lstStyle/>
                    <a:p>
                      <a:pPr algn="l" fontAlgn="b"/>
                      <a:r>
                        <a:rPr lang="en-US" sz="2400" b="1" i="0" u="none" strike="noStrike">
                          <a:solidFill>
                            <a:srgbClr val="000000"/>
                          </a:solidFill>
                          <a:effectLst/>
                          <a:latin typeface="Calibri" panose="020F0502020204030204" pitchFamily="34" charset="0"/>
                        </a:rPr>
                        <a:t>Percieve -A</a:t>
                      </a:r>
                    </a:p>
                  </a:txBody>
                  <a:tcPr marL="6210" marR="6210" marT="621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2400" b="1" i="0" u="none" strike="noStrike" dirty="0">
                          <a:effectLst/>
                          <a:latin typeface="Microsoft Sans Serif" panose="020B0604020202020204" pitchFamily="34" charset="0"/>
                        </a:rPr>
                        <a:t>17</a:t>
                      </a:r>
                    </a:p>
                  </a:txBody>
                  <a:tcPr marL="6210" marR="6210" marT="6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1" i="0" u="none" strike="noStrike" dirty="0">
                          <a:effectLst/>
                          <a:latin typeface="Microsoft Sans Serif" panose="020B0604020202020204" pitchFamily="34" charset="0"/>
                        </a:rPr>
                        <a:t>27</a:t>
                      </a:r>
                    </a:p>
                  </a:txBody>
                  <a:tcPr marL="6210" marR="6210" marT="6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1" i="0" u="none" strike="noStrike" dirty="0">
                          <a:effectLst/>
                          <a:latin typeface="Microsoft Sans Serif" panose="020B0604020202020204" pitchFamily="34" charset="0"/>
                        </a:rPr>
                        <a:t>54</a:t>
                      </a:r>
                    </a:p>
                  </a:txBody>
                  <a:tcPr marL="6210" marR="6210" marT="6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1" i="0" u="none" strike="noStrike" dirty="0">
                          <a:effectLst/>
                          <a:latin typeface="Microsoft Sans Serif" panose="020B0604020202020204" pitchFamily="34" charset="0"/>
                        </a:rPr>
                        <a:t>38</a:t>
                      </a:r>
                    </a:p>
                  </a:txBody>
                  <a:tcPr marL="6210" marR="6210" marT="6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1" i="0" u="none" strike="noStrike" dirty="0">
                          <a:effectLst/>
                          <a:latin typeface="Microsoft Sans Serif" panose="020B0604020202020204" pitchFamily="34" charset="0"/>
                        </a:rPr>
                        <a:t>71</a:t>
                      </a:r>
                    </a:p>
                  </a:txBody>
                  <a:tcPr marL="6210" marR="6210" marT="6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1" i="0" u="none" strike="noStrike" dirty="0">
                          <a:effectLst/>
                          <a:latin typeface="Microsoft Sans Serif" panose="020B0604020202020204" pitchFamily="34" charset="0"/>
                        </a:rPr>
                        <a:t>71</a:t>
                      </a:r>
                    </a:p>
                  </a:txBody>
                  <a:tcPr marL="6210" marR="6210" marT="6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1" i="0" u="none" strike="noStrike" dirty="0">
                          <a:effectLst/>
                          <a:latin typeface="Microsoft Sans Serif" panose="020B0604020202020204" pitchFamily="34" charset="0"/>
                        </a:rPr>
                        <a:t>67</a:t>
                      </a:r>
                    </a:p>
                  </a:txBody>
                  <a:tcPr marL="6210" marR="6210" marT="6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525407">
                <a:tc>
                  <a:txBody>
                    <a:bodyPr/>
                    <a:lstStyle/>
                    <a:p>
                      <a:pPr algn="l" fontAlgn="b"/>
                      <a:r>
                        <a:rPr lang="en-US" sz="2400" b="1" i="0" u="none" strike="noStrike">
                          <a:solidFill>
                            <a:srgbClr val="000000"/>
                          </a:solidFill>
                          <a:effectLst/>
                          <a:latin typeface="Calibri" panose="020F0502020204030204" pitchFamily="34" charset="0"/>
                        </a:rPr>
                        <a:t>Percieve -S</a:t>
                      </a:r>
                    </a:p>
                  </a:txBody>
                  <a:tcPr marL="6210" marR="6210" marT="621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2400" b="1" i="0" u="none" strike="noStrike" dirty="0">
                          <a:effectLst/>
                          <a:latin typeface="Microsoft Sans Serif" panose="020B0604020202020204" pitchFamily="34" charset="0"/>
                        </a:rPr>
                        <a:t>14</a:t>
                      </a:r>
                    </a:p>
                  </a:txBody>
                  <a:tcPr marL="6210" marR="6210" marT="6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1" i="0" u="none" strike="noStrike" dirty="0">
                          <a:effectLst/>
                          <a:latin typeface="Microsoft Sans Serif" panose="020B0604020202020204" pitchFamily="34" charset="0"/>
                        </a:rPr>
                        <a:t>24</a:t>
                      </a:r>
                    </a:p>
                  </a:txBody>
                  <a:tcPr marL="6210" marR="6210" marT="6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1" i="0" u="none" strike="noStrike" dirty="0">
                          <a:effectLst/>
                          <a:latin typeface="Microsoft Sans Serif" panose="020B0604020202020204" pitchFamily="34" charset="0"/>
                        </a:rPr>
                        <a:t>35</a:t>
                      </a:r>
                    </a:p>
                  </a:txBody>
                  <a:tcPr marL="6210" marR="6210" marT="6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1" i="0" u="none" strike="noStrike" dirty="0">
                          <a:effectLst/>
                          <a:latin typeface="Microsoft Sans Serif" panose="020B0604020202020204" pitchFamily="34" charset="0"/>
                        </a:rPr>
                        <a:t>36</a:t>
                      </a:r>
                    </a:p>
                  </a:txBody>
                  <a:tcPr marL="6210" marR="6210" marT="6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1" i="0" u="none" strike="noStrike" dirty="0">
                          <a:effectLst/>
                          <a:latin typeface="Microsoft Sans Serif" panose="020B0604020202020204" pitchFamily="34" charset="0"/>
                        </a:rPr>
                        <a:t>43</a:t>
                      </a:r>
                    </a:p>
                  </a:txBody>
                  <a:tcPr marL="6210" marR="6210" marT="6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1" i="0" u="none" strike="noStrike" dirty="0">
                          <a:effectLst/>
                          <a:latin typeface="Microsoft Sans Serif" panose="020B0604020202020204" pitchFamily="34" charset="0"/>
                        </a:rPr>
                        <a:t>79</a:t>
                      </a:r>
                    </a:p>
                  </a:txBody>
                  <a:tcPr marL="6210" marR="6210" marT="6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1" i="0" u="none" strike="noStrike" dirty="0">
                          <a:effectLst/>
                          <a:latin typeface="Microsoft Sans Serif" panose="020B0604020202020204" pitchFamily="34" charset="0"/>
                        </a:rPr>
                        <a:t>62</a:t>
                      </a:r>
                    </a:p>
                  </a:txBody>
                  <a:tcPr marL="6210" marR="6210" marT="6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4"/>
                  </a:ext>
                </a:extLst>
              </a:tr>
              <a:tr h="525407">
                <a:tc>
                  <a:txBody>
                    <a:bodyPr/>
                    <a:lstStyle/>
                    <a:p>
                      <a:pPr algn="l" fontAlgn="b"/>
                      <a:r>
                        <a:rPr lang="en-US" sz="2400" b="1" i="0" u="none" strike="noStrike">
                          <a:solidFill>
                            <a:srgbClr val="000000"/>
                          </a:solidFill>
                          <a:effectLst/>
                          <a:latin typeface="Calibri" panose="020F0502020204030204" pitchFamily="34" charset="0"/>
                        </a:rPr>
                        <a:t>Focus -A</a:t>
                      </a:r>
                    </a:p>
                  </a:txBody>
                  <a:tcPr marL="6210" marR="6210" marT="621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2400" b="1" i="0" u="none" strike="noStrike" dirty="0">
                          <a:effectLst/>
                          <a:latin typeface="Microsoft Sans Serif" panose="020B0604020202020204" pitchFamily="34" charset="0"/>
                        </a:rPr>
                        <a:t>25</a:t>
                      </a:r>
                    </a:p>
                  </a:txBody>
                  <a:tcPr marL="6210" marR="6210" marT="6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1" i="0" u="none" strike="noStrike" dirty="0">
                          <a:effectLst/>
                          <a:latin typeface="Microsoft Sans Serif" panose="020B0604020202020204" pitchFamily="34" charset="0"/>
                        </a:rPr>
                        <a:t>27</a:t>
                      </a:r>
                    </a:p>
                  </a:txBody>
                  <a:tcPr marL="6210" marR="6210" marT="6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1" i="0" u="none" strike="noStrike" dirty="0">
                          <a:effectLst/>
                          <a:latin typeface="Microsoft Sans Serif" panose="020B0604020202020204" pitchFamily="34" charset="0"/>
                        </a:rPr>
                        <a:t>65</a:t>
                      </a:r>
                    </a:p>
                  </a:txBody>
                  <a:tcPr marL="6210" marR="6210" marT="6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1" i="0" u="none" strike="noStrike" dirty="0">
                          <a:effectLst/>
                          <a:latin typeface="Microsoft Sans Serif" panose="020B0604020202020204" pitchFamily="34" charset="0"/>
                        </a:rPr>
                        <a:t>68</a:t>
                      </a:r>
                    </a:p>
                  </a:txBody>
                  <a:tcPr marL="6210" marR="6210" marT="6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1" i="0" u="none" strike="noStrike" dirty="0">
                          <a:effectLst/>
                          <a:latin typeface="Microsoft Sans Serif" panose="020B0604020202020204" pitchFamily="34" charset="0"/>
                        </a:rPr>
                        <a:t>71</a:t>
                      </a:r>
                    </a:p>
                  </a:txBody>
                  <a:tcPr marL="6210" marR="6210" marT="6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1" i="0" u="none" strike="noStrike" dirty="0">
                          <a:effectLst/>
                          <a:latin typeface="Microsoft Sans Serif" panose="020B0604020202020204" pitchFamily="34" charset="0"/>
                        </a:rPr>
                        <a:t>78</a:t>
                      </a:r>
                    </a:p>
                  </a:txBody>
                  <a:tcPr marL="6210" marR="6210" marT="6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1" i="0" u="none" strike="noStrike" dirty="0">
                          <a:effectLst/>
                          <a:latin typeface="Microsoft Sans Serif" panose="020B0604020202020204" pitchFamily="34" charset="0"/>
                        </a:rPr>
                        <a:t>71</a:t>
                      </a:r>
                    </a:p>
                  </a:txBody>
                  <a:tcPr marL="6210" marR="6210" marT="6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525407">
                <a:tc>
                  <a:txBody>
                    <a:bodyPr/>
                    <a:lstStyle/>
                    <a:p>
                      <a:pPr algn="l" fontAlgn="b"/>
                      <a:r>
                        <a:rPr lang="en-US" sz="2400" b="1" i="0" u="none" strike="noStrike">
                          <a:solidFill>
                            <a:srgbClr val="000000"/>
                          </a:solidFill>
                          <a:effectLst/>
                          <a:latin typeface="Calibri" panose="020F0502020204030204" pitchFamily="34" charset="0"/>
                        </a:rPr>
                        <a:t>Focus -S</a:t>
                      </a:r>
                    </a:p>
                  </a:txBody>
                  <a:tcPr marL="6210" marR="6210" marT="621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2400" b="1" i="0" u="none" strike="noStrike" dirty="0">
                          <a:effectLst/>
                          <a:latin typeface="Microsoft Sans Serif" panose="020B0604020202020204" pitchFamily="34" charset="0"/>
                        </a:rPr>
                        <a:t>13</a:t>
                      </a:r>
                    </a:p>
                  </a:txBody>
                  <a:tcPr marL="6210" marR="6210" marT="6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1" i="0" u="none" strike="noStrike" dirty="0">
                          <a:effectLst/>
                          <a:latin typeface="Microsoft Sans Serif" panose="020B0604020202020204" pitchFamily="34" charset="0"/>
                        </a:rPr>
                        <a:t>15</a:t>
                      </a:r>
                    </a:p>
                  </a:txBody>
                  <a:tcPr marL="6210" marR="6210" marT="6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1" i="0" u="none" strike="noStrike" dirty="0">
                          <a:effectLst/>
                          <a:latin typeface="Microsoft Sans Serif" panose="020B0604020202020204" pitchFamily="34" charset="0"/>
                        </a:rPr>
                        <a:t>33</a:t>
                      </a:r>
                    </a:p>
                  </a:txBody>
                  <a:tcPr marL="6210" marR="6210" marT="6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1" i="0" u="none" strike="noStrike" dirty="0">
                          <a:effectLst/>
                          <a:latin typeface="Microsoft Sans Serif" panose="020B0604020202020204" pitchFamily="34" charset="0"/>
                        </a:rPr>
                        <a:t>45</a:t>
                      </a:r>
                    </a:p>
                  </a:txBody>
                  <a:tcPr marL="6210" marR="6210" marT="6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1" i="0" u="none" strike="noStrike" dirty="0">
                          <a:effectLst/>
                          <a:latin typeface="Microsoft Sans Serif" panose="020B0604020202020204" pitchFamily="34" charset="0"/>
                        </a:rPr>
                        <a:t>34</a:t>
                      </a:r>
                    </a:p>
                  </a:txBody>
                  <a:tcPr marL="6210" marR="6210" marT="6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1" i="0" u="none" strike="noStrike" dirty="0">
                          <a:effectLst/>
                          <a:latin typeface="Microsoft Sans Serif" panose="020B0604020202020204" pitchFamily="34" charset="0"/>
                        </a:rPr>
                        <a:t>82</a:t>
                      </a:r>
                    </a:p>
                  </a:txBody>
                  <a:tcPr marL="6210" marR="6210" marT="6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1" i="0" u="none" strike="noStrike" dirty="0">
                          <a:effectLst/>
                          <a:latin typeface="Microsoft Sans Serif" panose="020B0604020202020204" pitchFamily="34" charset="0"/>
                        </a:rPr>
                        <a:t>57</a:t>
                      </a:r>
                    </a:p>
                  </a:txBody>
                  <a:tcPr marL="6210" marR="6210" marT="6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6"/>
                  </a:ext>
                </a:extLst>
              </a:tr>
              <a:tr h="525407">
                <a:tc>
                  <a:txBody>
                    <a:bodyPr/>
                    <a:lstStyle/>
                    <a:p>
                      <a:pPr algn="l" fontAlgn="b"/>
                      <a:r>
                        <a:rPr lang="en-US" sz="2400" b="1" i="0" u="none" strike="noStrike">
                          <a:solidFill>
                            <a:srgbClr val="000000"/>
                          </a:solidFill>
                          <a:effectLst/>
                          <a:latin typeface="Calibri" panose="020F0502020204030204" pitchFamily="34" charset="0"/>
                        </a:rPr>
                        <a:t>Sustain -A</a:t>
                      </a:r>
                    </a:p>
                  </a:txBody>
                  <a:tcPr marL="6210" marR="6210" marT="621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2400" b="1" i="0" u="none" strike="noStrike" dirty="0">
                          <a:effectLst/>
                          <a:latin typeface="Microsoft Sans Serif" panose="020B0604020202020204" pitchFamily="34" charset="0"/>
                        </a:rPr>
                        <a:t>28</a:t>
                      </a:r>
                    </a:p>
                  </a:txBody>
                  <a:tcPr marL="6210" marR="6210" marT="6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1" i="0" u="none" strike="noStrike" dirty="0">
                          <a:effectLst/>
                          <a:latin typeface="Microsoft Sans Serif" panose="020B0604020202020204" pitchFamily="34" charset="0"/>
                        </a:rPr>
                        <a:t>32</a:t>
                      </a:r>
                    </a:p>
                  </a:txBody>
                  <a:tcPr marL="6210" marR="6210" marT="6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1" i="0" u="none" strike="noStrike" dirty="0">
                          <a:effectLst/>
                          <a:latin typeface="Microsoft Sans Serif" panose="020B0604020202020204" pitchFamily="34" charset="0"/>
                        </a:rPr>
                        <a:t>65</a:t>
                      </a:r>
                    </a:p>
                  </a:txBody>
                  <a:tcPr marL="6210" marR="6210" marT="6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1" i="0" u="none" strike="noStrike" dirty="0">
                          <a:effectLst/>
                          <a:latin typeface="Microsoft Sans Serif" panose="020B0604020202020204" pitchFamily="34" charset="0"/>
                        </a:rPr>
                        <a:t>79</a:t>
                      </a:r>
                    </a:p>
                  </a:txBody>
                  <a:tcPr marL="6210" marR="6210" marT="6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1" i="0" u="none" strike="noStrike" dirty="0">
                          <a:effectLst/>
                          <a:latin typeface="Microsoft Sans Serif" panose="020B0604020202020204" pitchFamily="34" charset="0"/>
                        </a:rPr>
                        <a:t>84</a:t>
                      </a:r>
                    </a:p>
                  </a:txBody>
                  <a:tcPr marL="6210" marR="6210" marT="6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1" i="0" u="none" strike="noStrike" dirty="0">
                          <a:effectLst/>
                          <a:latin typeface="Microsoft Sans Serif" panose="020B0604020202020204" pitchFamily="34" charset="0"/>
                        </a:rPr>
                        <a:t>76</a:t>
                      </a:r>
                    </a:p>
                  </a:txBody>
                  <a:tcPr marL="6210" marR="6210" marT="6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1" i="0" u="none" strike="noStrike" dirty="0">
                          <a:effectLst/>
                          <a:latin typeface="Microsoft Sans Serif" panose="020B0604020202020204" pitchFamily="34" charset="0"/>
                        </a:rPr>
                        <a:t>76</a:t>
                      </a:r>
                    </a:p>
                  </a:txBody>
                  <a:tcPr marL="6210" marR="6210" marT="6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7"/>
                  </a:ext>
                </a:extLst>
              </a:tr>
              <a:tr h="525407">
                <a:tc>
                  <a:txBody>
                    <a:bodyPr/>
                    <a:lstStyle/>
                    <a:p>
                      <a:pPr algn="l" fontAlgn="b"/>
                      <a:r>
                        <a:rPr lang="en-US" sz="2400" b="1" i="0" u="none" strike="noStrike">
                          <a:solidFill>
                            <a:srgbClr val="000000"/>
                          </a:solidFill>
                          <a:effectLst/>
                          <a:latin typeface="Calibri" panose="020F0502020204030204" pitchFamily="34" charset="0"/>
                        </a:rPr>
                        <a:t>Sustain -S</a:t>
                      </a:r>
                    </a:p>
                  </a:txBody>
                  <a:tcPr marL="6210" marR="6210" marT="621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2400" b="1" i="0" u="none" strike="noStrike" dirty="0">
                          <a:effectLst/>
                          <a:latin typeface="Microsoft Sans Serif" panose="020B0604020202020204" pitchFamily="34" charset="0"/>
                        </a:rPr>
                        <a:t>14</a:t>
                      </a:r>
                    </a:p>
                  </a:txBody>
                  <a:tcPr marL="6210" marR="6210" marT="6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1" i="0" u="none" strike="noStrike" dirty="0">
                          <a:effectLst/>
                          <a:latin typeface="Microsoft Sans Serif" panose="020B0604020202020204" pitchFamily="34" charset="0"/>
                        </a:rPr>
                        <a:t>21</a:t>
                      </a:r>
                    </a:p>
                  </a:txBody>
                  <a:tcPr marL="6210" marR="6210" marT="6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1" i="0" u="none" strike="noStrike" dirty="0">
                          <a:effectLst/>
                          <a:latin typeface="Microsoft Sans Serif" panose="020B0604020202020204" pitchFamily="34" charset="0"/>
                        </a:rPr>
                        <a:t>35</a:t>
                      </a:r>
                    </a:p>
                  </a:txBody>
                  <a:tcPr marL="6210" marR="6210" marT="6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1" i="0" u="none" strike="noStrike" dirty="0">
                          <a:effectLst/>
                          <a:latin typeface="Microsoft Sans Serif" panose="020B0604020202020204" pitchFamily="34" charset="0"/>
                        </a:rPr>
                        <a:t>49</a:t>
                      </a:r>
                    </a:p>
                  </a:txBody>
                  <a:tcPr marL="6210" marR="6210" marT="6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1" i="0" u="none" strike="noStrike" dirty="0">
                          <a:effectLst/>
                          <a:latin typeface="Microsoft Sans Serif" panose="020B0604020202020204" pitchFamily="34" charset="0"/>
                        </a:rPr>
                        <a:t>48</a:t>
                      </a:r>
                    </a:p>
                  </a:txBody>
                  <a:tcPr marL="6210" marR="6210" marT="6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1" i="0" u="none" strike="noStrike" dirty="0">
                          <a:effectLst/>
                          <a:latin typeface="Microsoft Sans Serif" panose="020B0604020202020204" pitchFamily="34" charset="0"/>
                        </a:rPr>
                        <a:t>87</a:t>
                      </a:r>
                    </a:p>
                  </a:txBody>
                  <a:tcPr marL="6210" marR="6210" marT="6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1" i="0" u="none" strike="noStrike" dirty="0">
                          <a:effectLst/>
                          <a:latin typeface="Microsoft Sans Serif" panose="020B0604020202020204" pitchFamily="34" charset="0"/>
                        </a:rPr>
                        <a:t>62</a:t>
                      </a:r>
                    </a:p>
                  </a:txBody>
                  <a:tcPr marL="6210" marR="6210" marT="62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cxnSp>
        <p:nvCxnSpPr>
          <p:cNvPr id="13" name="Straight Connector 12"/>
          <p:cNvCxnSpPr/>
          <p:nvPr/>
        </p:nvCxnSpPr>
        <p:spPr>
          <a:xfrm>
            <a:off x="1540833" y="1402875"/>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3923414" y="3359888"/>
            <a:ext cx="818708" cy="101009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961107" y="4469219"/>
            <a:ext cx="818708" cy="101009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961107" y="5479312"/>
            <a:ext cx="818708" cy="101009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908966" y="3359888"/>
            <a:ext cx="818708" cy="101009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946659" y="4469219"/>
            <a:ext cx="818708" cy="101009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946659" y="5479312"/>
            <a:ext cx="818708" cy="101009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905154" y="3359888"/>
            <a:ext cx="818708" cy="101009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942847" y="4469219"/>
            <a:ext cx="818708" cy="101009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942847" y="5479312"/>
            <a:ext cx="818708" cy="101009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887853" y="3359888"/>
            <a:ext cx="818708" cy="101009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925546" y="4469219"/>
            <a:ext cx="818708" cy="101009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925546" y="5479312"/>
            <a:ext cx="818708" cy="101009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725151" y="3147237"/>
            <a:ext cx="2235955" cy="357254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917767" y="3359888"/>
            <a:ext cx="818708" cy="101009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917767" y="4458587"/>
            <a:ext cx="818708" cy="101009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924911" y="5479312"/>
            <a:ext cx="818708" cy="101009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614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9"/>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0"/>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2"/>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4"/>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19"/>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0"/>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2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16"/>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7"/>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18"/>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1" nodeType="clickEffect">
                                  <p:stCondLst>
                                    <p:cond delay="0"/>
                                  </p:stCondLst>
                                  <p:childTnLst>
                                    <p:set>
                                      <p:cBhvr>
                                        <p:cTn id="92" dur="1" fill="hold">
                                          <p:stCondLst>
                                            <p:cond delay="0"/>
                                          </p:stCondLst>
                                        </p:cTn>
                                        <p:tgtEl>
                                          <p:spTgt spid="23"/>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24"/>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9" grpId="0" animBg="1"/>
      <p:bldP spid="9" grpId="1" animBg="1"/>
      <p:bldP spid="10" grpId="0" animBg="1"/>
      <p:bldP spid="10" grpId="1" animBg="1"/>
      <p:bldP spid="12" grpId="0" animBg="1"/>
      <p:bldP spid="12"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2"/>
          <p:cNvSpPr>
            <a:spLocks noGrp="1" noChangeArrowheads="1"/>
          </p:cNvSpPr>
          <p:nvPr>
            <p:ph idx="1"/>
          </p:nvPr>
        </p:nvSpPr>
        <p:spPr>
          <a:xfrm>
            <a:off x="381000" y="1295400"/>
            <a:ext cx="8272463" cy="3887788"/>
          </a:xfrm>
        </p:spPr>
        <p:txBody>
          <a:bodyPr/>
          <a:lstStyle/>
          <a:p>
            <a:pPr eaLnBrk="1" hangingPunct="1">
              <a:buNone/>
            </a:pPr>
            <a:r>
              <a:rPr lang="en-US" sz="4400" dirty="0"/>
              <a:t>Direct Formal:</a:t>
            </a:r>
          </a:p>
          <a:p>
            <a:pPr lvl="1" indent="-395288" eaLnBrk="1" hangingPunct="1">
              <a:buFont typeface="Wingdings" pitchFamily="2" charset="2"/>
              <a:buChar char="§"/>
            </a:pPr>
            <a:r>
              <a:rPr lang="en-US" sz="4800" dirty="0"/>
              <a:t>Standardized Norm-referenced Tests</a:t>
            </a:r>
          </a:p>
          <a:p>
            <a:pPr lvl="2" indent="-395288"/>
            <a:r>
              <a:rPr lang="en-US" sz="4400" dirty="0"/>
              <a:t>D-KEFS, WCST, NEPSY-II</a:t>
            </a:r>
          </a:p>
          <a:p>
            <a:pPr lvl="1" indent="-395288"/>
            <a:r>
              <a:rPr lang="en-US" sz="4800" dirty="0">
                <a:solidFill>
                  <a:srgbClr val="FF9900"/>
                </a:solidFill>
              </a:rPr>
              <a:t>Cross-battery Cascading Production Decrement Analyses of N-R Tests</a:t>
            </a:r>
          </a:p>
          <a:p>
            <a:pPr lvl="1" eaLnBrk="1" hangingPunct="1"/>
            <a:endParaRPr lang="en-US" sz="4400" dirty="0"/>
          </a:p>
        </p:txBody>
      </p:sp>
      <p:sp>
        <p:nvSpPr>
          <p:cNvPr id="6" name="Slide Number Placeholder 5"/>
          <p:cNvSpPr>
            <a:spLocks noGrp="1"/>
          </p:cNvSpPr>
          <p:nvPr>
            <p:ph type="sldNum" sz="quarter" idx="12"/>
          </p:nvPr>
        </p:nvSpPr>
        <p:spPr/>
        <p:txBody>
          <a:bodyPr/>
          <a:lstStyle/>
          <a:p>
            <a:pPr>
              <a:defRPr/>
            </a:pPr>
            <a:fld id="{7AD317BC-BF67-44AE-960E-393B66A01945}" type="slidenum">
              <a:rPr lang="en-US"/>
              <a:pPr>
                <a:defRPr/>
              </a:pPr>
              <a:t>89</a:t>
            </a:fld>
            <a:endParaRPr lang="en-US"/>
          </a:p>
        </p:txBody>
      </p:sp>
      <p:sp>
        <p:nvSpPr>
          <p:cNvPr id="11" name="Rectangle 10"/>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12" name="Straight Connector 11"/>
          <p:cNvCxnSpPr/>
          <p:nvPr/>
        </p:nvCxnSpPr>
        <p:spPr>
          <a:xfrm>
            <a:off x="1539198" y="1089250"/>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84994" name="Rectangle 3"/>
          <p:cNvSpPr>
            <a:spLocks noGrp="1" noChangeArrowheads="1"/>
          </p:cNvSpPr>
          <p:nvPr>
            <p:ph type="title"/>
          </p:nvPr>
        </p:nvSpPr>
        <p:spPr>
          <a:xfrm>
            <a:off x="195943" y="105522"/>
            <a:ext cx="7424057" cy="874486"/>
          </a:xfrm>
          <a:noFill/>
        </p:spPr>
        <p:txBody>
          <a:bodyPr/>
          <a:lstStyle/>
          <a:p>
            <a:pPr algn="l" eaLnBrk="1" hangingPunct="1"/>
            <a:r>
              <a:rPr lang="en-US" sz="4000" b="1" dirty="0"/>
              <a:t>EF Assessment</a:t>
            </a:r>
          </a:p>
        </p:txBody>
      </p:sp>
    </p:spTree>
    <p:extLst>
      <p:ext uri="{BB962C8B-B14F-4D97-AF65-F5344CB8AC3E}">
        <p14:creationId xmlns:p14="http://schemas.microsoft.com/office/powerpoint/2010/main" val="264543766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type="body" idx="1"/>
          </p:nvPr>
        </p:nvSpPr>
        <p:spPr>
          <a:xfrm>
            <a:off x="544513" y="1458912"/>
            <a:ext cx="8192704" cy="4952048"/>
          </a:xfrm>
        </p:spPr>
        <p:txBody>
          <a:bodyPr/>
          <a:lstStyle/>
          <a:p>
            <a:pPr eaLnBrk="1" hangingPunct="1">
              <a:buSzPct val="80000"/>
              <a:buFont typeface="Wingdings" pitchFamily="2" charset="2"/>
              <a:buChar char="§"/>
            </a:pPr>
            <a:r>
              <a:rPr lang="en-US" sz="4000" dirty="0"/>
              <a:t>Executive Functions and Skills are used to answer the questions:  What? When? and How?</a:t>
            </a:r>
          </a:p>
          <a:p>
            <a:pPr eaLnBrk="1" hangingPunct="1">
              <a:buSzPct val="80000"/>
              <a:buFont typeface="Wingdings" pitchFamily="2" charset="2"/>
              <a:buChar char="§"/>
            </a:pPr>
            <a:r>
              <a:rPr lang="en-US" sz="4000" dirty="0"/>
              <a:t>Standardized test directions provide the answers to the questions What? When? and How? </a:t>
            </a:r>
            <a:endParaRPr lang="en-US" sz="3600" dirty="0"/>
          </a:p>
        </p:txBody>
      </p:sp>
      <p:sp>
        <p:nvSpPr>
          <p:cNvPr id="9" name="Rectangle 8"/>
          <p:cNvSpPr/>
          <p:nvPr/>
        </p:nvSpPr>
        <p:spPr>
          <a:xfrm>
            <a:off x="363090" y="231643"/>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0" name="Straight Connector 9"/>
          <p:cNvCxnSpPr/>
          <p:nvPr/>
        </p:nvCxnSpPr>
        <p:spPr>
          <a:xfrm>
            <a:off x="1482293" y="1112870"/>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45058" name="Rectangle 2"/>
          <p:cNvSpPr>
            <a:spLocks noGrp="1" noChangeArrowheads="1"/>
          </p:cNvSpPr>
          <p:nvPr>
            <p:ph type="title"/>
          </p:nvPr>
        </p:nvSpPr>
        <p:spPr>
          <a:xfrm>
            <a:off x="475338" y="193456"/>
            <a:ext cx="8484282" cy="705757"/>
          </a:xfrm>
        </p:spPr>
        <p:txBody>
          <a:bodyPr/>
          <a:lstStyle/>
          <a:p>
            <a:pPr algn="l" eaLnBrk="1" hangingPunct="1"/>
            <a:r>
              <a:rPr lang="en-US" sz="3600" b="1" dirty="0"/>
              <a:t>Executive Functions and Intelligence</a:t>
            </a:r>
          </a:p>
        </p:txBody>
      </p:sp>
      <p:grpSp>
        <p:nvGrpSpPr>
          <p:cNvPr id="6" name="Group 5"/>
          <p:cNvGrpSpPr/>
          <p:nvPr/>
        </p:nvGrpSpPr>
        <p:grpSpPr>
          <a:xfrm>
            <a:off x="6304542" y="5524904"/>
            <a:ext cx="2432675" cy="1101296"/>
            <a:chOff x="10582979" y="4837311"/>
            <a:chExt cx="4364510" cy="2194560"/>
          </a:xfrm>
        </p:grpSpPr>
        <p:pic>
          <p:nvPicPr>
            <p:cNvPr id="7" name="Picture 2" descr="http://s3-us-west-1.amazonaws.com/www-prod-storage.cloud.caltech.edu/styles/article_photo/s3/CT_Quartz-IQ_SPOTLIGHT.jpg?itok=XwRbcW8n"/>
            <p:cNvPicPr>
              <a:picLocks noChangeAspect="1" noChangeArrowheads="1"/>
            </p:cNvPicPr>
            <p:nvPr/>
          </p:nvPicPr>
          <p:blipFill rotWithShape="1">
            <a:blip r:embed="rId2">
              <a:extLst>
                <a:ext uri="{28A0092B-C50C-407E-A947-70E740481C1C}">
                  <a14:useLocalDpi xmlns:a14="http://schemas.microsoft.com/office/drawing/2010/main" val="0"/>
                </a:ext>
              </a:extLst>
            </a:blip>
            <a:srcRect l="17254" t="1583" r="27953" b="33516"/>
            <a:stretch/>
          </p:blipFill>
          <p:spPr bwMode="auto">
            <a:xfrm>
              <a:off x="10582979" y="4837311"/>
              <a:ext cx="2348565" cy="21945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881120" y="4952390"/>
              <a:ext cx="3066369" cy="1410609"/>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 = EF?</a:t>
              </a:r>
            </a:p>
          </p:txBody>
        </p:sp>
      </p:grpSp>
    </p:spTree>
    <p:extLst>
      <p:ext uri="{BB962C8B-B14F-4D97-AF65-F5344CB8AC3E}">
        <p14:creationId xmlns:p14="http://schemas.microsoft.com/office/powerpoint/2010/main" val="35171540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nku.edu/~statistics/Using_1.gif"/>
          <p:cNvPicPr>
            <a:picLocks noChangeAspect="1" noChangeArrowheads="1"/>
          </p:cNvPicPr>
          <p:nvPr/>
        </p:nvPicPr>
        <p:blipFill rotWithShape="1">
          <a:blip r:embed="rId2">
            <a:extLst>
              <a:ext uri="{28A0092B-C50C-407E-A947-70E740481C1C}">
                <a14:useLocalDpi xmlns:a14="http://schemas.microsoft.com/office/drawing/2010/main" val="0"/>
              </a:ext>
            </a:extLst>
          </a:blip>
          <a:srcRect l="-293" t="1175" r="1338" b="38160"/>
          <a:stretch/>
        </p:blipFill>
        <p:spPr bwMode="auto">
          <a:xfrm>
            <a:off x="5791449" y="5171671"/>
            <a:ext cx="3086251" cy="1414915"/>
          </a:xfrm>
          <a:prstGeom prst="rect">
            <a:avLst/>
          </a:prstGeom>
          <a:noFill/>
          <a:extLst>
            <a:ext uri="{909E8E84-426E-40DD-AFC4-6F175D3DCCD1}">
              <a14:hiddenFill xmlns:a14="http://schemas.microsoft.com/office/drawing/2010/main">
                <a:solidFill>
                  <a:srgbClr val="FFFFFF"/>
                </a:solidFill>
              </a14:hiddenFill>
            </a:ext>
          </a:extLst>
        </p:spPr>
      </p:pic>
      <p:sp>
        <p:nvSpPr>
          <p:cNvPr id="73730" name="Rectangle 2"/>
          <p:cNvSpPr>
            <a:spLocks noGrp="1" noChangeArrowheads="1"/>
          </p:cNvSpPr>
          <p:nvPr>
            <p:ph type="body" idx="1"/>
          </p:nvPr>
        </p:nvSpPr>
        <p:spPr>
          <a:xfrm>
            <a:off x="335363" y="1380225"/>
            <a:ext cx="8542337" cy="4873625"/>
          </a:xfrm>
        </p:spPr>
        <p:txBody>
          <a:bodyPr/>
          <a:lstStyle/>
          <a:p>
            <a:pPr marL="0" indent="0" eaLnBrk="1" hangingPunct="1">
              <a:buNone/>
            </a:pPr>
            <a:r>
              <a:rPr lang="en-US" sz="4000" dirty="0"/>
              <a:t>Norm-referenced assessments of executive functions are currently available, including:</a:t>
            </a:r>
          </a:p>
          <a:p>
            <a:pPr marL="914400" lvl="1" indent="-457200" eaLnBrk="1" hangingPunct="1">
              <a:buFont typeface="Wingdings" pitchFamily="2" charset="2"/>
              <a:buChar char="§"/>
            </a:pPr>
            <a:r>
              <a:rPr lang="en-US" sz="4400" dirty="0"/>
              <a:t>Individually-administered tests</a:t>
            </a:r>
          </a:p>
          <a:p>
            <a:pPr marL="914400" lvl="1" indent="-457200" eaLnBrk="1" hangingPunct="1">
              <a:buFont typeface="Wingdings" pitchFamily="2" charset="2"/>
              <a:buChar char="§"/>
            </a:pPr>
            <a:r>
              <a:rPr lang="en-US" sz="4400" dirty="0"/>
              <a:t>Behavior rating scales  </a:t>
            </a:r>
          </a:p>
        </p:txBody>
      </p:sp>
      <p:sp>
        <p:nvSpPr>
          <p:cNvPr id="9" name="Rectangle 8"/>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0" name="Straight Connector 9"/>
          <p:cNvCxnSpPr/>
          <p:nvPr/>
        </p:nvCxnSpPr>
        <p:spPr>
          <a:xfrm>
            <a:off x="1510162" y="1176342"/>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73731" name="Rectangle 3"/>
          <p:cNvSpPr>
            <a:spLocks noGrp="1" noChangeArrowheads="1"/>
          </p:cNvSpPr>
          <p:nvPr>
            <p:ph type="title"/>
          </p:nvPr>
        </p:nvSpPr>
        <p:spPr>
          <a:xfrm>
            <a:off x="174168" y="130631"/>
            <a:ext cx="9144000" cy="841829"/>
          </a:xfrm>
        </p:spPr>
        <p:txBody>
          <a:bodyPr/>
          <a:lstStyle/>
          <a:p>
            <a:pPr algn="l" eaLnBrk="1" hangingPunct="1"/>
            <a:r>
              <a:rPr lang="en-US" sz="4000" dirty="0"/>
              <a:t>Assessment of Executive Functions</a:t>
            </a:r>
          </a:p>
        </p:txBody>
      </p:sp>
    </p:spTree>
    <p:extLst>
      <p:ext uri="{BB962C8B-B14F-4D97-AF65-F5344CB8AC3E}">
        <p14:creationId xmlns:p14="http://schemas.microsoft.com/office/powerpoint/2010/main" val="26759220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body" idx="1"/>
          </p:nvPr>
        </p:nvSpPr>
        <p:spPr>
          <a:xfrm>
            <a:off x="576259" y="1490893"/>
            <a:ext cx="8313737" cy="4873625"/>
          </a:xfrm>
        </p:spPr>
        <p:txBody>
          <a:bodyPr/>
          <a:lstStyle/>
          <a:p>
            <a:pPr marL="0" indent="0" eaLnBrk="1" hangingPunct="1">
              <a:buNone/>
            </a:pPr>
            <a:r>
              <a:rPr lang="en-US" sz="4800" dirty="0"/>
              <a:t>The limitations of the current methods available need to be understood and taken into account when conducting an assessment.</a:t>
            </a:r>
            <a:endParaRPr lang="en-US" sz="6000" dirty="0"/>
          </a:p>
        </p:txBody>
      </p:sp>
      <p:sp>
        <p:nvSpPr>
          <p:cNvPr id="9" name="Rectangle 8"/>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0" name="Straight Connector 9"/>
          <p:cNvCxnSpPr/>
          <p:nvPr/>
        </p:nvCxnSpPr>
        <p:spPr>
          <a:xfrm>
            <a:off x="1902048" y="1074736"/>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74755" name="Rectangle 3"/>
          <p:cNvSpPr>
            <a:spLocks noGrp="1" noChangeArrowheads="1"/>
          </p:cNvSpPr>
          <p:nvPr>
            <p:ph type="title"/>
          </p:nvPr>
        </p:nvSpPr>
        <p:spPr>
          <a:xfrm>
            <a:off x="130626" y="72576"/>
            <a:ext cx="8940801" cy="914400"/>
          </a:xfrm>
        </p:spPr>
        <p:txBody>
          <a:bodyPr/>
          <a:lstStyle/>
          <a:p>
            <a:pPr algn="l" eaLnBrk="1" hangingPunct="1"/>
            <a:r>
              <a:rPr lang="en-US" sz="4000" dirty="0"/>
              <a:t>Assessment of Executive Functions</a:t>
            </a:r>
          </a:p>
        </p:txBody>
      </p:sp>
      <p:pic>
        <p:nvPicPr>
          <p:cNvPr id="6" name="Picture 2" descr="http://www.nku.edu/~statistics/Using_1.gif"/>
          <p:cNvPicPr>
            <a:picLocks noChangeAspect="1" noChangeArrowheads="1"/>
          </p:cNvPicPr>
          <p:nvPr/>
        </p:nvPicPr>
        <p:blipFill rotWithShape="1">
          <a:blip r:embed="rId2">
            <a:extLst>
              <a:ext uri="{28A0092B-C50C-407E-A947-70E740481C1C}">
                <a14:useLocalDpi xmlns:a14="http://schemas.microsoft.com/office/drawing/2010/main" val="0"/>
              </a:ext>
            </a:extLst>
          </a:blip>
          <a:srcRect l="-293" t="1175" r="1338" b="38160"/>
          <a:stretch/>
        </p:blipFill>
        <p:spPr bwMode="auto">
          <a:xfrm>
            <a:off x="5730489" y="4978631"/>
            <a:ext cx="3086251" cy="1414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9203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www.nku.edu/~statistics/Using_1.gif"/>
          <p:cNvPicPr>
            <a:picLocks noChangeAspect="1" noChangeArrowheads="1"/>
          </p:cNvPicPr>
          <p:nvPr/>
        </p:nvPicPr>
        <p:blipFill rotWithShape="1">
          <a:blip r:embed="rId2">
            <a:extLst>
              <a:ext uri="{28A0092B-C50C-407E-A947-70E740481C1C}">
                <a14:useLocalDpi xmlns:a14="http://schemas.microsoft.com/office/drawing/2010/main" val="0"/>
              </a:ext>
            </a:extLst>
          </a:blip>
          <a:srcRect l="-293" t="1175" r="1338" b="38160"/>
          <a:stretch/>
        </p:blipFill>
        <p:spPr bwMode="auto">
          <a:xfrm>
            <a:off x="68217" y="439395"/>
            <a:ext cx="3086251" cy="1414915"/>
          </a:xfrm>
          <a:prstGeom prst="rect">
            <a:avLst/>
          </a:prstGeom>
          <a:noFill/>
          <a:extLst>
            <a:ext uri="{909E8E84-426E-40DD-AFC4-6F175D3DCCD1}">
              <a14:hiddenFill xmlns:a14="http://schemas.microsoft.com/office/drawing/2010/main">
                <a:solidFill>
                  <a:srgbClr val="FFFFFF"/>
                </a:solidFill>
              </a14:hiddenFill>
            </a:ext>
          </a:extLst>
        </p:spPr>
      </p:pic>
      <p:sp>
        <p:nvSpPr>
          <p:cNvPr id="105474" name="Slide Number Placeholder 1"/>
          <p:cNvSpPr>
            <a:spLocks noGrp="1"/>
          </p:cNvSpPr>
          <p:nvPr>
            <p:ph type="sldNum" sz="quarter" idx="4294967295"/>
          </p:nvPr>
        </p:nvSpPr>
        <p:spPr>
          <a:xfrm>
            <a:off x="6553200" y="6356350"/>
            <a:ext cx="2133600" cy="365125"/>
          </a:xfrm>
          <a:prstGeom prst="rect">
            <a:avLst/>
          </a:prstGeom>
          <a:noFill/>
        </p:spPr>
        <p:txBody>
          <a:bodyPr/>
          <a:lstStyle/>
          <a:p>
            <a:fld id="{74F434A4-6D46-4432-BE2F-4D073BBC68CE}" type="slidenum">
              <a:rPr lang="en-US" smtClean="0"/>
              <a:pPr/>
              <a:t>92</a:t>
            </a:fld>
            <a:endParaRPr lang="en-US"/>
          </a:p>
        </p:txBody>
      </p:sp>
      <p:sp>
        <p:nvSpPr>
          <p:cNvPr id="9" name="TextBox 8"/>
          <p:cNvSpPr txBox="1">
            <a:spLocks noChangeArrowheads="1"/>
          </p:cNvSpPr>
          <p:nvPr/>
        </p:nvSpPr>
        <p:spPr bwMode="auto">
          <a:xfrm>
            <a:off x="3094074" y="1349823"/>
            <a:ext cx="5832209" cy="4401205"/>
          </a:xfrm>
          <a:prstGeom prst="rect">
            <a:avLst/>
          </a:prstGeom>
          <a:noFill/>
          <a:ln w="9525">
            <a:noFill/>
            <a:miter lim="800000"/>
            <a:headEnd/>
            <a:tailEnd/>
          </a:ln>
        </p:spPr>
        <p:txBody>
          <a:bodyPr wrap="square">
            <a:spAutoFit/>
          </a:bodyPr>
          <a:lstStyle/>
          <a:p>
            <a:pPr eaLnBrk="1" hangingPunct="1"/>
            <a:r>
              <a:rPr lang="en-US" sz="4000" dirty="0">
                <a:solidFill>
                  <a:srgbClr val="642F04"/>
                </a:solidFill>
                <a:latin typeface="Arial" panose="020B0604020202020204" pitchFamily="34" charset="0"/>
                <a:cs typeface="Arial" panose="020B0604020202020204" pitchFamily="34" charset="0"/>
              </a:rPr>
              <a:t>Standardized, individually-administered measures of executive functions only assess the use of executive functions within the Symbol System Arena.</a:t>
            </a:r>
          </a:p>
        </p:txBody>
      </p:sp>
      <p:sp>
        <p:nvSpPr>
          <p:cNvPr id="10" name="TextBox 9"/>
          <p:cNvSpPr txBox="1"/>
          <p:nvPr/>
        </p:nvSpPr>
        <p:spPr>
          <a:xfrm>
            <a:off x="3250741" y="217718"/>
            <a:ext cx="4020460" cy="830997"/>
          </a:xfrm>
          <a:prstGeom prst="rect">
            <a:avLst/>
          </a:prstGeom>
          <a:noFill/>
        </p:spPr>
        <p:txBody>
          <a:bodyPr wrap="none">
            <a:spAutoFit/>
          </a:bodyPr>
          <a:lstStyle/>
          <a:p>
            <a:pPr>
              <a:defRPr/>
            </a:pPr>
            <a:r>
              <a:rPr lang="en-US" sz="4800" b="1" dirty="0">
                <a:solidFill>
                  <a:srgbClr val="642F04"/>
                </a:solidFill>
                <a:latin typeface="Arial" panose="020B0604020202020204" pitchFamily="34" charset="0"/>
                <a:cs typeface="Arial" panose="020B0604020202020204" pitchFamily="34" charset="0"/>
              </a:rPr>
              <a:t>Key Concept</a:t>
            </a:r>
          </a:p>
        </p:txBody>
      </p:sp>
      <p:sp>
        <p:nvSpPr>
          <p:cNvPr id="14" name="Rectangle 13"/>
          <p:cNvSpPr/>
          <p:nvPr/>
        </p:nvSpPr>
        <p:spPr>
          <a:xfrm>
            <a:off x="7895094"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5" name="Straight Connector 14"/>
          <p:cNvCxnSpPr/>
          <p:nvPr/>
        </p:nvCxnSpPr>
        <p:spPr>
          <a:xfrm flipV="1">
            <a:off x="3455046" y="1175655"/>
            <a:ext cx="3656923" cy="679"/>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06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nku.edu/~statistics/Using_1.gif"/>
          <p:cNvPicPr>
            <a:picLocks noChangeAspect="1" noChangeArrowheads="1"/>
          </p:cNvPicPr>
          <p:nvPr/>
        </p:nvPicPr>
        <p:blipFill rotWithShape="1">
          <a:blip r:embed="rId2">
            <a:extLst>
              <a:ext uri="{28A0092B-C50C-407E-A947-70E740481C1C}">
                <a14:useLocalDpi xmlns:a14="http://schemas.microsoft.com/office/drawing/2010/main" val="0"/>
              </a:ext>
            </a:extLst>
          </a:blip>
          <a:srcRect l="-293" t="1175" r="1338" b="38160"/>
          <a:stretch/>
        </p:blipFill>
        <p:spPr bwMode="auto">
          <a:xfrm>
            <a:off x="709661" y="699921"/>
            <a:ext cx="1757079" cy="80554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62203" name="Group 59"/>
          <p:cNvGraphicFramePr>
            <a:graphicFrameLocks noGrp="1"/>
          </p:cNvGraphicFramePr>
          <p:nvPr>
            <p:extLst/>
          </p:nvPr>
        </p:nvGraphicFramePr>
        <p:xfrm>
          <a:off x="352926" y="1669984"/>
          <a:ext cx="8534400" cy="4767200"/>
        </p:xfrm>
        <a:graphic>
          <a:graphicData uri="http://schemas.openxmlformats.org/drawingml/2006/table">
            <a:tbl>
              <a:tblPr/>
              <a:tblGrid>
                <a:gridCol w="1706563">
                  <a:extLst>
                    <a:ext uri="{9D8B030D-6E8A-4147-A177-3AD203B41FA5}">
                      <a16:colId xmlns:a16="http://schemas.microsoft.com/office/drawing/2014/main" val="20000"/>
                    </a:ext>
                  </a:extLst>
                </a:gridCol>
                <a:gridCol w="1993900">
                  <a:extLst>
                    <a:ext uri="{9D8B030D-6E8A-4147-A177-3AD203B41FA5}">
                      <a16:colId xmlns:a16="http://schemas.microsoft.com/office/drawing/2014/main" val="20001"/>
                    </a:ext>
                  </a:extLst>
                </a:gridCol>
                <a:gridCol w="1736725">
                  <a:extLst>
                    <a:ext uri="{9D8B030D-6E8A-4147-A177-3AD203B41FA5}">
                      <a16:colId xmlns:a16="http://schemas.microsoft.com/office/drawing/2014/main" val="20002"/>
                    </a:ext>
                  </a:extLst>
                </a:gridCol>
                <a:gridCol w="181292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tblGrid>
              <a:tr h="782638">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800" b="0" i="0" u="none" strike="noStrike" cap="none" normalizeH="0" baseline="0" dirty="0">
                        <a:ln>
                          <a:noFill/>
                        </a:ln>
                        <a:solidFill>
                          <a:srgbClr val="642F04"/>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800" b="0" i="0" u="none" strike="noStrike" cap="none" normalizeH="0" baseline="0" dirty="0">
                          <a:ln>
                            <a:noFill/>
                          </a:ln>
                          <a:solidFill>
                            <a:srgbClr val="642F04"/>
                          </a:solidFill>
                          <a:effectLst/>
                          <a:latin typeface="Arial" panose="020B0604020202020204" pitchFamily="34" charset="0"/>
                          <a:cs typeface="Arial" panose="020B0604020202020204" pitchFamily="34" charset="0"/>
                        </a:rPr>
                        <a:t>Perception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800" b="0" i="0" u="none" strike="noStrike" cap="none" normalizeH="0" baseline="0" dirty="0">
                          <a:ln>
                            <a:noFill/>
                          </a:ln>
                          <a:solidFill>
                            <a:srgbClr val="642F04"/>
                          </a:solidFill>
                          <a:effectLst/>
                          <a:latin typeface="Arial" panose="020B0604020202020204" pitchFamily="34" charset="0"/>
                          <a:cs typeface="Arial" panose="020B0604020202020204" pitchFamily="34" charset="0"/>
                        </a:rPr>
                        <a:t>Emotion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800" b="0" i="0" u="none" strike="noStrike" cap="none" normalizeH="0" baseline="0" dirty="0">
                          <a:ln>
                            <a:noFill/>
                          </a:ln>
                          <a:solidFill>
                            <a:srgbClr val="642F04"/>
                          </a:solidFill>
                          <a:effectLst/>
                          <a:latin typeface="Arial" panose="020B0604020202020204" pitchFamily="34" charset="0"/>
                          <a:cs typeface="Arial" panose="020B0604020202020204" pitchFamily="34" charset="0"/>
                        </a:rPr>
                        <a:t>Cognition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800" b="0" i="0" u="none" strike="noStrike" cap="none" normalizeH="0" baseline="0" dirty="0">
                          <a:ln>
                            <a:noFill/>
                          </a:ln>
                          <a:solidFill>
                            <a:srgbClr val="642F04"/>
                          </a:solidFill>
                          <a:effectLst/>
                          <a:latin typeface="Arial" panose="020B0604020202020204" pitchFamily="34" charset="0"/>
                          <a:cs typeface="Arial" panose="020B0604020202020204" pitchFamily="34" charset="0"/>
                        </a:rPr>
                        <a:t>Action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76275">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800" b="0" i="0" u="none" strike="noStrike" cap="none" normalizeH="0" baseline="0" dirty="0">
                          <a:ln>
                            <a:noFill/>
                          </a:ln>
                          <a:solidFill>
                            <a:srgbClr val="642F04"/>
                          </a:solidFill>
                          <a:effectLst/>
                          <a:latin typeface="Arial" panose="020B0604020202020204" pitchFamily="34" charset="0"/>
                          <a:cs typeface="Arial" panose="020B0604020202020204" pitchFamily="34" charset="0"/>
                        </a:rPr>
                        <a:t>Self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800" b="0" i="0" u="none" strike="noStrike" cap="none" normalizeH="0" baseline="0" dirty="0">
                        <a:ln>
                          <a:noFill/>
                        </a:ln>
                        <a:solidFill>
                          <a:srgbClr val="642F04"/>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800" b="0" i="0" u="none" strike="noStrike" cap="none" normalizeH="0" baseline="0" dirty="0">
                        <a:ln>
                          <a:noFill/>
                        </a:ln>
                        <a:solidFill>
                          <a:srgbClr val="642F04"/>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800" b="0" i="0" u="none" strike="noStrike" cap="none" normalizeH="0" baseline="0" dirty="0">
                        <a:ln>
                          <a:noFill/>
                        </a:ln>
                        <a:solidFill>
                          <a:srgbClr val="642F04"/>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800" b="0" i="0" u="none" strike="noStrike" cap="none" normalizeH="0" baseline="0" dirty="0">
                        <a:ln>
                          <a:noFill/>
                        </a:ln>
                        <a:solidFill>
                          <a:srgbClr val="642F04"/>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84225">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800" b="0" i="0" u="none" strike="noStrike" cap="none" normalizeH="0" baseline="0" dirty="0">
                          <a:ln>
                            <a:noFill/>
                          </a:ln>
                          <a:solidFill>
                            <a:srgbClr val="642F04"/>
                          </a:solidFill>
                          <a:effectLst/>
                          <a:latin typeface="Arial" panose="020B0604020202020204" pitchFamily="34" charset="0"/>
                          <a:cs typeface="Arial" panose="020B0604020202020204" pitchFamily="34" charset="0"/>
                        </a:rPr>
                        <a:t>Others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800" b="0" i="0" u="none" strike="noStrike" cap="none" normalizeH="0" baseline="0" dirty="0">
                        <a:ln>
                          <a:noFill/>
                        </a:ln>
                        <a:solidFill>
                          <a:srgbClr val="642F04"/>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800" b="0" i="0" u="none" strike="noStrike" cap="none" normalizeH="0" baseline="0" dirty="0">
                        <a:ln>
                          <a:noFill/>
                        </a:ln>
                        <a:solidFill>
                          <a:srgbClr val="642F04"/>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800" b="0" i="0" u="none" strike="noStrike" cap="none" normalizeH="0" baseline="0" dirty="0">
                        <a:ln>
                          <a:noFill/>
                        </a:ln>
                        <a:solidFill>
                          <a:srgbClr val="642F04"/>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800" b="0" i="0" u="none" strike="noStrike" cap="none" normalizeH="0" baseline="0" dirty="0">
                        <a:ln>
                          <a:noFill/>
                        </a:ln>
                        <a:solidFill>
                          <a:srgbClr val="642F04"/>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84238">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800" b="0" i="0" u="none" strike="noStrike" cap="none" normalizeH="0" baseline="0" dirty="0">
                          <a:ln>
                            <a:noFill/>
                          </a:ln>
                          <a:solidFill>
                            <a:srgbClr val="642F04"/>
                          </a:solidFill>
                          <a:effectLst/>
                          <a:latin typeface="Arial" panose="020B0604020202020204" pitchFamily="34" charset="0"/>
                          <a:cs typeface="Arial" panose="020B0604020202020204" pitchFamily="34" charset="0"/>
                        </a:rPr>
                        <a:t>Environ-</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800" b="0" i="0" u="none" strike="noStrike" cap="none" normalizeH="0" baseline="0" dirty="0">
                          <a:ln>
                            <a:noFill/>
                          </a:ln>
                          <a:solidFill>
                            <a:srgbClr val="642F04"/>
                          </a:solidFill>
                          <a:effectLst/>
                          <a:latin typeface="Arial" panose="020B0604020202020204" pitchFamily="34" charset="0"/>
                          <a:cs typeface="Arial" panose="020B0604020202020204" pitchFamily="34" charset="0"/>
                        </a:rPr>
                        <a:t>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800" b="0" i="0" u="none" strike="noStrike" cap="none" normalizeH="0" baseline="0" dirty="0">
                        <a:ln>
                          <a:noFill/>
                        </a:ln>
                        <a:solidFill>
                          <a:srgbClr val="642F04"/>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800" b="0" i="0" u="none" strike="noStrike" cap="none" normalizeH="0" baseline="0" dirty="0">
                        <a:ln>
                          <a:noFill/>
                        </a:ln>
                        <a:solidFill>
                          <a:srgbClr val="642F04"/>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800" b="0" i="0" u="none" strike="noStrike" cap="none" normalizeH="0" baseline="0" dirty="0">
                        <a:ln>
                          <a:noFill/>
                        </a:ln>
                        <a:solidFill>
                          <a:srgbClr val="642F04"/>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800" b="0" i="0" u="none" strike="noStrike" cap="none" normalizeH="0" baseline="0" dirty="0">
                        <a:ln>
                          <a:noFill/>
                        </a:ln>
                        <a:solidFill>
                          <a:srgbClr val="642F04"/>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93838">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800" b="0" i="0" u="none" strike="noStrike" cap="none" normalizeH="0" baseline="0" dirty="0">
                          <a:ln>
                            <a:noFill/>
                          </a:ln>
                          <a:solidFill>
                            <a:srgbClr val="642F04"/>
                          </a:solidFill>
                          <a:effectLst/>
                          <a:latin typeface="Arial" panose="020B0604020202020204" pitchFamily="34" charset="0"/>
                          <a:cs typeface="Arial" panose="020B0604020202020204" pitchFamily="34" charset="0"/>
                        </a:rPr>
                        <a:t>Symbol Systems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6000" b="1" i="0" u="none" strike="noStrike" cap="none" normalizeH="0" baseline="0" dirty="0">
                          <a:ln>
                            <a:noFill/>
                          </a:ln>
                          <a:solidFill>
                            <a:srgbClr val="642F04"/>
                          </a:solidFill>
                          <a:effectLst/>
                          <a:latin typeface="Arial" panose="020B0604020202020204" pitchFamily="34" charset="0"/>
                          <a:cs typeface="Arial" panose="020B0604020202020204"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6000" b="1" i="0" u="none" strike="noStrike" cap="none" normalizeH="0" baseline="0" dirty="0">
                        <a:ln>
                          <a:noFill/>
                        </a:ln>
                        <a:solidFill>
                          <a:srgbClr val="642F04"/>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6000" b="1" i="0" u="none" strike="noStrike" cap="none" normalizeH="0" baseline="0" dirty="0">
                          <a:ln>
                            <a:noFill/>
                          </a:ln>
                          <a:solidFill>
                            <a:srgbClr val="642F04"/>
                          </a:solidFill>
                          <a:effectLst/>
                          <a:latin typeface="Arial" panose="020B0604020202020204" pitchFamily="34" charset="0"/>
                          <a:cs typeface="Arial" panose="020B0604020202020204"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6000" b="1" i="0" u="none" strike="noStrike" cap="none" normalizeH="0" baseline="0" dirty="0">
                          <a:ln>
                            <a:noFill/>
                          </a:ln>
                          <a:solidFill>
                            <a:srgbClr val="642F04"/>
                          </a:solidFill>
                          <a:effectLst/>
                          <a:latin typeface="Arial" panose="020B0604020202020204" pitchFamily="34" charset="0"/>
                          <a:cs typeface="Arial" panose="020B0604020202020204" pitchFamily="34" charset="0"/>
                        </a:rPr>
                        <a:t>X</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7" name="Rectangle 6"/>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8" name="Straight Connector 7"/>
          <p:cNvCxnSpPr/>
          <p:nvPr/>
        </p:nvCxnSpPr>
        <p:spPr>
          <a:xfrm>
            <a:off x="2288128" y="1316816"/>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70696" name="Rectangle 60"/>
          <p:cNvSpPr>
            <a:spLocks noChangeArrowheads="1"/>
          </p:cNvSpPr>
          <p:nvPr/>
        </p:nvSpPr>
        <p:spPr bwMode="auto">
          <a:xfrm>
            <a:off x="129951" y="226752"/>
            <a:ext cx="8629038" cy="823004"/>
          </a:xfrm>
          <a:prstGeom prst="rect">
            <a:avLst/>
          </a:prstGeom>
          <a:noFill/>
          <a:ln w="9525">
            <a:noFill/>
            <a:miter lim="800000"/>
            <a:headEnd/>
            <a:tailEnd/>
          </a:ln>
        </p:spPr>
        <p:txBody>
          <a:bodyPr anchor="ctr"/>
          <a:lstStyle/>
          <a:p>
            <a:pPr>
              <a:buFont typeface="Wingdings" pitchFamily="2" charset="2"/>
              <a:buNone/>
            </a:pPr>
            <a:r>
              <a:rPr lang="en-US" sz="3600" b="1" dirty="0">
                <a:solidFill>
                  <a:srgbClr val="642F04"/>
                </a:solidFill>
                <a:latin typeface="Arial" panose="020B0604020202020204" pitchFamily="34" charset="0"/>
                <a:cs typeface="Arial" panose="020B0604020202020204" pitchFamily="34" charset="0"/>
              </a:rPr>
              <a:t>EF Assessment Using Individually 					Administered Tests</a:t>
            </a:r>
          </a:p>
        </p:txBody>
      </p:sp>
    </p:spTree>
    <p:extLst>
      <p:ext uri="{BB962C8B-B14F-4D97-AF65-F5344CB8AC3E}">
        <p14:creationId xmlns:p14="http://schemas.microsoft.com/office/powerpoint/2010/main" val="9963267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Number Placeholder 1"/>
          <p:cNvSpPr>
            <a:spLocks noGrp="1"/>
          </p:cNvSpPr>
          <p:nvPr>
            <p:ph type="sldNum" sz="quarter" idx="4294967295"/>
          </p:nvPr>
        </p:nvSpPr>
        <p:spPr>
          <a:xfrm>
            <a:off x="6553200" y="6356350"/>
            <a:ext cx="2133600" cy="365125"/>
          </a:xfrm>
          <a:prstGeom prst="rect">
            <a:avLst/>
          </a:prstGeom>
          <a:noFill/>
        </p:spPr>
        <p:txBody>
          <a:bodyPr/>
          <a:lstStyle/>
          <a:p>
            <a:fld id="{74F434A4-6D46-4432-BE2F-4D073BBC68CE}" type="slidenum">
              <a:rPr lang="en-US" smtClean="0"/>
              <a:pPr/>
              <a:t>94</a:t>
            </a:fld>
            <a:endParaRPr lang="en-US"/>
          </a:p>
        </p:txBody>
      </p:sp>
      <p:sp>
        <p:nvSpPr>
          <p:cNvPr id="9" name="TextBox 8"/>
          <p:cNvSpPr txBox="1">
            <a:spLocks noChangeArrowheads="1"/>
          </p:cNvSpPr>
          <p:nvPr/>
        </p:nvSpPr>
        <p:spPr bwMode="auto">
          <a:xfrm>
            <a:off x="3047998" y="1146631"/>
            <a:ext cx="5994397" cy="5632311"/>
          </a:xfrm>
          <a:prstGeom prst="rect">
            <a:avLst/>
          </a:prstGeom>
          <a:noFill/>
          <a:ln w="9525">
            <a:noFill/>
            <a:miter lim="800000"/>
            <a:headEnd/>
            <a:tailEnd/>
          </a:ln>
        </p:spPr>
        <p:txBody>
          <a:bodyPr wrap="square">
            <a:spAutoFit/>
          </a:bodyPr>
          <a:lstStyle/>
          <a:p>
            <a:pPr eaLnBrk="1" hangingPunct="1"/>
            <a:r>
              <a:rPr lang="en-US" sz="3600" dirty="0">
                <a:solidFill>
                  <a:srgbClr val="642F04"/>
                </a:solidFill>
                <a:latin typeface="Arial" panose="020B0604020202020204" pitchFamily="34" charset="0"/>
                <a:cs typeface="Arial" panose="020B0604020202020204" pitchFamily="34" charset="0"/>
              </a:rPr>
              <a:t>Although limited in scope, individually-administered assessment of executive functions can provide valuable information about the clients capacities to self-regulate perception, cognition and action within the Symbol System arena, especially in school.</a:t>
            </a:r>
            <a:endParaRPr lang="en-US" sz="4000" dirty="0">
              <a:solidFill>
                <a:srgbClr val="642F04"/>
              </a:solidFill>
              <a:latin typeface="Arial" panose="020B0604020202020204" pitchFamily="34" charset="0"/>
              <a:cs typeface="Arial" panose="020B0604020202020204" pitchFamily="34" charset="0"/>
            </a:endParaRPr>
          </a:p>
        </p:txBody>
      </p:sp>
      <p:sp>
        <p:nvSpPr>
          <p:cNvPr id="10" name="TextBox 9"/>
          <p:cNvSpPr txBox="1"/>
          <p:nvPr/>
        </p:nvSpPr>
        <p:spPr>
          <a:xfrm>
            <a:off x="3250741" y="87092"/>
            <a:ext cx="3951723" cy="830997"/>
          </a:xfrm>
          <a:prstGeom prst="rect">
            <a:avLst/>
          </a:prstGeom>
          <a:noFill/>
        </p:spPr>
        <p:txBody>
          <a:bodyPr wrap="none">
            <a:spAutoFit/>
          </a:bodyPr>
          <a:lstStyle/>
          <a:p>
            <a:pPr>
              <a:defRPr/>
            </a:pPr>
            <a:r>
              <a:rPr lang="en-US" sz="4800" b="1" dirty="0">
                <a:solidFill>
                  <a:srgbClr val="642F04"/>
                </a:solidFill>
                <a:latin typeface="Arial" panose="020B0604020202020204" pitchFamily="34" charset="0"/>
                <a:cs typeface="Arial" panose="020B0604020202020204" pitchFamily="34" charset="0"/>
              </a:rPr>
              <a:t>Key Concept</a:t>
            </a:r>
          </a:p>
        </p:txBody>
      </p:sp>
      <p:sp>
        <p:nvSpPr>
          <p:cNvPr id="14" name="Rectangle 13"/>
          <p:cNvSpPr/>
          <p:nvPr/>
        </p:nvSpPr>
        <p:spPr>
          <a:xfrm>
            <a:off x="7895094"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5" name="Straight Connector 14"/>
          <p:cNvCxnSpPr/>
          <p:nvPr/>
        </p:nvCxnSpPr>
        <p:spPr>
          <a:xfrm flipV="1">
            <a:off x="3455046" y="1059543"/>
            <a:ext cx="3656923" cy="679"/>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pic>
        <p:nvPicPr>
          <p:cNvPr id="11" name="Picture 2" descr="http://www.nku.edu/~statistics/Using_1.gif"/>
          <p:cNvPicPr>
            <a:picLocks noChangeAspect="1" noChangeArrowheads="1"/>
          </p:cNvPicPr>
          <p:nvPr/>
        </p:nvPicPr>
        <p:blipFill rotWithShape="1">
          <a:blip r:embed="rId2">
            <a:extLst>
              <a:ext uri="{28A0092B-C50C-407E-A947-70E740481C1C}">
                <a14:useLocalDpi xmlns:a14="http://schemas.microsoft.com/office/drawing/2010/main" val="0"/>
              </a:ext>
            </a:extLst>
          </a:blip>
          <a:srcRect l="-293" t="1175" r="1338" b="38160"/>
          <a:stretch/>
        </p:blipFill>
        <p:spPr bwMode="auto">
          <a:xfrm>
            <a:off x="-38253" y="236423"/>
            <a:ext cx="3086251" cy="1414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8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Number Placeholder 5"/>
          <p:cNvSpPr>
            <a:spLocks noGrp="1"/>
          </p:cNvSpPr>
          <p:nvPr>
            <p:ph type="sldNum" sz="quarter" idx="12"/>
          </p:nvPr>
        </p:nvSpPr>
        <p:spPr>
          <a:noFill/>
        </p:spPr>
        <p:txBody>
          <a:bodyPr/>
          <a:lstStyle/>
          <a:p>
            <a:fld id="{FA13E0BF-C0FC-4300-B406-C1C6C192CFF1}" type="slidenum">
              <a:rPr lang="en-US" smtClean="0"/>
              <a:pPr/>
              <a:t>95</a:t>
            </a:fld>
            <a:endParaRPr lang="en-US"/>
          </a:p>
        </p:txBody>
      </p:sp>
      <p:pic>
        <p:nvPicPr>
          <p:cNvPr id="168963" name="Picture 2"/>
          <p:cNvPicPr>
            <a:picLocks noChangeAspect="1" noChangeArrowheads="1"/>
          </p:cNvPicPr>
          <p:nvPr/>
        </p:nvPicPr>
        <p:blipFill>
          <a:blip r:embed="rId2" cstate="print">
            <a:lum bright="-40000" contrast="50000"/>
          </a:blip>
          <a:srcRect/>
          <a:stretch>
            <a:fillRect/>
          </a:stretch>
        </p:blipFill>
        <p:spPr bwMode="auto">
          <a:xfrm>
            <a:off x="202096" y="790575"/>
            <a:ext cx="8839200" cy="5930900"/>
          </a:xfrm>
          <a:prstGeom prst="rect">
            <a:avLst/>
          </a:prstGeom>
          <a:noFill/>
          <a:ln w="9525">
            <a:noFill/>
            <a:miter lim="800000"/>
            <a:headEnd/>
            <a:tailEnd/>
          </a:ln>
        </p:spPr>
      </p:pic>
      <p:sp>
        <p:nvSpPr>
          <p:cNvPr id="4" name="Rectangle 3"/>
          <p:cNvSpPr/>
          <p:nvPr/>
        </p:nvSpPr>
        <p:spPr>
          <a:xfrm>
            <a:off x="-193814" y="0"/>
            <a:ext cx="9631020" cy="646331"/>
          </a:xfrm>
          <a:prstGeom prst="rect">
            <a:avLst/>
          </a:prstGeom>
        </p:spPr>
        <p:txBody>
          <a:bodyPr wrap="square">
            <a:spAutoFit/>
          </a:bodyPr>
          <a:lstStyle/>
          <a:p>
            <a:pPr marL="231775" lvl="1" eaLnBrk="1" hangingPunct="1"/>
            <a:r>
              <a:rPr lang="en-US" sz="3600" b="1" dirty="0">
                <a:solidFill>
                  <a:srgbClr val="663300"/>
                </a:solidFill>
              </a:rPr>
              <a:t>D-KEFS Color-Word Interference Subtest</a:t>
            </a:r>
          </a:p>
        </p:txBody>
      </p:sp>
    </p:spTree>
    <p:extLst>
      <p:ext uri="{BB962C8B-B14F-4D97-AF65-F5344CB8AC3E}">
        <p14:creationId xmlns:p14="http://schemas.microsoft.com/office/powerpoint/2010/main" val="4161188385"/>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2"/>
          <p:cNvSpPr>
            <a:spLocks noGrp="1" noChangeArrowheads="1"/>
          </p:cNvSpPr>
          <p:nvPr>
            <p:ph idx="1"/>
          </p:nvPr>
        </p:nvSpPr>
        <p:spPr>
          <a:xfrm>
            <a:off x="381000" y="1295400"/>
            <a:ext cx="8272463" cy="3887788"/>
          </a:xfrm>
        </p:spPr>
        <p:txBody>
          <a:bodyPr/>
          <a:lstStyle/>
          <a:p>
            <a:pPr eaLnBrk="1" hangingPunct="1">
              <a:buNone/>
            </a:pPr>
            <a:r>
              <a:rPr lang="en-US" sz="4400" dirty="0">
                <a:solidFill>
                  <a:srgbClr val="FF9900"/>
                </a:solidFill>
              </a:rPr>
              <a:t>Direct Formal:</a:t>
            </a:r>
          </a:p>
          <a:p>
            <a:pPr lvl="1" indent="-395288" eaLnBrk="1" hangingPunct="1">
              <a:buFont typeface="Wingdings" pitchFamily="2" charset="2"/>
              <a:buChar char="§"/>
            </a:pPr>
            <a:r>
              <a:rPr lang="en-US" sz="4800" dirty="0">
                <a:solidFill>
                  <a:srgbClr val="FF9900"/>
                </a:solidFill>
              </a:rPr>
              <a:t>Standardized Norm-referenced Tests</a:t>
            </a:r>
          </a:p>
          <a:p>
            <a:pPr lvl="2" indent="-395288"/>
            <a:r>
              <a:rPr lang="en-US" sz="4400" dirty="0">
                <a:solidFill>
                  <a:srgbClr val="FF9900"/>
                </a:solidFill>
              </a:rPr>
              <a:t>D-KEFS, WCST, NEPSY-II</a:t>
            </a:r>
          </a:p>
          <a:p>
            <a:pPr lvl="1" indent="-395288"/>
            <a:r>
              <a:rPr lang="en-US" sz="4800" dirty="0"/>
              <a:t>Cross-battery Cascading Production Decrement /Increment Analyses</a:t>
            </a:r>
            <a:endParaRPr lang="en-US" sz="4400" dirty="0"/>
          </a:p>
        </p:txBody>
      </p:sp>
      <p:sp>
        <p:nvSpPr>
          <p:cNvPr id="6" name="Slide Number Placeholder 5"/>
          <p:cNvSpPr>
            <a:spLocks noGrp="1"/>
          </p:cNvSpPr>
          <p:nvPr>
            <p:ph type="sldNum" sz="quarter" idx="12"/>
          </p:nvPr>
        </p:nvSpPr>
        <p:spPr/>
        <p:txBody>
          <a:bodyPr/>
          <a:lstStyle/>
          <a:p>
            <a:pPr>
              <a:defRPr/>
            </a:pPr>
            <a:fld id="{7AD317BC-BF67-44AE-960E-393B66A01945}" type="slidenum">
              <a:rPr lang="en-US"/>
              <a:pPr>
                <a:defRPr/>
              </a:pPr>
              <a:t>96</a:t>
            </a:fld>
            <a:endParaRPr lang="en-US"/>
          </a:p>
        </p:txBody>
      </p:sp>
      <p:sp>
        <p:nvSpPr>
          <p:cNvPr id="11" name="Rectangle 10"/>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12" name="Straight Connector 11"/>
          <p:cNvCxnSpPr/>
          <p:nvPr/>
        </p:nvCxnSpPr>
        <p:spPr>
          <a:xfrm>
            <a:off x="1539198" y="1089250"/>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84994" name="Rectangle 3"/>
          <p:cNvSpPr>
            <a:spLocks noGrp="1" noChangeArrowheads="1"/>
          </p:cNvSpPr>
          <p:nvPr>
            <p:ph type="title"/>
          </p:nvPr>
        </p:nvSpPr>
        <p:spPr>
          <a:xfrm>
            <a:off x="195943" y="105522"/>
            <a:ext cx="7424057" cy="874486"/>
          </a:xfrm>
          <a:noFill/>
        </p:spPr>
        <p:txBody>
          <a:bodyPr/>
          <a:lstStyle/>
          <a:p>
            <a:pPr algn="l" eaLnBrk="1" hangingPunct="1"/>
            <a:r>
              <a:rPr lang="en-US" sz="4000" b="1" dirty="0"/>
              <a:t>EF Assessment</a:t>
            </a:r>
          </a:p>
        </p:txBody>
      </p:sp>
    </p:spTree>
    <p:extLst>
      <p:ext uri="{BB962C8B-B14F-4D97-AF65-F5344CB8AC3E}">
        <p14:creationId xmlns:p14="http://schemas.microsoft.com/office/powerpoint/2010/main" val="2845341700"/>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Number Placeholder 1"/>
          <p:cNvSpPr>
            <a:spLocks noGrp="1"/>
          </p:cNvSpPr>
          <p:nvPr>
            <p:ph type="sldNum" sz="quarter" idx="4294967295"/>
          </p:nvPr>
        </p:nvSpPr>
        <p:spPr>
          <a:xfrm>
            <a:off x="6553200" y="6356350"/>
            <a:ext cx="2133600" cy="365125"/>
          </a:xfrm>
          <a:prstGeom prst="rect">
            <a:avLst/>
          </a:prstGeom>
          <a:noFill/>
        </p:spPr>
        <p:txBody>
          <a:bodyPr/>
          <a:lstStyle/>
          <a:p>
            <a:fld id="{74F434A4-6D46-4432-BE2F-4D073BBC68CE}" type="slidenum">
              <a:rPr lang="en-US" smtClean="0"/>
              <a:pPr/>
              <a:t>97</a:t>
            </a:fld>
            <a:endParaRPr lang="en-US"/>
          </a:p>
        </p:txBody>
      </p:sp>
      <p:sp>
        <p:nvSpPr>
          <p:cNvPr id="9" name="TextBox 8"/>
          <p:cNvSpPr txBox="1">
            <a:spLocks noChangeArrowheads="1"/>
          </p:cNvSpPr>
          <p:nvPr/>
        </p:nvSpPr>
        <p:spPr bwMode="auto">
          <a:xfrm>
            <a:off x="3193138" y="1349823"/>
            <a:ext cx="5733145" cy="5693866"/>
          </a:xfrm>
          <a:prstGeom prst="rect">
            <a:avLst/>
          </a:prstGeom>
          <a:noFill/>
          <a:ln w="9525">
            <a:noFill/>
            <a:miter lim="800000"/>
            <a:headEnd/>
            <a:tailEnd/>
          </a:ln>
        </p:spPr>
        <p:txBody>
          <a:bodyPr wrap="square">
            <a:spAutoFit/>
          </a:bodyPr>
          <a:lstStyle/>
          <a:p>
            <a:r>
              <a:rPr lang="en-US" sz="3600" dirty="0">
                <a:solidFill>
                  <a:srgbClr val="663300"/>
                </a:solidFill>
                <a:latin typeface="Arial" panose="020B0604020202020204" pitchFamily="34" charset="0"/>
                <a:cs typeface="Arial" panose="020B0604020202020204" pitchFamily="34" charset="0"/>
              </a:rPr>
              <a:t>Assessment of Executive Functions does not occur “in a vacuum.”  In order to evaluate how EFs cue and direct, they must have something (i.e., specific perceptions, emotions, thoughts, or actions) to cue and direct.</a:t>
            </a:r>
            <a:endParaRPr lang="en-US" sz="4000" dirty="0">
              <a:solidFill>
                <a:srgbClr val="663300"/>
              </a:solidFill>
              <a:latin typeface="Arial" panose="020B0604020202020204" pitchFamily="34" charset="0"/>
              <a:cs typeface="Arial" panose="020B0604020202020204" pitchFamily="34" charset="0"/>
            </a:endParaRPr>
          </a:p>
          <a:p>
            <a:pPr eaLnBrk="1" hangingPunct="1"/>
            <a:endParaRPr lang="en-US" sz="3600" dirty="0">
              <a:solidFill>
                <a:srgbClr val="663300"/>
              </a:solidFill>
              <a:latin typeface="Arial" panose="020B0604020202020204" pitchFamily="34" charset="0"/>
              <a:cs typeface="Arial" panose="020B0604020202020204" pitchFamily="34" charset="0"/>
            </a:endParaRPr>
          </a:p>
        </p:txBody>
      </p:sp>
      <p:sp>
        <p:nvSpPr>
          <p:cNvPr id="10" name="TextBox 9"/>
          <p:cNvSpPr txBox="1"/>
          <p:nvPr/>
        </p:nvSpPr>
        <p:spPr>
          <a:xfrm>
            <a:off x="3250741" y="217718"/>
            <a:ext cx="3951723" cy="830997"/>
          </a:xfrm>
          <a:prstGeom prst="rect">
            <a:avLst/>
          </a:prstGeom>
          <a:noFill/>
        </p:spPr>
        <p:txBody>
          <a:bodyPr wrap="none">
            <a:spAutoFit/>
          </a:bodyPr>
          <a:lstStyle/>
          <a:p>
            <a:pPr>
              <a:defRPr/>
            </a:pPr>
            <a:r>
              <a:rPr lang="en-US" sz="4800" b="1" dirty="0">
                <a:solidFill>
                  <a:srgbClr val="663300"/>
                </a:solidFill>
                <a:latin typeface="Arial" panose="020B0604020202020204" pitchFamily="34" charset="0"/>
                <a:cs typeface="Arial" panose="020B0604020202020204" pitchFamily="34" charset="0"/>
              </a:rPr>
              <a:t>Key Concept</a:t>
            </a:r>
          </a:p>
        </p:txBody>
      </p:sp>
      <p:sp>
        <p:nvSpPr>
          <p:cNvPr id="14" name="Rectangle 13"/>
          <p:cNvSpPr/>
          <p:nvPr/>
        </p:nvSpPr>
        <p:spPr>
          <a:xfrm>
            <a:off x="7895094"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5" name="Straight Connector 14"/>
          <p:cNvCxnSpPr/>
          <p:nvPr/>
        </p:nvCxnSpPr>
        <p:spPr>
          <a:xfrm flipV="1">
            <a:off x="3455046" y="1175655"/>
            <a:ext cx="3656923" cy="679"/>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339927" y="417496"/>
            <a:ext cx="2456435" cy="2240644"/>
            <a:chOff x="1077913" y="558800"/>
            <a:chExt cx="7118350" cy="6159500"/>
          </a:xfrm>
        </p:grpSpPr>
        <p:grpSp>
          <p:nvGrpSpPr>
            <p:cNvPr id="12" name="Group 326"/>
            <p:cNvGrpSpPr/>
            <p:nvPr/>
          </p:nvGrpSpPr>
          <p:grpSpPr>
            <a:xfrm>
              <a:off x="1370255" y="3256309"/>
              <a:ext cx="6683476" cy="3340434"/>
              <a:chOff x="1370255" y="3256309"/>
              <a:chExt cx="6683476" cy="3340434"/>
            </a:xfrm>
          </p:grpSpPr>
          <p:cxnSp>
            <p:nvCxnSpPr>
              <p:cNvPr id="259" name="Straight Connector 258"/>
              <p:cNvCxnSpPr/>
              <p:nvPr/>
            </p:nvCxnSpPr>
            <p:spPr bwMode="auto">
              <a:xfrm>
                <a:off x="1463022" y="4134081"/>
                <a:ext cx="2789664" cy="223769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bwMode="auto">
              <a:xfrm>
                <a:off x="1915886" y="3599543"/>
                <a:ext cx="2975428" cy="2888343"/>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bwMode="auto">
              <a:xfrm>
                <a:off x="1370255" y="3394056"/>
                <a:ext cx="3267060" cy="3072058"/>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bwMode="auto">
              <a:xfrm flipH="1">
                <a:off x="5094515" y="4106223"/>
                <a:ext cx="2795744" cy="2396177"/>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bwMode="auto">
              <a:xfrm flipH="1">
                <a:off x="4855029" y="3256309"/>
                <a:ext cx="3198702" cy="3340434"/>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bwMode="auto">
              <a:xfrm flipH="1">
                <a:off x="4680858" y="3657600"/>
                <a:ext cx="2793999" cy="289560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6" name="Group 469"/>
            <p:cNvGrpSpPr>
              <a:grpSpLocks/>
            </p:cNvGrpSpPr>
            <p:nvPr/>
          </p:nvGrpSpPr>
          <p:grpSpPr bwMode="auto">
            <a:xfrm>
              <a:off x="3903663" y="4645025"/>
              <a:ext cx="1524000" cy="1131888"/>
              <a:chOff x="2177136" y="3744685"/>
              <a:chExt cx="1712694" cy="2206170"/>
            </a:xfrm>
          </p:grpSpPr>
          <p:grpSp>
            <p:nvGrpSpPr>
              <p:cNvPr id="206" name="Group 760"/>
              <p:cNvGrpSpPr>
                <a:grpSpLocks/>
              </p:cNvGrpSpPr>
              <p:nvPr/>
            </p:nvGrpSpPr>
            <p:grpSpPr bwMode="auto">
              <a:xfrm>
                <a:off x="2177136" y="3744685"/>
                <a:ext cx="1712694" cy="2206170"/>
                <a:chOff x="1524000" y="0"/>
                <a:chExt cx="7576457" cy="6858000"/>
              </a:xfrm>
            </p:grpSpPr>
            <p:sp>
              <p:nvSpPr>
                <p:cNvPr id="208" name="Rectangle 207"/>
                <p:cNvSpPr/>
                <p:nvPr/>
              </p:nvSpPr>
              <p:spPr>
                <a:xfrm>
                  <a:off x="1524000" y="0"/>
                  <a:ext cx="7576457" cy="6858000"/>
                </a:xfrm>
                <a:prstGeom prst="rec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09" name="Group 59"/>
                <p:cNvGrpSpPr>
                  <a:grpSpLocks/>
                </p:cNvGrpSpPr>
                <p:nvPr/>
              </p:nvGrpSpPr>
              <p:grpSpPr bwMode="auto">
                <a:xfrm>
                  <a:off x="1699542" y="643667"/>
                  <a:ext cx="7131493" cy="6054680"/>
                  <a:chOff x="2163883" y="769003"/>
                  <a:chExt cx="6522011" cy="5660826"/>
                </a:xfrm>
              </p:grpSpPr>
              <p:grpSp>
                <p:nvGrpSpPr>
                  <p:cNvPr id="210" name="Group 71"/>
                  <p:cNvGrpSpPr>
                    <a:grpSpLocks/>
                  </p:cNvGrpSpPr>
                  <p:nvPr/>
                </p:nvGrpSpPr>
                <p:grpSpPr bwMode="auto">
                  <a:xfrm>
                    <a:off x="2163883" y="4378757"/>
                    <a:ext cx="5972123" cy="1194735"/>
                    <a:chOff x="1149180" y="4214579"/>
                    <a:chExt cx="6909141" cy="1102245"/>
                  </a:xfrm>
                </p:grpSpPr>
                <p:sp>
                  <p:nvSpPr>
                    <p:cNvPr id="257" name="Parallelogram 256"/>
                    <p:cNvSpPr/>
                    <p:nvPr/>
                  </p:nvSpPr>
                  <p:spPr>
                    <a:xfrm>
                      <a:off x="1948764" y="4245085"/>
                      <a:ext cx="6112266" cy="1012192"/>
                    </a:xfrm>
                    <a:prstGeom prst="parallelogram">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8" name="Isosceles Triangle 257"/>
                    <p:cNvSpPr/>
                    <p:nvPr/>
                  </p:nvSpPr>
                  <p:spPr>
                    <a:xfrm flipV="1">
                      <a:off x="1147155" y="4211898"/>
                      <a:ext cx="1661665" cy="1103457"/>
                    </a:xfrm>
                    <a:prstGeom prst="triangle">
                      <a:avLst/>
                    </a:pr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11" name="Group 56"/>
                  <p:cNvGrpSpPr>
                    <a:grpSpLocks/>
                  </p:cNvGrpSpPr>
                  <p:nvPr/>
                </p:nvGrpSpPr>
                <p:grpSpPr bwMode="auto">
                  <a:xfrm>
                    <a:off x="3507309" y="1163162"/>
                    <a:ext cx="4402428" cy="1619751"/>
                    <a:chOff x="2855919" y="1132340"/>
                    <a:chExt cx="4956181" cy="1552577"/>
                  </a:xfrm>
                </p:grpSpPr>
                <p:sp>
                  <p:nvSpPr>
                    <p:cNvPr id="216" name="AutoShape 4"/>
                    <p:cNvSpPr>
                      <a:spLocks noChangeArrowheads="1"/>
                    </p:cNvSpPr>
                    <p:nvPr/>
                  </p:nvSpPr>
                  <p:spPr bwMode="auto">
                    <a:xfrm>
                      <a:off x="6811974" y="1684791"/>
                      <a:ext cx="522288" cy="290513"/>
                    </a:xfrm>
                    <a:prstGeom prst="plus">
                      <a:avLst>
                        <a:gd name="adj" fmla="val 25000"/>
                      </a:avLst>
                    </a:prstGeom>
                    <a:solidFill>
                      <a:srgbClr val="AAACF0"/>
                    </a:solidFill>
                    <a:ln w="12700">
                      <a:solidFill>
                        <a:schemeClr val="tx1"/>
                      </a:solidFill>
                      <a:miter lim="800000"/>
                      <a:headEnd/>
                      <a:tailEnd/>
                    </a:ln>
                  </p:spPr>
                  <p:txBody>
                    <a:bodyPr wrap="none" anchor="ctr"/>
                    <a:lstStyle/>
                    <a:p>
                      <a:endParaRPr lang="en-US"/>
                    </a:p>
                  </p:txBody>
                </p:sp>
                <p:sp>
                  <p:nvSpPr>
                    <p:cNvPr id="217" name="Line 5"/>
                    <p:cNvSpPr>
                      <a:spLocks noChangeShapeType="1"/>
                    </p:cNvSpPr>
                    <p:nvPr/>
                  </p:nvSpPr>
                  <p:spPr bwMode="auto">
                    <a:xfrm flipV="1">
                      <a:off x="3976695" y="1575253"/>
                      <a:ext cx="0" cy="465138"/>
                    </a:xfrm>
                    <a:prstGeom prst="line">
                      <a:avLst/>
                    </a:prstGeom>
                    <a:noFill/>
                    <a:ln w="12700">
                      <a:solidFill>
                        <a:schemeClr val="tx1"/>
                      </a:solidFill>
                      <a:round/>
                      <a:headEnd/>
                      <a:tailEnd type="triangle" w="med" len="med"/>
                    </a:ln>
                  </p:spPr>
                  <p:txBody>
                    <a:bodyPr/>
                    <a:lstStyle/>
                    <a:p>
                      <a:endParaRPr lang="en-US"/>
                    </a:p>
                  </p:txBody>
                </p:sp>
                <p:sp>
                  <p:nvSpPr>
                    <p:cNvPr id="218" name="AutoShape 6"/>
                    <p:cNvSpPr>
                      <a:spLocks noChangeArrowheads="1"/>
                    </p:cNvSpPr>
                    <p:nvPr/>
                  </p:nvSpPr>
                  <p:spPr bwMode="auto">
                    <a:xfrm>
                      <a:off x="6964374" y="1837191"/>
                      <a:ext cx="522288" cy="290513"/>
                    </a:xfrm>
                    <a:prstGeom prst="plus">
                      <a:avLst>
                        <a:gd name="adj" fmla="val 25000"/>
                      </a:avLst>
                    </a:prstGeom>
                    <a:solidFill>
                      <a:schemeClr val="accent2"/>
                    </a:solidFill>
                    <a:ln w="12700">
                      <a:solidFill>
                        <a:schemeClr val="tx1"/>
                      </a:solidFill>
                      <a:prstDash val="sysDot"/>
                      <a:miter lim="800000"/>
                      <a:headEnd/>
                      <a:tailEnd/>
                    </a:ln>
                  </p:spPr>
                  <p:txBody>
                    <a:bodyPr wrap="none" anchor="ctr"/>
                    <a:lstStyle/>
                    <a:p>
                      <a:endParaRPr lang="en-US"/>
                    </a:p>
                  </p:txBody>
                </p:sp>
                <p:sp>
                  <p:nvSpPr>
                    <p:cNvPr id="219" name="AutoShape 7"/>
                    <p:cNvSpPr>
                      <a:spLocks noChangeArrowheads="1"/>
                    </p:cNvSpPr>
                    <p:nvPr/>
                  </p:nvSpPr>
                  <p:spPr bwMode="auto">
                    <a:xfrm>
                      <a:off x="7116774" y="1989591"/>
                      <a:ext cx="522288" cy="290513"/>
                    </a:xfrm>
                    <a:prstGeom prst="plus">
                      <a:avLst>
                        <a:gd name="adj" fmla="val 25000"/>
                      </a:avLst>
                    </a:prstGeom>
                    <a:solidFill>
                      <a:srgbClr val="AAACF0"/>
                    </a:solidFill>
                    <a:ln w="12700">
                      <a:solidFill>
                        <a:schemeClr val="tx1"/>
                      </a:solidFill>
                      <a:miter lim="800000"/>
                      <a:headEnd/>
                      <a:tailEnd/>
                    </a:ln>
                  </p:spPr>
                  <p:txBody>
                    <a:bodyPr wrap="none" anchor="ctr"/>
                    <a:lstStyle/>
                    <a:p>
                      <a:endParaRPr lang="en-US"/>
                    </a:p>
                  </p:txBody>
                </p:sp>
                <p:sp>
                  <p:nvSpPr>
                    <p:cNvPr id="220" name="AutoShape 8"/>
                    <p:cNvSpPr>
                      <a:spLocks noChangeArrowheads="1"/>
                    </p:cNvSpPr>
                    <p:nvPr/>
                  </p:nvSpPr>
                  <p:spPr bwMode="auto">
                    <a:xfrm>
                      <a:off x="7269174" y="2141992"/>
                      <a:ext cx="522288" cy="290513"/>
                    </a:xfrm>
                    <a:prstGeom prst="plus">
                      <a:avLst>
                        <a:gd name="adj" fmla="val 25000"/>
                      </a:avLst>
                    </a:prstGeom>
                    <a:solidFill>
                      <a:srgbClr val="0000FF"/>
                    </a:solidFill>
                    <a:ln w="12700">
                      <a:solidFill>
                        <a:schemeClr val="tx1"/>
                      </a:solidFill>
                      <a:miter lim="800000"/>
                      <a:headEnd/>
                      <a:tailEnd/>
                    </a:ln>
                  </p:spPr>
                  <p:txBody>
                    <a:bodyPr wrap="none" anchor="ctr"/>
                    <a:lstStyle/>
                    <a:p>
                      <a:endParaRPr lang="en-US"/>
                    </a:p>
                  </p:txBody>
                </p:sp>
                <p:sp>
                  <p:nvSpPr>
                    <p:cNvPr id="221" name="AutoShape 9"/>
                    <p:cNvSpPr>
                      <a:spLocks noChangeArrowheads="1"/>
                    </p:cNvSpPr>
                    <p:nvPr/>
                  </p:nvSpPr>
                  <p:spPr bwMode="auto">
                    <a:xfrm>
                      <a:off x="6942149" y="2222954"/>
                      <a:ext cx="522288" cy="290513"/>
                    </a:xfrm>
                    <a:prstGeom prst="plus">
                      <a:avLst>
                        <a:gd name="adj" fmla="val 25000"/>
                      </a:avLst>
                    </a:prstGeom>
                    <a:solidFill>
                      <a:srgbClr val="AAACF0"/>
                    </a:solidFill>
                    <a:ln w="12700">
                      <a:solidFill>
                        <a:schemeClr val="tx1"/>
                      </a:solidFill>
                      <a:miter lim="800000"/>
                      <a:headEnd/>
                      <a:tailEnd/>
                    </a:ln>
                  </p:spPr>
                  <p:txBody>
                    <a:bodyPr wrap="none" anchor="ctr"/>
                    <a:lstStyle/>
                    <a:p>
                      <a:endParaRPr lang="en-US"/>
                    </a:p>
                  </p:txBody>
                </p:sp>
                <p:sp>
                  <p:nvSpPr>
                    <p:cNvPr id="222" name="AutoShape 10"/>
                    <p:cNvSpPr>
                      <a:spLocks noChangeArrowheads="1"/>
                    </p:cNvSpPr>
                    <p:nvPr/>
                  </p:nvSpPr>
                  <p:spPr bwMode="auto">
                    <a:xfrm>
                      <a:off x="7108837" y="1995941"/>
                      <a:ext cx="522288" cy="290513"/>
                    </a:xfrm>
                    <a:prstGeom prst="plus">
                      <a:avLst>
                        <a:gd name="adj" fmla="val 25000"/>
                      </a:avLst>
                    </a:prstGeom>
                    <a:solidFill>
                      <a:srgbClr val="8CCBD0"/>
                    </a:solidFill>
                    <a:ln w="12700">
                      <a:solidFill>
                        <a:schemeClr val="tx1"/>
                      </a:solidFill>
                      <a:miter lim="800000"/>
                      <a:headEnd/>
                      <a:tailEnd/>
                    </a:ln>
                  </p:spPr>
                  <p:txBody>
                    <a:bodyPr wrap="none" anchor="ctr"/>
                    <a:lstStyle/>
                    <a:p>
                      <a:endParaRPr lang="en-US"/>
                    </a:p>
                  </p:txBody>
                </p:sp>
                <p:sp>
                  <p:nvSpPr>
                    <p:cNvPr id="223" name="AutoShape 11"/>
                    <p:cNvSpPr>
                      <a:spLocks noChangeArrowheads="1"/>
                    </p:cNvSpPr>
                    <p:nvPr/>
                  </p:nvSpPr>
                  <p:spPr bwMode="auto">
                    <a:xfrm>
                      <a:off x="6323023" y="1276803"/>
                      <a:ext cx="706438" cy="379413"/>
                    </a:xfrm>
                    <a:prstGeom prst="plus">
                      <a:avLst>
                        <a:gd name="adj" fmla="val 25000"/>
                      </a:avLst>
                    </a:prstGeom>
                    <a:solidFill>
                      <a:srgbClr val="8CCBD0"/>
                    </a:solidFill>
                    <a:ln w="12700">
                      <a:solidFill>
                        <a:schemeClr val="tx1"/>
                      </a:solidFill>
                      <a:prstDash val="dash"/>
                      <a:miter lim="800000"/>
                      <a:headEnd/>
                      <a:tailEnd/>
                    </a:ln>
                  </p:spPr>
                  <p:txBody>
                    <a:bodyPr wrap="none" anchor="ctr"/>
                    <a:lstStyle/>
                    <a:p>
                      <a:endParaRPr lang="en-US"/>
                    </a:p>
                  </p:txBody>
                </p:sp>
                <p:sp>
                  <p:nvSpPr>
                    <p:cNvPr id="224" name="AutoShape 12"/>
                    <p:cNvSpPr>
                      <a:spLocks noChangeArrowheads="1"/>
                    </p:cNvSpPr>
                    <p:nvPr/>
                  </p:nvSpPr>
                  <p:spPr bwMode="auto">
                    <a:xfrm>
                      <a:off x="3470282" y="1343478"/>
                      <a:ext cx="522288" cy="290513"/>
                    </a:xfrm>
                    <a:prstGeom prst="plus">
                      <a:avLst>
                        <a:gd name="adj" fmla="val 25000"/>
                      </a:avLst>
                    </a:prstGeom>
                    <a:solidFill>
                      <a:srgbClr val="8CCBD0"/>
                    </a:solidFill>
                    <a:ln w="12700">
                      <a:solidFill>
                        <a:schemeClr val="tx1"/>
                      </a:solidFill>
                      <a:miter lim="800000"/>
                      <a:headEnd/>
                      <a:tailEnd/>
                    </a:ln>
                  </p:spPr>
                  <p:txBody>
                    <a:bodyPr wrap="none" anchor="ctr"/>
                    <a:lstStyle/>
                    <a:p>
                      <a:endParaRPr lang="en-US"/>
                    </a:p>
                  </p:txBody>
                </p:sp>
                <p:sp>
                  <p:nvSpPr>
                    <p:cNvPr id="225" name="AutoShape 13"/>
                    <p:cNvSpPr>
                      <a:spLocks noChangeArrowheads="1"/>
                    </p:cNvSpPr>
                    <p:nvPr/>
                  </p:nvSpPr>
                  <p:spPr bwMode="auto">
                    <a:xfrm>
                      <a:off x="3560770" y="1195840"/>
                      <a:ext cx="522288" cy="290513"/>
                    </a:xfrm>
                    <a:prstGeom prst="plus">
                      <a:avLst>
                        <a:gd name="adj" fmla="val 25000"/>
                      </a:avLst>
                    </a:prstGeom>
                    <a:solidFill>
                      <a:srgbClr val="CC0000"/>
                    </a:solidFill>
                    <a:ln w="12700">
                      <a:solidFill>
                        <a:schemeClr val="tx1"/>
                      </a:solidFill>
                      <a:miter lim="800000"/>
                      <a:headEnd/>
                      <a:tailEnd/>
                    </a:ln>
                  </p:spPr>
                  <p:txBody>
                    <a:bodyPr wrap="none" anchor="ctr"/>
                    <a:lstStyle/>
                    <a:p>
                      <a:endParaRPr lang="en-US"/>
                    </a:p>
                  </p:txBody>
                </p:sp>
                <p:sp>
                  <p:nvSpPr>
                    <p:cNvPr id="226" name="AutoShape 14"/>
                    <p:cNvSpPr>
                      <a:spLocks noChangeArrowheads="1"/>
                    </p:cNvSpPr>
                    <p:nvPr/>
                  </p:nvSpPr>
                  <p:spPr bwMode="auto">
                    <a:xfrm>
                      <a:off x="6886586" y="1132340"/>
                      <a:ext cx="649288" cy="531813"/>
                    </a:xfrm>
                    <a:prstGeom prst="plus">
                      <a:avLst>
                        <a:gd name="adj" fmla="val 25000"/>
                      </a:avLst>
                    </a:prstGeom>
                    <a:solidFill>
                      <a:srgbClr val="AAACF0"/>
                    </a:solidFill>
                    <a:ln w="12700">
                      <a:solidFill>
                        <a:schemeClr val="tx1"/>
                      </a:solidFill>
                      <a:miter lim="800000"/>
                      <a:headEnd/>
                      <a:tailEnd/>
                    </a:ln>
                  </p:spPr>
                  <p:txBody>
                    <a:bodyPr wrap="none" anchor="ctr"/>
                    <a:lstStyle/>
                    <a:p>
                      <a:endParaRPr lang="en-US"/>
                    </a:p>
                  </p:txBody>
                </p:sp>
                <p:sp>
                  <p:nvSpPr>
                    <p:cNvPr id="227" name="AutoShape 15"/>
                    <p:cNvSpPr>
                      <a:spLocks noChangeArrowheads="1"/>
                    </p:cNvSpPr>
                    <p:nvPr/>
                  </p:nvSpPr>
                  <p:spPr bwMode="auto">
                    <a:xfrm>
                      <a:off x="6253173" y="1851479"/>
                      <a:ext cx="522288" cy="290513"/>
                    </a:xfrm>
                    <a:prstGeom prst="plus">
                      <a:avLst>
                        <a:gd name="adj" fmla="val 25000"/>
                      </a:avLst>
                    </a:prstGeom>
                    <a:solidFill>
                      <a:srgbClr val="AAACF0"/>
                    </a:solidFill>
                    <a:ln w="12700">
                      <a:solidFill>
                        <a:schemeClr val="tx1"/>
                      </a:solidFill>
                      <a:miter lim="800000"/>
                      <a:headEnd/>
                      <a:tailEnd/>
                    </a:ln>
                  </p:spPr>
                  <p:txBody>
                    <a:bodyPr wrap="none" anchor="ctr"/>
                    <a:lstStyle/>
                    <a:p>
                      <a:endParaRPr lang="en-US"/>
                    </a:p>
                  </p:txBody>
                </p:sp>
                <p:sp>
                  <p:nvSpPr>
                    <p:cNvPr id="228" name="AutoShape 16"/>
                    <p:cNvSpPr>
                      <a:spLocks noChangeArrowheads="1"/>
                    </p:cNvSpPr>
                    <p:nvPr/>
                  </p:nvSpPr>
                  <p:spPr bwMode="auto">
                    <a:xfrm>
                      <a:off x="6667511" y="2434092"/>
                      <a:ext cx="868364" cy="250825"/>
                    </a:xfrm>
                    <a:prstGeom prst="plus">
                      <a:avLst>
                        <a:gd name="adj" fmla="val 25000"/>
                      </a:avLst>
                    </a:prstGeom>
                    <a:solidFill>
                      <a:srgbClr val="0000FF"/>
                    </a:solidFill>
                    <a:ln w="12700" cap="rnd">
                      <a:solidFill>
                        <a:schemeClr val="tx1"/>
                      </a:solidFill>
                      <a:prstDash val="sysDot"/>
                      <a:miter lim="800000"/>
                      <a:headEnd/>
                      <a:tailEnd/>
                    </a:ln>
                  </p:spPr>
                  <p:txBody>
                    <a:bodyPr wrap="none" anchor="ctr"/>
                    <a:lstStyle/>
                    <a:p>
                      <a:endParaRPr lang="en-US"/>
                    </a:p>
                  </p:txBody>
                </p:sp>
                <p:sp>
                  <p:nvSpPr>
                    <p:cNvPr id="229" name="AutoShape 17"/>
                    <p:cNvSpPr>
                      <a:spLocks noChangeArrowheads="1"/>
                    </p:cNvSpPr>
                    <p:nvPr/>
                  </p:nvSpPr>
                  <p:spPr bwMode="auto">
                    <a:xfrm>
                      <a:off x="3622682" y="1394278"/>
                      <a:ext cx="706438" cy="392113"/>
                    </a:xfrm>
                    <a:prstGeom prst="plus">
                      <a:avLst>
                        <a:gd name="adj" fmla="val 25000"/>
                      </a:avLst>
                    </a:prstGeom>
                    <a:solidFill>
                      <a:srgbClr val="8CCBD0"/>
                    </a:solidFill>
                    <a:ln w="12700">
                      <a:solidFill>
                        <a:schemeClr val="tx1"/>
                      </a:solidFill>
                      <a:prstDash val="dash"/>
                      <a:miter lim="800000"/>
                      <a:headEnd/>
                      <a:tailEnd/>
                    </a:ln>
                  </p:spPr>
                  <p:txBody>
                    <a:bodyPr wrap="none" anchor="ctr"/>
                    <a:lstStyle/>
                    <a:p>
                      <a:endParaRPr lang="en-US"/>
                    </a:p>
                  </p:txBody>
                </p:sp>
                <p:sp>
                  <p:nvSpPr>
                    <p:cNvPr id="230" name="AutoShape 18"/>
                    <p:cNvSpPr>
                      <a:spLocks noChangeArrowheads="1"/>
                    </p:cNvSpPr>
                    <p:nvPr/>
                  </p:nvSpPr>
                  <p:spPr bwMode="auto">
                    <a:xfrm>
                      <a:off x="3775083" y="1648278"/>
                      <a:ext cx="522288" cy="290513"/>
                    </a:xfrm>
                    <a:prstGeom prst="plus">
                      <a:avLst>
                        <a:gd name="adj" fmla="val 25000"/>
                      </a:avLst>
                    </a:prstGeom>
                    <a:noFill/>
                    <a:ln w="12700">
                      <a:solidFill>
                        <a:schemeClr val="tx1"/>
                      </a:solidFill>
                      <a:miter lim="800000"/>
                      <a:headEnd/>
                      <a:tailEnd/>
                    </a:ln>
                  </p:spPr>
                  <p:txBody>
                    <a:bodyPr wrap="none" anchor="ctr"/>
                    <a:lstStyle/>
                    <a:p>
                      <a:endParaRPr lang="en-US"/>
                    </a:p>
                  </p:txBody>
                </p:sp>
                <p:sp>
                  <p:nvSpPr>
                    <p:cNvPr id="231" name="AutoShape 19"/>
                    <p:cNvSpPr>
                      <a:spLocks noChangeArrowheads="1"/>
                    </p:cNvSpPr>
                    <p:nvPr/>
                  </p:nvSpPr>
                  <p:spPr bwMode="auto">
                    <a:xfrm>
                      <a:off x="4060833" y="1686378"/>
                      <a:ext cx="522288" cy="290513"/>
                    </a:xfrm>
                    <a:prstGeom prst="plus">
                      <a:avLst>
                        <a:gd name="adj" fmla="val 25000"/>
                      </a:avLst>
                    </a:prstGeom>
                    <a:solidFill>
                      <a:srgbClr val="5255E0"/>
                    </a:solidFill>
                    <a:ln w="12700">
                      <a:solidFill>
                        <a:schemeClr val="tx1"/>
                      </a:solidFill>
                      <a:miter lim="800000"/>
                      <a:headEnd/>
                      <a:tailEnd/>
                    </a:ln>
                  </p:spPr>
                  <p:txBody>
                    <a:bodyPr wrap="none" anchor="ctr"/>
                    <a:lstStyle/>
                    <a:p>
                      <a:endParaRPr lang="en-US"/>
                    </a:p>
                  </p:txBody>
                </p:sp>
                <p:sp>
                  <p:nvSpPr>
                    <p:cNvPr id="232" name="AutoShape 20"/>
                    <p:cNvSpPr>
                      <a:spLocks noChangeArrowheads="1"/>
                    </p:cNvSpPr>
                    <p:nvPr/>
                  </p:nvSpPr>
                  <p:spPr bwMode="auto">
                    <a:xfrm>
                      <a:off x="2917832" y="1337128"/>
                      <a:ext cx="922339" cy="392113"/>
                    </a:xfrm>
                    <a:prstGeom prst="plus">
                      <a:avLst>
                        <a:gd name="adj" fmla="val 25000"/>
                      </a:avLst>
                    </a:prstGeom>
                    <a:solidFill>
                      <a:srgbClr val="5255E0"/>
                    </a:solidFill>
                    <a:ln w="12700" cap="rnd">
                      <a:solidFill>
                        <a:schemeClr val="tx1"/>
                      </a:solidFill>
                      <a:prstDash val="sysDot"/>
                      <a:miter lim="800000"/>
                      <a:headEnd/>
                      <a:tailEnd/>
                    </a:ln>
                  </p:spPr>
                  <p:txBody>
                    <a:bodyPr wrap="none" anchor="ctr"/>
                    <a:lstStyle/>
                    <a:p>
                      <a:endParaRPr lang="en-US"/>
                    </a:p>
                  </p:txBody>
                </p:sp>
                <p:sp>
                  <p:nvSpPr>
                    <p:cNvPr id="233" name="AutoShape 21"/>
                    <p:cNvSpPr>
                      <a:spLocks noChangeArrowheads="1"/>
                    </p:cNvSpPr>
                    <p:nvPr/>
                  </p:nvSpPr>
                  <p:spPr bwMode="auto">
                    <a:xfrm>
                      <a:off x="3382970" y="1676853"/>
                      <a:ext cx="522288" cy="290513"/>
                    </a:xfrm>
                    <a:prstGeom prst="plus">
                      <a:avLst>
                        <a:gd name="adj" fmla="val 25000"/>
                      </a:avLst>
                    </a:prstGeom>
                    <a:solidFill>
                      <a:srgbClr val="AAACF0"/>
                    </a:solidFill>
                    <a:ln w="12700">
                      <a:solidFill>
                        <a:schemeClr val="tx1"/>
                      </a:solidFill>
                      <a:miter lim="800000"/>
                      <a:headEnd/>
                      <a:tailEnd/>
                    </a:ln>
                  </p:spPr>
                  <p:txBody>
                    <a:bodyPr wrap="none" anchor="ctr"/>
                    <a:lstStyle/>
                    <a:p>
                      <a:endParaRPr lang="en-US"/>
                    </a:p>
                  </p:txBody>
                </p:sp>
                <p:sp>
                  <p:nvSpPr>
                    <p:cNvPr id="234" name="AutoShape 22"/>
                    <p:cNvSpPr>
                      <a:spLocks noChangeArrowheads="1"/>
                    </p:cNvSpPr>
                    <p:nvPr/>
                  </p:nvSpPr>
                  <p:spPr bwMode="auto">
                    <a:xfrm>
                      <a:off x="3636970" y="1838779"/>
                      <a:ext cx="522288" cy="290513"/>
                    </a:xfrm>
                    <a:prstGeom prst="plus">
                      <a:avLst>
                        <a:gd name="adj" fmla="val 25000"/>
                      </a:avLst>
                    </a:prstGeom>
                    <a:solidFill>
                      <a:srgbClr val="8CCBD0"/>
                    </a:solidFill>
                    <a:ln w="12700">
                      <a:solidFill>
                        <a:schemeClr val="tx1"/>
                      </a:solidFill>
                      <a:miter lim="800000"/>
                      <a:headEnd/>
                      <a:tailEnd/>
                    </a:ln>
                  </p:spPr>
                  <p:txBody>
                    <a:bodyPr wrap="none" anchor="ctr"/>
                    <a:lstStyle/>
                    <a:p>
                      <a:endParaRPr lang="en-US"/>
                    </a:p>
                  </p:txBody>
                </p:sp>
                <p:sp>
                  <p:nvSpPr>
                    <p:cNvPr id="235" name="AutoShape 23"/>
                    <p:cNvSpPr>
                      <a:spLocks noChangeArrowheads="1"/>
                    </p:cNvSpPr>
                    <p:nvPr/>
                  </p:nvSpPr>
                  <p:spPr bwMode="auto">
                    <a:xfrm>
                      <a:off x="2954344" y="2165804"/>
                      <a:ext cx="661988" cy="334963"/>
                    </a:xfrm>
                    <a:prstGeom prst="plus">
                      <a:avLst>
                        <a:gd name="adj" fmla="val 25000"/>
                      </a:avLst>
                    </a:prstGeom>
                    <a:solidFill>
                      <a:srgbClr val="8CCBD0"/>
                    </a:solidFill>
                    <a:ln w="12700">
                      <a:solidFill>
                        <a:schemeClr val="tx1"/>
                      </a:solidFill>
                      <a:miter lim="800000"/>
                      <a:headEnd/>
                      <a:tailEnd/>
                    </a:ln>
                  </p:spPr>
                  <p:txBody>
                    <a:bodyPr wrap="none" anchor="ctr"/>
                    <a:lstStyle/>
                    <a:p>
                      <a:endParaRPr lang="en-US"/>
                    </a:p>
                  </p:txBody>
                </p:sp>
                <p:sp>
                  <p:nvSpPr>
                    <p:cNvPr id="236" name="AutoShape 24"/>
                    <p:cNvSpPr>
                      <a:spLocks noChangeArrowheads="1"/>
                    </p:cNvSpPr>
                    <p:nvPr/>
                  </p:nvSpPr>
                  <p:spPr bwMode="auto">
                    <a:xfrm>
                      <a:off x="3408370" y="2310267"/>
                      <a:ext cx="522288" cy="290513"/>
                    </a:xfrm>
                    <a:prstGeom prst="plus">
                      <a:avLst>
                        <a:gd name="adj" fmla="val 25000"/>
                      </a:avLst>
                    </a:prstGeom>
                    <a:solidFill>
                      <a:schemeClr val="accent2"/>
                    </a:solidFill>
                    <a:ln w="12700">
                      <a:solidFill>
                        <a:schemeClr val="tx1"/>
                      </a:solidFill>
                      <a:miter lim="800000"/>
                      <a:headEnd/>
                      <a:tailEnd/>
                    </a:ln>
                  </p:spPr>
                  <p:txBody>
                    <a:bodyPr wrap="none" anchor="ctr"/>
                    <a:lstStyle/>
                    <a:p>
                      <a:endParaRPr lang="en-US"/>
                    </a:p>
                  </p:txBody>
                </p:sp>
                <p:sp>
                  <p:nvSpPr>
                    <p:cNvPr id="237" name="AutoShape 26"/>
                    <p:cNvSpPr>
                      <a:spLocks noChangeArrowheads="1"/>
                    </p:cNvSpPr>
                    <p:nvPr/>
                  </p:nvSpPr>
                  <p:spPr bwMode="auto">
                    <a:xfrm>
                      <a:off x="3990983" y="2095954"/>
                      <a:ext cx="763588" cy="461963"/>
                    </a:xfrm>
                    <a:prstGeom prst="plus">
                      <a:avLst>
                        <a:gd name="adj" fmla="val 25000"/>
                      </a:avLst>
                    </a:prstGeom>
                    <a:solidFill>
                      <a:srgbClr val="0000FF"/>
                    </a:solidFill>
                    <a:ln w="12700">
                      <a:solidFill>
                        <a:schemeClr val="tx1"/>
                      </a:solidFill>
                      <a:miter lim="800000"/>
                      <a:headEnd/>
                      <a:tailEnd/>
                    </a:ln>
                  </p:spPr>
                  <p:txBody>
                    <a:bodyPr wrap="none" anchor="ctr"/>
                    <a:lstStyle/>
                    <a:p>
                      <a:endParaRPr lang="en-US"/>
                    </a:p>
                  </p:txBody>
                </p:sp>
                <p:sp>
                  <p:nvSpPr>
                    <p:cNvPr id="238" name="AutoShape 28"/>
                    <p:cNvSpPr>
                      <a:spLocks noChangeArrowheads="1"/>
                    </p:cNvSpPr>
                    <p:nvPr/>
                  </p:nvSpPr>
                  <p:spPr bwMode="auto">
                    <a:xfrm>
                      <a:off x="3341695" y="2172154"/>
                      <a:ext cx="522288" cy="290513"/>
                    </a:xfrm>
                    <a:prstGeom prst="plus">
                      <a:avLst>
                        <a:gd name="adj" fmla="val 25000"/>
                      </a:avLst>
                    </a:prstGeom>
                    <a:noFill/>
                    <a:ln w="12700">
                      <a:solidFill>
                        <a:schemeClr val="tx1"/>
                      </a:solidFill>
                      <a:miter lim="800000"/>
                      <a:headEnd/>
                      <a:tailEnd/>
                    </a:ln>
                  </p:spPr>
                  <p:txBody>
                    <a:bodyPr wrap="none" anchor="ctr"/>
                    <a:lstStyle/>
                    <a:p>
                      <a:endParaRPr lang="en-US"/>
                    </a:p>
                  </p:txBody>
                </p:sp>
                <p:sp>
                  <p:nvSpPr>
                    <p:cNvPr id="239" name="AutoShape 29"/>
                    <p:cNvSpPr>
                      <a:spLocks noChangeArrowheads="1"/>
                    </p:cNvSpPr>
                    <p:nvPr/>
                  </p:nvSpPr>
                  <p:spPr bwMode="auto">
                    <a:xfrm>
                      <a:off x="2946407" y="1791153"/>
                      <a:ext cx="522288" cy="290513"/>
                    </a:xfrm>
                    <a:prstGeom prst="plus">
                      <a:avLst>
                        <a:gd name="adj" fmla="val 25000"/>
                      </a:avLst>
                    </a:prstGeom>
                    <a:solidFill>
                      <a:srgbClr val="0000FF"/>
                    </a:solidFill>
                    <a:ln w="12700">
                      <a:solidFill>
                        <a:schemeClr val="tx1"/>
                      </a:solidFill>
                      <a:miter lim="800000"/>
                      <a:headEnd/>
                      <a:tailEnd/>
                    </a:ln>
                  </p:spPr>
                  <p:txBody>
                    <a:bodyPr wrap="none" anchor="ctr"/>
                    <a:lstStyle/>
                    <a:p>
                      <a:endParaRPr lang="en-US"/>
                    </a:p>
                  </p:txBody>
                </p:sp>
                <p:sp>
                  <p:nvSpPr>
                    <p:cNvPr id="240" name="AutoShape 30"/>
                    <p:cNvSpPr>
                      <a:spLocks noChangeArrowheads="1"/>
                    </p:cNvSpPr>
                    <p:nvPr/>
                  </p:nvSpPr>
                  <p:spPr bwMode="auto">
                    <a:xfrm>
                      <a:off x="3770320" y="2157867"/>
                      <a:ext cx="300038" cy="258763"/>
                    </a:xfrm>
                    <a:prstGeom prst="plus">
                      <a:avLst>
                        <a:gd name="adj" fmla="val 25000"/>
                      </a:avLst>
                    </a:prstGeom>
                    <a:solidFill>
                      <a:srgbClr val="AAACF0"/>
                    </a:solidFill>
                    <a:ln w="12700" cap="rnd">
                      <a:solidFill>
                        <a:schemeClr val="tx1"/>
                      </a:solidFill>
                      <a:prstDash val="sysDot"/>
                      <a:miter lim="800000"/>
                      <a:headEnd/>
                      <a:tailEnd/>
                    </a:ln>
                  </p:spPr>
                  <p:txBody>
                    <a:bodyPr wrap="none" anchor="ctr"/>
                    <a:lstStyle/>
                    <a:p>
                      <a:endParaRPr lang="en-US"/>
                    </a:p>
                  </p:txBody>
                </p:sp>
                <p:sp>
                  <p:nvSpPr>
                    <p:cNvPr id="241" name="AutoShape 31"/>
                    <p:cNvSpPr>
                      <a:spLocks noChangeArrowheads="1"/>
                    </p:cNvSpPr>
                    <p:nvPr/>
                  </p:nvSpPr>
                  <p:spPr bwMode="auto">
                    <a:xfrm>
                      <a:off x="2855919" y="1600653"/>
                      <a:ext cx="522288" cy="290513"/>
                    </a:xfrm>
                    <a:prstGeom prst="plus">
                      <a:avLst>
                        <a:gd name="adj" fmla="val 25000"/>
                      </a:avLst>
                    </a:prstGeom>
                    <a:solidFill>
                      <a:srgbClr val="D4344B"/>
                    </a:solidFill>
                    <a:ln w="12700">
                      <a:solidFill>
                        <a:schemeClr val="tx1"/>
                      </a:solidFill>
                      <a:miter lim="800000"/>
                      <a:headEnd/>
                      <a:tailEnd/>
                    </a:ln>
                  </p:spPr>
                  <p:txBody>
                    <a:bodyPr wrap="none" anchor="ctr"/>
                    <a:lstStyle/>
                    <a:p>
                      <a:endParaRPr lang="en-US"/>
                    </a:p>
                  </p:txBody>
                </p:sp>
                <p:sp>
                  <p:nvSpPr>
                    <p:cNvPr id="242" name="AutoShape 32"/>
                    <p:cNvSpPr>
                      <a:spLocks noChangeArrowheads="1"/>
                    </p:cNvSpPr>
                    <p:nvPr/>
                  </p:nvSpPr>
                  <p:spPr bwMode="auto">
                    <a:xfrm>
                      <a:off x="6462723" y="1984829"/>
                      <a:ext cx="522288" cy="290513"/>
                    </a:xfrm>
                    <a:prstGeom prst="plus">
                      <a:avLst>
                        <a:gd name="adj" fmla="val 25000"/>
                      </a:avLst>
                    </a:prstGeom>
                    <a:solidFill>
                      <a:srgbClr val="AAACF0"/>
                    </a:solidFill>
                    <a:ln w="12700">
                      <a:solidFill>
                        <a:schemeClr val="tx1"/>
                      </a:solidFill>
                      <a:miter lim="800000"/>
                      <a:headEnd/>
                      <a:tailEnd/>
                    </a:ln>
                  </p:spPr>
                  <p:txBody>
                    <a:bodyPr wrap="none" anchor="ctr"/>
                    <a:lstStyle/>
                    <a:p>
                      <a:endParaRPr lang="en-US"/>
                    </a:p>
                  </p:txBody>
                </p:sp>
                <p:sp>
                  <p:nvSpPr>
                    <p:cNvPr id="243" name="AutoShape 33"/>
                    <p:cNvSpPr>
                      <a:spLocks noChangeArrowheads="1"/>
                    </p:cNvSpPr>
                    <p:nvPr/>
                  </p:nvSpPr>
                  <p:spPr bwMode="auto">
                    <a:xfrm>
                      <a:off x="6767524" y="2108654"/>
                      <a:ext cx="598488" cy="290513"/>
                    </a:xfrm>
                    <a:prstGeom prst="plus">
                      <a:avLst>
                        <a:gd name="adj" fmla="val 25000"/>
                      </a:avLst>
                    </a:prstGeom>
                    <a:solidFill>
                      <a:srgbClr val="AAACF0"/>
                    </a:solidFill>
                    <a:ln w="12700">
                      <a:solidFill>
                        <a:schemeClr val="tx1"/>
                      </a:solidFill>
                      <a:prstDash val="dash"/>
                      <a:miter lim="800000"/>
                      <a:headEnd/>
                      <a:tailEnd/>
                    </a:ln>
                  </p:spPr>
                  <p:txBody>
                    <a:bodyPr wrap="none" anchor="ctr"/>
                    <a:lstStyle/>
                    <a:p>
                      <a:endParaRPr lang="en-US"/>
                    </a:p>
                  </p:txBody>
                </p:sp>
                <p:sp>
                  <p:nvSpPr>
                    <p:cNvPr id="244" name="AutoShape 34"/>
                    <p:cNvSpPr>
                      <a:spLocks noChangeArrowheads="1"/>
                    </p:cNvSpPr>
                    <p:nvPr/>
                  </p:nvSpPr>
                  <p:spPr bwMode="auto">
                    <a:xfrm>
                      <a:off x="6381761" y="2308679"/>
                      <a:ext cx="522288" cy="290513"/>
                    </a:xfrm>
                    <a:prstGeom prst="plus">
                      <a:avLst>
                        <a:gd name="adj" fmla="val 25000"/>
                      </a:avLst>
                    </a:prstGeom>
                    <a:solidFill>
                      <a:srgbClr val="AAACF0"/>
                    </a:solidFill>
                    <a:ln w="12700">
                      <a:solidFill>
                        <a:schemeClr val="tx1"/>
                      </a:solidFill>
                      <a:miter lim="800000"/>
                      <a:headEnd/>
                      <a:tailEnd/>
                    </a:ln>
                  </p:spPr>
                  <p:txBody>
                    <a:bodyPr wrap="none" anchor="ctr"/>
                    <a:lstStyle/>
                    <a:p>
                      <a:endParaRPr lang="en-US"/>
                    </a:p>
                  </p:txBody>
                </p:sp>
                <p:sp>
                  <p:nvSpPr>
                    <p:cNvPr id="245" name="AutoShape 35"/>
                    <p:cNvSpPr>
                      <a:spLocks noChangeArrowheads="1"/>
                    </p:cNvSpPr>
                    <p:nvPr/>
                  </p:nvSpPr>
                  <p:spPr bwMode="auto">
                    <a:xfrm>
                      <a:off x="6659574" y="1518103"/>
                      <a:ext cx="522288" cy="290513"/>
                    </a:xfrm>
                    <a:prstGeom prst="plus">
                      <a:avLst>
                        <a:gd name="adj" fmla="val 25000"/>
                      </a:avLst>
                    </a:prstGeom>
                    <a:solidFill>
                      <a:srgbClr val="0000FF"/>
                    </a:solidFill>
                    <a:ln w="12700">
                      <a:solidFill>
                        <a:schemeClr val="tx1"/>
                      </a:solidFill>
                      <a:miter lim="800000"/>
                      <a:headEnd/>
                      <a:tailEnd/>
                    </a:ln>
                  </p:spPr>
                  <p:txBody>
                    <a:bodyPr wrap="none" anchor="ctr"/>
                    <a:lstStyle/>
                    <a:p>
                      <a:endParaRPr lang="en-US"/>
                    </a:p>
                  </p:txBody>
                </p:sp>
                <p:sp>
                  <p:nvSpPr>
                    <p:cNvPr id="246" name="AutoShape 36"/>
                    <p:cNvSpPr>
                      <a:spLocks noChangeArrowheads="1"/>
                    </p:cNvSpPr>
                    <p:nvPr/>
                  </p:nvSpPr>
                  <p:spPr bwMode="auto">
                    <a:xfrm>
                      <a:off x="5826135" y="1570491"/>
                      <a:ext cx="522288" cy="290513"/>
                    </a:xfrm>
                    <a:prstGeom prst="plus">
                      <a:avLst>
                        <a:gd name="adj" fmla="val 25000"/>
                      </a:avLst>
                    </a:prstGeom>
                    <a:solidFill>
                      <a:srgbClr val="AAACF0"/>
                    </a:solidFill>
                    <a:ln w="12700">
                      <a:solidFill>
                        <a:schemeClr val="tx1"/>
                      </a:solidFill>
                      <a:miter lim="800000"/>
                      <a:headEnd/>
                      <a:tailEnd/>
                    </a:ln>
                  </p:spPr>
                  <p:txBody>
                    <a:bodyPr wrap="none" anchor="ctr"/>
                    <a:lstStyle/>
                    <a:p>
                      <a:endParaRPr lang="en-US"/>
                    </a:p>
                  </p:txBody>
                </p:sp>
                <p:sp>
                  <p:nvSpPr>
                    <p:cNvPr id="247" name="AutoShape 37"/>
                    <p:cNvSpPr>
                      <a:spLocks noChangeArrowheads="1"/>
                    </p:cNvSpPr>
                    <p:nvPr/>
                  </p:nvSpPr>
                  <p:spPr bwMode="auto">
                    <a:xfrm>
                      <a:off x="5316547" y="1646691"/>
                      <a:ext cx="522288" cy="290513"/>
                    </a:xfrm>
                    <a:prstGeom prst="plus">
                      <a:avLst>
                        <a:gd name="adj" fmla="val 25000"/>
                      </a:avLst>
                    </a:prstGeom>
                    <a:solidFill>
                      <a:srgbClr val="0000FF"/>
                    </a:solidFill>
                    <a:ln w="12700">
                      <a:solidFill>
                        <a:schemeClr val="tx1"/>
                      </a:solidFill>
                      <a:miter lim="800000"/>
                      <a:headEnd/>
                      <a:tailEnd/>
                    </a:ln>
                  </p:spPr>
                  <p:txBody>
                    <a:bodyPr wrap="none" anchor="ctr"/>
                    <a:lstStyle/>
                    <a:p>
                      <a:endParaRPr lang="en-US"/>
                    </a:p>
                  </p:txBody>
                </p:sp>
                <p:sp>
                  <p:nvSpPr>
                    <p:cNvPr id="248" name="AutoShape 38"/>
                    <p:cNvSpPr>
                      <a:spLocks noChangeArrowheads="1"/>
                    </p:cNvSpPr>
                    <p:nvPr/>
                  </p:nvSpPr>
                  <p:spPr bwMode="auto">
                    <a:xfrm>
                      <a:off x="4849821" y="1565728"/>
                      <a:ext cx="522288" cy="290513"/>
                    </a:xfrm>
                    <a:prstGeom prst="plus">
                      <a:avLst>
                        <a:gd name="adj" fmla="val 25000"/>
                      </a:avLst>
                    </a:prstGeom>
                    <a:solidFill>
                      <a:srgbClr val="AAACF0"/>
                    </a:solidFill>
                    <a:ln w="12700">
                      <a:solidFill>
                        <a:schemeClr val="tx1"/>
                      </a:solidFill>
                      <a:prstDash val="lgDash"/>
                      <a:miter lim="800000"/>
                      <a:headEnd/>
                      <a:tailEnd/>
                    </a:ln>
                  </p:spPr>
                  <p:txBody>
                    <a:bodyPr wrap="none" anchor="ctr"/>
                    <a:lstStyle/>
                    <a:p>
                      <a:endParaRPr lang="en-US"/>
                    </a:p>
                  </p:txBody>
                </p:sp>
                <p:sp>
                  <p:nvSpPr>
                    <p:cNvPr id="249" name="AutoShape 39"/>
                    <p:cNvSpPr>
                      <a:spLocks noChangeArrowheads="1"/>
                    </p:cNvSpPr>
                    <p:nvPr/>
                  </p:nvSpPr>
                  <p:spPr bwMode="auto">
                    <a:xfrm>
                      <a:off x="4445008" y="1829254"/>
                      <a:ext cx="769938" cy="284163"/>
                    </a:xfrm>
                    <a:prstGeom prst="plus">
                      <a:avLst>
                        <a:gd name="adj" fmla="val 25000"/>
                      </a:avLst>
                    </a:prstGeom>
                    <a:solidFill>
                      <a:srgbClr val="AAACF0"/>
                    </a:solidFill>
                    <a:ln w="12700">
                      <a:solidFill>
                        <a:schemeClr val="tx1"/>
                      </a:solidFill>
                      <a:miter lim="800000"/>
                      <a:headEnd/>
                      <a:tailEnd/>
                    </a:ln>
                  </p:spPr>
                  <p:txBody>
                    <a:bodyPr wrap="none" anchor="ctr"/>
                    <a:lstStyle/>
                    <a:p>
                      <a:endParaRPr lang="en-US"/>
                    </a:p>
                  </p:txBody>
                </p:sp>
                <p:sp>
                  <p:nvSpPr>
                    <p:cNvPr id="250" name="AutoShape 40"/>
                    <p:cNvSpPr>
                      <a:spLocks noChangeArrowheads="1"/>
                    </p:cNvSpPr>
                    <p:nvPr/>
                  </p:nvSpPr>
                  <p:spPr bwMode="auto">
                    <a:xfrm>
                      <a:off x="5616585" y="1908629"/>
                      <a:ext cx="522288" cy="290513"/>
                    </a:xfrm>
                    <a:prstGeom prst="plus">
                      <a:avLst>
                        <a:gd name="adj" fmla="val 25000"/>
                      </a:avLst>
                    </a:prstGeom>
                    <a:solidFill>
                      <a:srgbClr val="F16179"/>
                    </a:solidFill>
                    <a:ln w="12700">
                      <a:solidFill>
                        <a:schemeClr val="tx1"/>
                      </a:solidFill>
                      <a:miter lim="800000"/>
                      <a:headEnd/>
                      <a:tailEnd/>
                    </a:ln>
                  </p:spPr>
                  <p:txBody>
                    <a:bodyPr wrap="none" anchor="ctr"/>
                    <a:lstStyle/>
                    <a:p>
                      <a:endParaRPr lang="en-US"/>
                    </a:p>
                  </p:txBody>
                </p:sp>
                <p:sp>
                  <p:nvSpPr>
                    <p:cNvPr id="251" name="AutoShape 41"/>
                    <p:cNvSpPr>
                      <a:spLocks noChangeArrowheads="1"/>
                    </p:cNvSpPr>
                    <p:nvPr/>
                  </p:nvSpPr>
                  <p:spPr bwMode="auto">
                    <a:xfrm>
                      <a:off x="6030923" y="1734003"/>
                      <a:ext cx="522288" cy="290513"/>
                    </a:xfrm>
                    <a:prstGeom prst="plus">
                      <a:avLst>
                        <a:gd name="adj" fmla="val 25000"/>
                      </a:avLst>
                    </a:prstGeom>
                    <a:solidFill>
                      <a:schemeClr val="accent2"/>
                    </a:solidFill>
                    <a:ln w="12700">
                      <a:solidFill>
                        <a:schemeClr val="tx1"/>
                      </a:solidFill>
                      <a:miter lim="800000"/>
                      <a:headEnd/>
                      <a:tailEnd/>
                    </a:ln>
                  </p:spPr>
                  <p:txBody>
                    <a:bodyPr wrap="none" anchor="ctr"/>
                    <a:lstStyle/>
                    <a:p>
                      <a:pPr algn="ctr"/>
                      <a:endParaRPr lang="en-US"/>
                    </a:p>
                  </p:txBody>
                </p:sp>
                <p:sp>
                  <p:nvSpPr>
                    <p:cNvPr id="252" name="AutoShape 42"/>
                    <p:cNvSpPr>
                      <a:spLocks noChangeArrowheads="1"/>
                    </p:cNvSpPr>
                    <p:nvPr/>
                  </p:nvSpPr>
                  <p:spPr bwMode="auto">
                    <a:xfrm>
                      <a:off x="4411671" y="1513341"/>
                      <a:ext cx="522288" cy="290513"/>
                    </a:xfrm>
                    <a:prstGeom prst="plus">
                      <a:avLst>
                        <a:gd name="adj" fmla="val 25000"/>
                      </a:avLst>
                    </a:prstGeom>
                    <a:solidFill>
                      <a:srgbClr val="8CCBD0"/>
                    </a:solidFill>
                    <a:ln w="12700">
                      <a:solidFill>
                        <a:schemeClr val="tx1"/>
                      </a:solidFill>
                      <a:miter lim="800000"/>
                      <a:headEnd/>
                      <a:tailEnd/>
                    </a:ln>
                  </p:spPr>
                  <p:txBody>
                    <a:bodyPr wrap="none" anchor="ctr"/>
                    <a:lstStyle/>
                    <a:p>
                      <a:endParaRPr lang="en-US"/>
                    </a:p>
                  </p:txBody>
                </p:sp>
                <p:sp>
                  <p:nvSpPr>
                    <p:cNvPr id="253" name="AutoShape 43"/>
                    <p:cNvSpPr>
                      <a:spLocks noChangeArrowheads="1"/>
                    </p:cNvSpPr>
                    <p:nvPr/>
                  </p:nvSpPr>
                  <p:spPr bwMode="auto">
                    <a:xfrm>
                      <a:off x="5654685" y="1741941"/>
                      <a:ext cx="522288" cy="290513"/>
                    </a:xfrm>
                    <a:prstGeom prst="plus">
                      <a:avLst>
                        <a:gd name="adj" fmla="val 25000"/>
                      </a:avLst>
                    </a:prstGeom>
                    <a:solidFill>
                      <a:srgbClr val="AAACF0"/>
                    </a:solidFill>
                    <a:ln w="12700">
                      <a:solidFill>
                        <a:schemeClr val="tx1"/>
                      </a:solidFill>
                      <a:prstDash val="dashDot"/>
                      <a:miter lim="800000"/>
                      <a:headEnd/>
                      <a:tailEnd/>
                    </a:ln>
                  </p:spPr>
                  <p:txBody>
                    <a:bodyPr wrap="none" anchor="ctr"/>
                    <a:lstStyle/>
                    <a:p>
                      <a:endParaRPr lang="en-US"/>
                    </a:p>
                  </p:txBody>
                </p:sp>
                <p:sp>
                  <p:nvSpPr>
                    <p:cNvPr id="254" name="AutoShape 44"/>
                    <p:cNvSpPr>
                      <a:spLocks noChangeArrowheads="1"/>
                    </p:cNvSpPr>
                    <p:nvPr/>
                  </p:nvSpPr>
                  <p:spPr bwMode="auto">
                    <a:xfrm>
                      <a:off x="4344996" y="1975304"/>
                      <a:ext cx="522288" cy="290513"/>
                    </a:xfrm>
                    <a:prstGeom prst="plus">
                      <a:avLst>
                        <a:gd name="adj" fmla="val 25000"/>
                      </a:avLst>
                    </a:prstGeom>
                    <a:solidFill>
                      <a:srgbClr val="AAACF0"/>
                    </a:solidFill>
                    <a:ln w="12700">
                      <a:solidFill>
                        <a:schemeClr val="tx1"/>
                      </a:solidFill>
                      <a:prstDash val="dash"/>
                      <a:miter lim="800000"/>
                      <a:headEnd/>
                      <a:tailEnd/>
                    </a:ln>
                  </p:spPr>
                  <p:txBody>
                    <a:bodyPr wrap="none" anchor="ctr"/>
                    <a:lstStyle/>
                    <a:p>
                      <a:endParaRPr lang="en-US"/>
                    </a:p>
                  </p:txBody>
                </p:sp>
                <p:sp>
                  <p:nvSpPr>
                    <p:cNvPr id="255" name="AutoShape 45"/>
                    <p:cNvSpPr>
                      <a:spLocks noChangeArrowheads="1"/>
                    </p:cNvSpPr>
                    <p:nvPr/>
                  </p:nvSpPr>
                  <p:spPr bwMode="auto">
                    <a:xfrm>
                      <a:off x="6145223" y="1975304"/>
                      <a:ext cx="522288" cy="290513"/>
                    </a:xfrm>
                    <a:prstGeom prst="plus">
                      <a:avLst>
                        <a:gd name="adj" fmla="val 25000"/>
                      </a:avLst>
                    </a:prstGeom>
                    <a:solidFill>
                      <a:srgbClr val="8CCBD0"/>
                    </a:solidFill>
                    <a:ln w="12700">
                      <a:solidFill>
                        <a:schemeClr val="tx1"/>
                      </a:solidFill>
                      <a:miter lim="800000"/>
                      <a:headEnd/>
                      <a:tailEnd/>
                    </a:ln>
                  </p:spPr>
                  <p:txBody>
                    <a:bodyPr wrap="none" anchor="ctr"/>
                    <a:lstStyle/>
                    <a:p>
                      <a:endParaRPr lang="en-US"/>
                    </a:p>
                  </p:txBody>
                </p:sp>
                <p:sp>
                  <p:nvSpPr>
                    <p:cNvPr id="256" name="AutoShape 46"/>
                    <p:cNvSpPr>
                      <a:spLocks noChangeArrowheads="1"/>
                    </p:cNvSpPr>
                    <p:nvPr/>
                  </p:nvSpPr>
                  <p:spPr bwMode="auto">
                    <a:xfrm>
                      <a:off x="7277112" y="1332365"/>
                      <a:ext cx="534988" cy="522288"/>
                    </a:xfrm>
                    <a:prstGeom prst="plus">
                      <a:avLst>
                        <a:gd name="adj" fmla="val 25000"/>
                      </a:avLst>
                    </a:prstGeom>
                    <a:solidFill>
                      <a:srgbClr val="D4344B"/>
                    </a:solidFill>
                    <a:ln w="12700">
                      <a:solidFill>
                        <a:schemeClr val="tx1"/>
                      </a:solidFill>
                      <a:prstDash val="sysDot"/>
                      <a:miter lim="800000"/>
                      <a:headEnd/>
                      <a:tailEnd/>
                    </a:ln>
                  </p:spPr>
                  <p:txBody>
                    <a:bodyPr wrap="none" anchor="ctr"/>
                    <a:lstStyle/>
                    <a:p>
                      <a:endParaRPr lang="en-US"/>
                    </a:p>
                  </p:txBody>
                </p:sp>
              </p:grpSp>
              <p:sp>
                <p:nvSpPr>
                  <p:cNvPr id="212" name="AutoShape 62"/>
                  <p:cNvSpPr>
                    <a:spLocks noChangeArrowheads="1"/>
                  </p:cNvSpPr>
                  <p:nvPr/>
                </p:nvSpPr>
                <p:spPr bwMode="auto">
                  <a:xfrm>
                    <a:off x="3677919" y="1176423"/>
                    <a:ext cx="4214876" cy="3603850"/>
                  </a:xfrm>
                  <a:prstGeom prst="triangle">
                    <a:avLst>
                      <a:gd name="adj" fmla="val 50000"/>
                    </a:avLst>
                  </a:prstGeom>
                  <a:solidFill>
                    <a:srgbClr val="30D840"/>
                  </a:solidFill>
                  <a:ln w="12700">
                    <a:solidFill>
                      <a:schemeClr val="tx1"/>
                    </a:solidFill>
                    <a:miter lim="800000"/>
                    <a:headEnd/>
                    <a:tailEnd/>
                  </a:ln>
                </p:spPr>
                <p:txBody>
                  <a:bodyPr wrap="none" anchor="ctr"/>
                  <a:lstStyle/>
                  <a:p>
                    <a:endParaRPr lang="en-US"/>
                  </a:p>
                </p:txBody>
              </p:sp>
              <p:sp>
                <p:nvSpPr>
                  <p:cNvPr id="213" name="AutoShape 71"/>
                  <p:cNvSpPr>
                    <a:spLocks noChangeArrowheads="1"/>
                  </p:cNvSpPr>
                  <p:nvPr/>
                </p:nvSpPr>
                <p:spPr bwMode="auto">
                  <a:xfrm>
                    <a:off x="4743976" y="5057213"/>
                    <a:ext cx="2000974" cy="801592"/>
                  </a:xfrm>
                  <a:prstGeom prst="triangle">
                    <a:avLst>
                      <a:gd name="adj" fmla="val 50000"/>
                    </a:avLst>
                  </a:prstGeom>
                  <a:solidFill>
                    <a:srgbClr val="FF00FF"/>
                  </a:solidFill>
                  <a:ln w="12700">
                    <a:solidFill>
                      <a:schemeClr val="tx1"/>
                    </a:solidFill>
                    <a:miter lim="800000"/>
                    <a:headEnd/>
                    <a:tailEnd/>
                  </a:ln>
                </p:spPr>
                <p:txBody>
                  <a:bodyPr wrap="none" anchor="ctr"/>
                  <a:lstStyle/>
                  <a:p>
                    <a:endParaRPr lang="en-US"/>
                  </a:p>
                </p:txBody>
              </p:sp>
              <p:sp>
                <p:nvSpPr>
                  <p:cNvPr id="214" name="AutoShape 91"/>
                  <p:cNvSpPr>
                    <a:spLocks noChangeArrowheads="1"/>
                  </p:cNvSpPr>
                  <p:nvPr/>
                </p:nvSpPr>
                <p:spPr bwMode="auto">
                  <a:xfrm>
                    <a:off x="2676320" y="803782"/>
                    <a:ext cx="664170" cy="5626047"/>
                  </a:xfrm>
                  <a:prstGeom prst="curvedRightArrow">
                    <a:avLst>
                      <a:gd name="adj1" fmla="val 144239"/>
                      <a:gd name="adj2" fmla="val 288478"/>
                      <a:gd name="adj3" fmla="val 33333"/>
                    </a:avLst>
                  </a:prstGeom>
                  <a:solidFill>
                    <a:srgbClr val="FFC000"/>
                  </a:solidFill>
                  <a:ln w="12700">
                    <a:solidFill>
                      <a:schemeClr val="tx1"/>
                    </a:solidFill>
                    <a:prstDash val="dash"/>
                    <a:miter lim="800000"/>
                    <a:headEnd/>
                    <a:tailEnd/>
                  </a:ln>
                </p:spPr>
                <p:txBody>
                  <a:bodyPr wrap="none" anchor="ctr"/>
                  <a:lstStyle/>
                  <a:p>
                    <a:endParaRPr lang="en-US"/>
                  </a:p>
                </p:txBody>
              </p:sp>
              <p:sp>
                <p:nvSpPr>
                  <p:cNvPr id="215" name="AutoShape 92"/>
                  <p:cNvSpPr>
                    <a:spLocks noChangeArrowheads="1"/>
                  </p:cNvSpPr>
                  <p:nvPr/>
                </p:nvSpPr>
                <p:spPr bwMode="auto">
                  <a:xfrm flipH="1">
                    <a:off x="8021724" y="769003"/>
                    <a:ext cx="664170" cy="5626046"/>
                  </a:xfrm>
                  <a:prstGeom prst="curvedRightArrow">
                    <a:avLst>
                      <a:gd name="adj1" fmla="val 144239"/>
                      <a:gd name="adj2" fmla="val 288478"/>
                      <a:gd name="adj3" fmla="val 33333"/>
                    </a:avLst>
                  </a:prstGeom>
                  <a:solidFill>
                    <a:srgbClr val="FFC000"/>
                  </a:solidFill>
                  <a:ln w="12700">
                    <a:solidFill>
                      <a:schemeClr val="tx1"/>
                    </a:solidFill>
                    <a:prstDash val="dash"/>
                    <a:miter lim="800000"/>
                    <a:headEnd/>
                    <a:tailEnd/>
                  </a:ln>
                </p:spPr>
                <p:txBody>
                  <a:bodyPr wrap="none" anchor="ctr"/>
                  <a:lstStyle/>
                  <a:p>
                    <a:endParaRPr lang="en-US"/>
                  </a:p>
                </p:txBody>
              </p:sp>
            </p:grpSp>
          </p:grpSp>
          <p:sp>
            <p:nvSpPr>
              <p:cNvPr id="207" name="AutoShape 86"/>
              <p:cNvSpPr>
                <a:spLocks noChangeArrowheads="1"/>
              </p:cNvSpPr>
              <p:nvPr/>
            </p:nvSpPr>
            <p:spPr bwMode="auto">
              <a:xfrm>
                <a:off x="2962277" y="3876671"/>
                <a:ext cx="295274" cy="133352"/>
              </a:xfrm>
              <a:prstGeom prst="triangle">
                <a:avLst>
                  <a:gd name="adj" fmla="val 50000"/>
                </a:avLst>
              </a:prstGeom>
              <a:solidFill>
                <a:schemeClr val="tx1"/>
              </a:solidFill>
              <a:ln w="12700">
                <a:solidFill>
                  <a:schemeClr val="tx1"/>
                </a:solidFill>
                <a:miter lim="800000"/>
                <a:headEnd/>
                <a:tailEnd/>
              </a:ln>
            </p:spPr>
            <p:txBody>
              <a:bodyPr wrap="none" anchor="ctr"/>
              <a:lstStyle/>
              <a:p>
                <a:endParaRPr lang="en-US"/>
              </a:p>
            </p:txBody>
          </p:sp>
        </p:grpSp>
        <p:grpSp>
          <p:nvGrpSpPr>
            <p:cNvPr id="17" name="Group 307"/>
            <p:cNvGrpSpPr/>
            <p:nvPr/>
          </p:nvGrpSpPr>
          <p:grpSpPr>
            <a:xfrm>
              <a:off x="3524250" y="558800"/>
              <a:ext cx="2160588" cy="2427288"/>
              <a:chOff x="3524250" y="558800"/>
              <a:chExt cx="2160588" cy="2427288"/>
            </a:xfrm>
          </p:grpSpPr>
          <p:sp>
            <p:nvSpPr>
              <p:cNvPr id="198" name="Line 19"/>
              <p:cNvSpPr>
                <a:spLocks noChangeShapeType="1"/>
              </p:cNvSpPr>
              <p:nvPr/>
            </p:nvSpPr>
            <p:spPr bwMode="auto">
              <a:xfrm>
                <a:off x="4279900" y="1069975"/>
                <a:ext cx="0" cy="0"/>
              </a:xfrm>
              <a:prstGeom prst="line">
                <a:avLst/>
              </a:prstGeom>
              <a:noFill/>
              <a:ln w="12700">
                <a:solidFill>
                  <a:schemeClr val="tx1"/>
                </a:solidFill>
                <a:round/>
                <a:headEnd/>
                <a:tailEnd/>
              </a:ln>
            </p:spPr>
            <p:txBody>
              <a:bodyPr/>
              <a:lstStyle/>
              <a:p>
                <a:endParaRPr lang="en-US"/>
              </a:p>
            </p:txBody>
          </p:sp>
          <p:sp>
            <p:nvSpPr>
              <p:cNvPr id="199" name="Oval 21"/>
              <p:cNvSpPr>
                <a:spLocks noChangeArrowheads="1"/>
              </p:cNvSpPr>
              <p:nvPr/>
            </p:nvSpPr>
            <p:spPr bwMode="auto">
              <a:xfrm>
                <a:off x="4110038" y="558800"/>
                <a:ext cx="987425" cy="511175"/>
              </a:xfrm>
              <a:prstGeom prst="ellipse">
                <a:avLst/>
              </a:prstGeom>
              <a:solidFill>
                <a:srgbClr val="339933"/>
              </a:solidFill>
              <a:ln w="12700">
                <a:solidFill>
                  <a:schemeClr val="tx1"/>
                </a:solidFill>
                <a:round/>
                <a:headEnd/>
                <a:tailEnd/>
              </a:ln>
            </p:spPr>
            <p:txBody>
              <a:bodyPr wrap="none" anchor="ctr"/>
              <a:lstStyle/>
              <a:p>
                <a:endParaRPr lang="en-US" sz="1200" b="1">
                  <a:solidFill>
                    <a:srgbClr val="000099"/>
                  </a:solidFill>
                </a:endParaRPr>
              </a:p>
            </p:txBody>
          </p:sp>
          <p:grpSp>
            <p:nvGrpSpPr>
              <p:cNvPr id="200" name="Group 113"/>
              <p:cNvGrpSpPr>
                <a:grpSpLocks/>
              </p:cNvGrpSpPr>
              <p:nvPr/>
            </p:nvGrpSpPr>
            <p:grpSpPr bwMode="auto">
              <a:xfrm>
                <a:off x="3524250" y="846138"/>
                <a:ext cx="2160588" cy="2139950"/>
                <a:chOff x="3524436" y="1397699"/>
                <a:chExt cx="2160346" cy="2140839"/>
              </a:xfrm>
            </p:grpSpPr>
            <p:sp>
              <p:nvSpPr>
                <p:cNvPr id="201" name="Line 27"/>
                <p:cNvSpPr>
                  <a:spLocks noChangeShapeType="1"/>
                </p:cNvSpPr>
                <p:nvPr/>
              </p:nvSpPr>
              <p:spPr bwMode="auto">
                <a:xfrm>
                  <a:off x="5102363" y="1397699"/>
                  <a:ext cx="582419" cy="1195107"/>
                </a:xfrm>
                <a:prstGeom prst="line">
                  <a:avLst/>
                </a:prstGeom>
                <a:noFill/>
                <a:ln w="12700">
                  <a:solidFill>
                    <a:srgbClr val="339933"/>
                  </a:solidFill>
                  <a:round/>
                  <a:headEnd/>
                  <a:tailEnd/>
                </a:ln>
              </p:spPr>
              <p:txBody>
                <a:bodyPr/>
                <a:lstStyle/>
                <a:p>
                  <a:endParaRPr lang="en-US"/>
                </a:p>
              </p:txBody>
            </p:sp>
            <p:sp>
              <p:nvSpPr>
                <p:cNvPr id="202" name="Line 24"/>
                <p:cNvSpPr>
                  <a:spLocks noChangeShapeType="1"/>
                </p:cNvSpPr>
                <p:nvPr/>
              </p:nvSpPr>
              <p:spPr bwMode="auto">
                <a:xfrm>
                  <a:off x="4586419" y="1626366"/>
                  <a:ext cx="0" cy="345253"/>
                </a:xfrm>
                <a:prstGeom prst="line">
                  <a:avLst/>
                </a:prstGeom>
                <a:noFill/>
                <a:ln w="12700">
                  <a:solidFill>
                    <a:srgbClr val="339933"/>
                  </a:solidFill>
                  <a:round/>
                  <a:headEnd/>
                  <a:tailEnd/>
                </a:ln>
              </p:spPr>
              <p:txBody>
                <a:bodyPr/>
                <a:lstStyle/>
                <a:p>
                  <a:endParaRPr lang="en-US"/>
                </a:p>
              </p:txBody>
            </p:sp>
            <p:sp>
              <p:nvSpPr>
                <p:cNvPr id="203" name="Line 25"/>
                <p:cNvSpPr>
                  <a:spLocks noChangeShapeType="1"/>
                </p:cNvSpPr>
                <p:nvPr/>
              </p:nvSpPr>
              <p:spPr bwMode="auto">
                <a:xfrm flipH="1">
                  <a:off x="3524436" y="1415301"/>
                  <a:ext cx="581134" cy="1195107"/>
                </a:xfrm>
                <a:prstGeom prst="line">
                  <a:avLst/>
                </a:prstGeom>
                <a:noFill/>
                <a:ln w="12700">
                  <a:solidFill>
                    <a:srgbClr val="339933"/>
                  </a:solidFill>
                  <a:round/>
                  <a:headEnd/>
                  <a:tailEnd/>
                </a:ln>
              </p:spPr>
              <p:txBody>
                <a:bodyPr/>
                <a:lstStyle/>
                <a:p>
                  <a:endParaRPr lang="en-US"/>
                </a:p>
              </p:txBody>
            </p:sp>
            <p:sp>
              <p:nvSpPr>
                <p:cNvPr id="204" name="Line 26"/>
                <p:cNvSpPr>
                  <a:spLocks noChangeShapeType="1"/>
                </p:cNvSpPr>
                <p:nvPr/>
              </p:nvSpPr>
              <p:spPr bwMode="auto">
                <a:xfrm flipH="1">
                  <a:off x="3719825" y="1559370"/>
                  <a:ext cx="576394" cy="1977201"/>
                </a:xfrm>
                <a:prstGeom prst="line">
                  <a:avLst/>
                </a:prstGeom>
                <a:noFill/>
                <a:ln w="12700">
                  <a:solidFill>
                    <a:srgbClr val="339933"/>
                  </a:solidFill>
                  <a:round/>
                  <a:headEnd/>
                  <a:tailEnd/>
                </a:ln>
              </p:spPr>
              <p:txBody>
                <a:bodyPr/>
                <a:lstStyle/>
                <a:p>
                  <a:endParaRPr lang="en-US"/>
                </a:p>
              </p:txBody>
            </p:sp>
            <p:sp>
              <p:nvSpPr>
                <p:cNvPr id="205" name="Line 28"/>
                <p:cNvSpPr>
                  <a:spLocks noChangeShapeType="1"/>
                </p:cNvSpPr>
                <p:nvPr/>
              </p:nvSpPr>
              <p:spPr bwMode="auto">
                <a:xfrm>
                  <a:off x="4964413" y="1559274"/>
                  <a:ext cx="550562" cy="1979264"/>
                </a:xfrm>
                <a:prstGeom prst="line">
                  <a:avLst/>
                </a:prstGeom>
                <a:noFill/>
                <a:ln w="12700">
                  <a:solidFill>
                    <a:srgbClr val="339933"/>
                  </a:solidFill>
                  <a:round/>
                  <a:headEnd/>
                  <a:tailEnd/>
                </a:ln>
              </p:spPr>
              <p:txBody>
                <a:bodyPr/>
                <a:lstStyle/>
                <a:p>
                  <a:endParaRPr lang="en-US"/>
                </a:p>
              </p:txBody>
            </p:sp>
          </p:grpSp>
        </p:grpSp>
        <p:grpSp>
          <p:nvGrpSpPr>
            <p:cNvPr id="18" name="Group 306"/>
            <p:cNvGrpSpPr/>
            <p:nvPr/>
          </p:nvGrpSpPr>
          <p:grpSpPr>
            <a:xfrm>
              <a:off x="3476625" y="1414463"/>
              <a:ext cx="2824163" cy="2533650"/>
              <a:chOff x="3476625" y="1414463"/>
              <a:chExt cx="2824163" cy="2533650"/>
            </a:xfrm>
          </p:grpSpPr>
          <p:grpSp>
            <p:nvGrpSpPr>
              <p:cNvPr id="185" name="Group 131"/>
              <p:cNvGrpSpPr>
                <a:grpSpLocks/>
              </p:cNvGrpSpPr>
              <p:nvPr/>
            </p:nvGrpSpPr>
            <p:grpSpPr bwMode="auto">
              <a:xfrm>
                <a:off x="3476625" y="1830388"/>
                <a:ext cx="2824163" cy="2117725"/>
                <a:chOff x="3477068" y="2382298"/>
                <a:chExt cx="2824164" cy="2118265"/>
              </a:xfrm>
            </p:grpSpPr>
            <p:sp>
              <p:nvSpPr>
                <p:cNvPr id="189" name="Line 41"/>
                <p:cNvSpPr>
                  <a:spLocks noChangeShapeType="1"/>
                </p:cNvSpPr>
                <p:nvPr/>
              </p:nvSpPr>
              <p:spPr bwMode="auto">
                <a:xfrm flipH="1">
                  <a:off x="3728481" y="2389287"/>
                  <a:ext cx="464136" cy="229237"/>
                </a:xfrm>
                <a:prstGeom prst="line">
                  <a:avLst/>
                </a:prstGeom>
                <a:noFill/>
                <a:ln w="12700">
                  <a:solidFill>
                    <a:srgbClr val="008080"/>
                  </a:solidFill>
                  <a:round/>
                  <a:headEnd/>
                  <a:tailEnd/>
                </a:ln>
              </p:spPr>
              <p:txBody>
                <a:bodyPr/>
                <a:lstStyle/>
                <a:p>
                  <a:endParaRPr lang="en-US"/>
                </a:p>
              </p:txBody>
            </p:sp>
            <p:sp>
              <p:nvSpPr>
                <p:cNvPr id="190" name="Line 42"/>
                <p:cNvSpPr>
                  <a:spLocks noChangeShapeType="1"/>
                </p:cNvSpPr>
                <p:nvPr/>
              </p:nvSpPr>
              <p:spPr bwMode="auto">
                <a:xfrm>
                  <a:off x="5025747" y="2382298"/>
                  <a:ext cx="550277" cy="236226"/>
                </a:xfrm>
                <a:prstGeom prst="line">
                  <a:avLst/>
                </a:prstGeom>
                <a:noFill/>
                <a:ln w="12700">
                  <a:solidFill>
                    <a:srgbClr val="008080"/>
                  </a:solidFill>
                  <a:round/>
                  <a:headEnd/>
                  <a:tailEnd/>
                </a:ln>
              </p:spPr>
              <p:txBody>
                <a:bodyPr/>
                <a:lstStyle/>
                <a:p>
                  <a:endParaRPr lang="en-US"/>
                </a:p>
              </p:txBody>
            </p:sp>
            <p:sp>
              <p:nvSpPr>
                <p:cNvPr id="191" name="Line 43"/>
                <p:cNvSpPr>
                  <a:spLocks noChangeShapeType="1"/>
                </p:cNvSpPr>
                <p:nvPr/>
              </p:nvSpPr>
              <p:spPr bwMode="auto">
                <a:xfrm flipH="1">
                  <a:off x="4074333" y="2491325"/>
                  <a:ext cx="461564" cy="1058123"/>
                </a:xfrm>
                <a:prstGeom prst="line">
                  <a:avLst/>
                </a:prstGeom>
                <a:noFill/>
                <a:ln w="12700">
                  <a:solidFill>
                    <a:srgbClr val="008080"/>
                  </a:solidFill>
                  <a:round/>
                  <a:headEnd/>
                  <a:tailEnd/>
                </a:ln>
              </p:spPr>
              <p:txBody>
                <a:bodyPr/>
                <a:lstStyle/>
                <a:p>
                  <a:endParaRPr lang="en-US"/>
                </a:p>
              </p:txBody>
            </p:sp>
            <p:sp>
              <p:nvSpPr>
                <p:cNvPr id="192" name="Line 44"/>
                <p:cNvSpPr>
                  <a:spLocks noChangeShapeType="1"/>
                </p:cNvSpPr>
                <p:nvPr/>
              </p:nvSpPr>
              <p:spPr bwMode="auto">
                <a:xfrm>
                  <a:off x="4778892" y="2484335"/>
                  <a:ext cx="674171" cy="1078015"/>
                </a:xfrm>
                <a:prstGeom prst="line">
                  <a:avLst/>
                </a:prstGeom>
                <a:noFill/>
                <a:ln w="12700">
                  <a:solidFill>
                    <a:srgbClr val="008080"/>
                  </a:solidFill>
                  <a:round/>
                  <a:headEnd/>
                  <a:tailEnd/>
                </a:ln>
              </p:spPr>
              <p:txBody>
                <a:bodyPr/>
                <a:lstStyle/>
                <a:p>
                  <a:endParaRPr lang="en-US"/>
                </a:p>
              </p:txBody>
            </p:sp>
            <p:sp>
              <p:nvSpPr>
                <p:cNvPr id="193" name="Line 45"/>
                <p:cNvSpPr>
                  <a:spLocks noChangeShapeType="1"/>
                </p:cNvSpPr>
                <p:nvPr/>
              </p:nvSpPr>
              <p:spPr bwMode="auto">
                <a:xfrm flipH="1">
                  <a:off x="3477068" y="2459176"/>
                  <a:ext cx="887831" cy="1557644"/>
                </a:xfrm>
                <a:prstGeom prst="line">
                  <a:avLst/>
                </a:prstGeom>
                <a:noFill/>
                <a:ln w="12700">
                  <a:solidFill>
                    <a:srgbClr val="008080"/>
                  </a:solidFill>
                  <a:round/>
                  <a:headEnd/>
                  <a:tailEnd/>
                </a:ln>
              </p:spPr>
              <p:txBody>
                <a:bodyPr/>
                <a:lstStyle/>
                <a:p>
                  <a:endParaRPr lang="en-US"/>
                </a:p>
              </p:txBody>
            </p:sp>
            <p:sp>
              <p:nvSpPr>
                <p:cNvPr id="194" name="Line 46"/>
                <p:cNvSpPr>
                  <a:spLocks noChangeShapeType="1"/>
                </p:cNvSpPr>
                <p:nvPr/>
              </p:nvSpPr>
              <p:spPr bwMode="auto">
                <a:xfrm flipH="1">
                  <a:off x="4400993" y="2485734"/>
                  <a:ext cx="210759" cy="1002449"/>
                </a:xfrm>
                <a:prstGeom prst="line">
                  <a:avLst/>
                </a:prstGeom>
                <a:noFill/>
                <a:ln w="12700">
                  <a:solidFill>
                    <a:srgbClr val="008080"/>
                  </a:solidFill>
                  <a:round/>
                  <a:headEnd/>
                  <a:tailEnd/>
                </a:ln>
              </p:spPr>
              <p:txBody>
                <a:bodyPr/>
                <a:lstStyle/>
                <a:p>
                  <a:endParaRPr lang="en-US"/>
                </a:p>
              </p:txBody>
            </p:sp>
            <p:sp>
              <p:nvSpPr>
                <p:cNvPr id="195" name="Line 47"/>
                <p:cNvSpPr>
                  <a:spLocks noChangeShapeType="1"/>
                </p:cNvSpPr>
                <p:nvPr/>
              </p:nvSpPr>
              <p:spPr bwMode="auto">
                <a:xfrm>
                  <a:off x="4741608" y="2485734"/>
                  <a:ext cx="720980" cy="2014829"/>
                </a:xfrm>
                <a:prstGeom prst="line">
                  <a:avLst/>
                </a:prstGeom>
                <a:noFill/>
                <a:ln w="12700">
                  <a:solidFill>
                    <a:srgbClr val="008080"/>
                  </a:solidFill>
                  <a:round/>
                  <a:headEnd/>
                  <a:tailEnd/>
                </a:ln>
              </p:spPr>
              <p:txBody>
                <a:bodyPr/>
                <a:lstStyle/>
                <a:p>
                  <a:endParaRPr lang="en-US"/>
                </a:p>
              </p:txBody>
            </p:sp>
            <p:sp>
              <p:nvSpPr>
                <p:cNvPr id="196" name="Line 48"/>
                <p:cNvSpPr>
                  <a:spLocks noChangeShapeType="1"/>
                </p:cNvSpPr>
                <p:nvPr/>
              </p:nvSpPr>
              <p:spPr bwMode="auto">
                <a:xfrm>
                  <a:off x="5000033" y="2383696"/>
                  <a:ext cx="1301199" cy="1133062"/>
                </a:xfrm>
                <a:prstGeom prst="line">
                  <a:avLst/>
                </a:prstGeom>
                <a:noFill/>
                <a:ln w="12700">
                  <a:solidFill>
                    <a:srgbClr val="008080"/>
                  </a:solidFill>
                  <a:round/>
                  <a:headEnd/>
                  <a:tailEnd/>
                </a:ln>
              </p:spPr>
              <p:txBody>
                <a:bodyPr/>
                <a:lstStyle/>
                <a:p>
                  <a:endParaRPr lang="en-US"/>
                </a:p>
              </p:txBody>
            </p:sp>
            <p:sp>
              <p:nvSpPr>
                <p:cNvPr id="197" name="Line 49"/>
                <p:cNvSpPr>
                  <a:spLocks noChangeShapeType="1"/>
                </p:cNvSpPr>
                <p:nvPr/>
              </p:nvSpPr>
              <p:spPr bwMode="auto">
                <a:xfrm flipH="1">
                  <a:off x="4505769" y="2473154"/>
                  <a:ext cx="165126" cy="2000866"/>
                </a:xfrm>
                <a:prstGeom prst="line">
                  <a:avLst/>
                </a:prstGeom>
                <a:noFill/>
                <a:ln w="12700">
                  <a:solidFill>
                    <a:srgbClr val="008080"/>
                  </a:solidFill>
                  <a:round/>
                  <a:headEnd/>
                  <a:tailEnd/>
                </a:ln>
              </p:spPr>
              <p:txBody>
                <a:bodyPr/>
                <a:lstStyle/>
                <a:p>
                  <a:endParaRPr lang="en-US"/>
                </a:p>
              </p:txBody>
            </p:sp>
          </p:grpSp>
          <p:grpSp>
            <p:nvGrpSpPr>
              <p:cNvPr id="186" name="Group 52"/>
              <p:cNvGrpSpPr>
                <a:grpSpLocks/>
              </p:cNvGrpSpPr>
              <p:nvPr/>
            </p:nvGrpSpPr>
            <p:grpSpPr bwMode="auto">
              <a:xfrm>
                <a:off x="4110038" y="1414463"/>
                <a:ext cx="987425" cy="512762"/>
                <a:chOff x="1778" y="3172"/>
                <a:chExt cx="749" cy="413"/>
              </a:xfrm>
            </p:grpSpPr>
            <p:sp>
              <p:nvSpPr>
                <p:cNvPr id="187" name="Oval 53"/>
                <p:cNvSpPr>
                  <a:spLocks noChangeArrowheads="1"/>
                </p:cNvSpPr>
                <p:nvPr/>
              </p:nvSpPr>
              <p:spPr bwMode="auto">
                <a:xfrm>
                  <a:off x="1778" y="3172"/>
                  <a:ext cx="749" cy="413"/>
                </a:xfrm>
                <a:prstGeom prst="ellipse">
                  <a:avLst/>
                </a:prstGeom>
                <a:solidFill>
                  <a:srgbClr val="00FFCC"/>
                </a:solidFill>
                <a:ln w="12700">
                  <a:solidFill>
                    <a:schemeClr val="tx1"/>
                  </a:solidFill>
                  <a:round/>
                  <a:headEnd/>
                  <a:tailEnd/>
                </a:ln>
              </p:spPr>
              <p:txBody>
                <a:bodyPr wrap="none" anchor="ctr"/>
                <a:lstStyle/>
                <a:p>
                  <a:endParaRPr lang="en-US" sz="1200" b="1">
                    <a:solidFill>
                      <a:srgbClr val="000099"/>
                    </a:solidFill>
                  </a:endParaRPr>
                </a:p>
              </p:txBody>
            </p:sp>
            <p:sp>
              <p:nvSpPr>
                <p:cNvPr id="188" name="Line 54"/>
                <p:cNvSpPr>
                  <a:spLocks noChangeShapeType="1"/>
                </p:cNvSpPr>
                <p:nvPr/>
              </p:nvSpPr>
              <p:spPr bwMode="auto">
                <a:xfrm>
                  <a:off x="1907" y="3585"/>
                  <a:ext cx="0" cy="0"/>
                </a:xfrm>
                <a:prstGeom prst="line">
                  <a:avLst/>
                </a:prstGeom>
                <a:noFill/>
                <a:ln w="12700">
                  <a:solidFill>
                    <a:schemeClr val="tx1"/>
                  </a:solidFill>
                  <a:round/>
                  <a:headEnd/>
                  <a:tailEnd/>
                </a:ln>
              </p:spPr>
              <p:txBody>
                <a:bodyPr/>
                <a:lstStyle/>
                <a:p>
                  <a:endParaRPr lang="en-US"/>
                </a:p>
              </p:txBody>
            </p:sp>
          </p:grpSp>
        </p:grpSp>
        <p:grpSp>
          <p:nvGrpSpPr>
            <p:cNvPr id="19" name="Group 329"/>
            <p:cNvGrpSpPr/>
            <p:nvPr/>
          </p:nvGrpSpPr>
          <p:grpSpPr>
            <a:xfrm>
              <a:off x="1450975" y="2046288"/>
              <a:ext cx="3757035" cy="1873418"/>
              <a:chOff x="1450975" y="2046288"/>
              <a:chExt cx="3757035" cy="1873418"/>
            </a:xfrm>
          </p:grpSpPr>
          <p:sp>
            <p:nvSpPr>
              <p:cNvPr id="176" name="Line 30"/>
              <p:cNvSpPr>
                <a:spLocks noChangeShapeType="1"/>
              </p:cNvSpPr>
              <p:nvPr/>
            </p:nvSpPr>
            <p:spPr bwMode="auto">
              <a:xfrm flipH="1">
                <a:off x="1450975" y="2292350"/>
                <a:ext cx="1574340" cy="790002"/>
              </a:xfrm>
              <a:prstGeom prst="line">
                <a:avLst/>
              </a:prstGeom>
              <a:noFill/>
              <a:ln w="12700">
                <a:solidFill>
                  <a:srgbClr val="800080"/>
                </a:solidFill>
                <a:round/>
                <a:headEnd/>
                <a:tailEnd/>
              </a:ln>
            </p:spPr>
            <p:txBody>
              <a:bodyPr/>
              <a:lstStyle/>
              <a:p>
                <a:endParaRPr lang="en-US"/>
              </a:p>
            </p:txBody>
          </p:sp>
          <p:sp>
            <p:nvSpPr>
              <p:cNvPr id="177" name="Line 30"/>
              <p:cNvSpPr>
                <a:spLocks noChangeShapeType="1"/>
              </p:cNvSpPr>
              <p:nvPr/>
            </p:nvSpPr>
            <p:spPr bwMode="auto">
              <a:xfrm flipH="1">
                <a:off x="2715184" y="2476659"/>
                <a:ext cx="412686" cy="556324"/>
              </a:xfrm>
              <a:prstGeom prst="line">
                <a:avLst/>
              </a:prstGeom>
              <a:noFill/>
              <a:ln w="12700">
                <a:solidFill>
                  <a:srgbClr val="800080"/>
                </a:solidFill>
                <a:round/>
                <a:headEnd/>
                <a:tailEnd/>
              </a:ln>
            </p:spPr>
            <p:txBody>
              <a:bodyPr/>
              <a:lstStyle/>
              <a:p>
                <a:endParaRPr lang="en-US"/>
              </a:p>
            </p:txBody>
          </p:sp>
          <p:sp>
            <p:nvSpPr>
              <p:cNvPr id="178" name="Line 31"/>
              <p:cNvSpPr>
                <a:spLocks noChangeShapeType="1"/>
              </p:cNvSpPr>
              <p:nvPr/>
            </p:nvSpPr>
            <p:spPr bwMode="auto">
              <a:xfrm>
                <a:off x="3648519" y="2564409"/>
                <a:ext cx="57853" cy="893195"/>
              </a:xfrm>
              <a:prstGeom prst="line">
                <a:avLst/>
              </a:prstGeom>
              <a:noFill/>
              <a:ln w="12700">
                <a:solidFill>
                  <a:srgbClr val="800080"/>
                </a:solidFill>
                <a:round/>
                <a:headEnd/>
                <a:tailEnd/>
              </a:ln>
            </p:spPr>
            <p:txBody>
              <a:bodyPr/>
              <a:lstStyle/>
              <a:p>
                <a:endParaRPr lang="en-US"/>
              </a:p>
            </p:txBody>
          </p:sp>
          <p:sp>
            <p:nvSpPr>
              <p:cNvPr id="179" name="Line 32"/>
              <p:cNvSpPr>
                <a:spLocks noChangeShapeType="1"/>
              </p:cNvSpPr>
              <p:nvPr/>
            </p:nvSpPr>
            <p:spPr bwMode="auto">
              <a:xfrm>
                <a:off x="4021378" y="2331287"/>
                <a:ext cx="1186632" cy="701696"/>
              </a:xfrm>
              <a:prstGeom prst="line">
                <a:avLst/>
              </a:prstGeom>
              <a:noFill/>
              <a:ln w="12700">
                <a:solidFill>
                  <a:srgbClr val="800080"/>
                </a:solidFill>
                <a:round/>
                <a:headEnd/>
                <a:tailEnd/>
              </a:ln>
            </p:spPr>
            <p:txBody>
              <a:bodyPr/>
              <a:lstStyle/>
              <a:p>
                <a:endParaRPr lang="en-US"/>
              </a:p>
            </p:txBody>
          </p:sp>
          <p:sp>
            <p:nvSpPr>
              <p:cNvPr id="180" name="Line 33"/>
              <p:cNvSpPr>
                <a:spLocks noChangeShapeType="1"/>
              </p:cNvSpPr>
              <p:nvPr/>
            </p:nvSpPr>
            <p:spPr bwMode="auto">
              <a:xfrm>
                <a:off x="3832391" y="2503216"/>
                <a:ext cx="953933" cy="1030178"/>
              </a:xfrm>
              <a:prstGeom prst="line">
                <a:avLst/>
              </a:prstGeom>
              <a:noFill/>
              <a:ln w="12700">
                <a:solidFill>
                  <a:srgbClr val="800080"/>
                </a:solidFill>
                <a:round/>
                <a:headEnd/>
                <a:tailEnd/>
              </a:ln>
            </p:spPr>
            <p:txBody>
              <a:bodyPr/>
              <a:lstStyle/>
              <a:p>
                <a:endParaRPr lang="en-US"/>
              </a:p>
            </p:txBody>
          </p:sp>
          <p:sp>
            <p:nvSpPr>
              <p:cNvPr id="181" name="Line 38"/>
              <p:cNvSpPr>
                <a:spLocks noChangeShapeType="1"/>
              </p:cNvSpPr>
              <p:nvPr/>
            </p:nvSpPr>
            <p:spPr bwMode="auto">
              <a:xfrm flipH="1">
                <a:off x="2805676" y="2559646"/>
                <a:ext cx="601672" cy="1360060"/>
              </a:xfrm>
              <a:prstGeom prst="line">
                <a:avLst/>
              </a:prstGeom>
              <a:noFill/>
              <a:ln w="12700">
                <a:solidFill>
                  <a:srgbClr val="800080"/>
                </a:solidFill>
                <a:round/>
                <a:headEnd/>
                <a:tailEnd/>
              </a:ln>
            </p:spPr>
            <p:txBody>
              <a:bodyPr/>
              <a:lstStyle/>
              <a:p>
                <a:endParaRPr lang="en-US"/>
              </a:p>
            </p:txBody>
          </p:sp>
          <p:grpSp>
            <p:nvGrpSpPr>
              <p:cNvPr id="182" name="Group 58"/>
              <p:cNvGrpSpPr>
                <a:grpSpLocks/>
              </p:cNvGrpSpPr>
              <p:nvPr/>
            </p:nvGrpSpPr>
            <p:grpSpPr bwMode="auto">
              <a:xfrm>
                <a:off x="3033713" y="2046288"/>
                <a:ext cx="987407" cy="511175"/>
                <a:chOff x="1778" y="3172"/>
                <a:chExt cx="749" cy="413"/>
              </a:xfrm>
            </p:grpSpPr>
            <p:sp>
              <p:nvSpPr>
                <p:cNvPr id="183" name="Oval 59"/>
                <p:cNvSpPr>
                  <a:spLocks noChangeArrowheads="1"/>
                </p:cNvSpPr>
                <p:nvPr/>
              </p:nvSpPr>
              <p:spPr bwMode="auto">
                <a:xfrm>
                  <a:off x="1778" y="3172"/>
                  <a:ext cx="749" cy="413"/>
                </a:xfrm>
                <a:prstGeom prst="ellipse">
                  <a:avLst/>
                </a:prstGeom>
                <a:solidFill>
                  <a:srgbClr val="800080"/>
                </a:solidFill>
                <a:ln w="12700">
                  <a:solidFill>
                    <a:schemeClr val="tx1"/>
                  </a:solidFill>
                  <a:round/>
                  <a:headEnd/>
                  <a:tailEnd/>
                </a:ln>
              </p:spPr>
              <p:txBody>
                <a:bodyPr wrap="none" anchor="ctr"/>
                <a:lstStyle/>
                <a:p>
                  <a:endParaRPr lang="en-US" sz="1200" b="1">
                    <a:solidFill>
                      <a:srgbClr val="000099"/>
                    </a:solidFill>
                  </a:endParaRPr>
                </a:p>
              </p:txBody>
            </p:sp>
            <p:sp>
              <p:nvSpPr>
                <p:cNvPr id="184" name="Line 60"/>
                <p:cNvSpPr>
                  <a:spLocks noChangeShapeType="1"/>
                </p:cNvSpPr>
                <p:nvPr/>
              </p:nvSpPr>
              <p:spPr bwMode="auto">
                <a:xfrm>
                  <a:off x="1907" y="3585"/>
                  <a:ext cx="0" cy="0"/>
                </a:xfrm>
                <a:prstGeom prst="line">
                  <a:avLst/>
                </a:prstGeom>
                <a:noFill/>
                <a:ln w="12700">
                  <a:solidFill>
                    <a:schemeClr val="tx1"/>
                  </a:solidFill>
                  <a:round/>
                  <a:headEnd/>
                  <a:tailEnd/>
                </a:ln>
              </p:spPr>
              <p:txBody>
                <a:bodyPr/>
                <a:lstStyle/>
                <a:p>
                  <a:endParaRPr lang="en-US"/>
                </a:p>
              </p:txBody>
            </p:sp>
          </p:grpSp>
        </p:grpSp>
        <p:grpSp>
          <p:nvGrpSpPr>
            <p:cNvPr id="20" name="Group 328"/>
            <p:cNvGrpSpPr/>
            <p:nvPr/>
          </p:nvGrpSpPr>
          <p:grpSpPr>
            <a:xfrm>
              <a:off x="3849104" y="2046288"/>
              <a:ext cx="3889959" cy="1928812"/>
              <a:chOff x="3849104" y="2046288"/>
              <a:chExt cx="3889959" cy="1928812"/>
            </a:xfrm>
          </p:grpSpPr>
          <p:sp>
            <p:nvSpPr>
              <p:cNvPr id="168" name="Line 34"/>
              <p:cNvSpPr>
                <a:spLocks noChangeShapeType="1"/>
              </p:cNvSpPr>
              <p:nvPr/>
            </p:nvSpPr>
            <p:spPr bwMode="auto">
              <a:xfrm flipH="1">
                <a:off x="4968884" y="2578698"/>
                <a:ext cx="768803" cy="1396402"/>
              </a:xfrm>
              <a:prstGeom prst="line">
                <a:avLst/>
              </a:prstGeom>
              <a:noFill/>
              <a:ln w="12700">
                <a:solidFill>
                  <a:srgbClr val="800080"/>
                </a:solidFill>
                <a:round/>
                <a:headEnd/>
                <a:tailEnd/>
              </a:ln>
            </p:spPr>
            <p:txBody>
              <a:bodyPr/>
              <a:lstStyle/>
              <a:p>
                <a:endParaRPr lang="en-US"/>
              </a:p>
            </p:txBody>
          </p:sp>
          <p:sp>
            <p:nvSpPr>
              <p:cNvPr id="169" name="Line 35"/>
              <p:cNvSpPr>
                <a:spLocks noChangeShapeType="1"/>
              </p:cNvSpPr>
              <p:nvPr/>
            </p:nvSpPr>
            <p:spPr bwMode="auto">
              <a:xfrm flipH="1">
                <a:off x="5819880" y="2572279"/>
                <a:ext cx="64441" cy="354967"/>
              </a:xfrm>
              <a:prstGeom prst="line">
                <a:avLst/>
              </a:prstGeom>
              <a:noFill/>
              <a:ln w="12700">
                <a:solidFill>
                  <a:srgbClr val="800080"/>
                </a:solidFill>
                <a:round/>
                <a:headEnd/>
                <a:tailEnd/>
              </a:ln>
            </p:spPr>
            <p:txBody>
              <a:bodyPr/>
              <a:lstStyle/>
              <a:p>
                <a:endParaRPr lang="en-US"/>
              </a:p>
            </p:txBody>
          </p:sp>
          <p:sp>
            <p:nvSpPr>
              <p:cNvPr id="170" name="Line 36"/>
              <p:cNvSpPr>
                <a:spLocks noChangeShapeType="1"/>
              </p:cNvSpPr>
              <p:nvPr/>
            </p:nvSpPr>
            <p:spPr bwMode="auto">
              <a:xfrm>
                <a:off x="6167085" y="2476660"/>
                <a:ext cx="986223" cy="1460248"/>
              </a:xfrm>
              <a:prstGeom prst="line">
                <a:avLst/>
              </a:prstGeom>
              <a:noFill/>
              <a:ln w="12700">
                <a:solidFill>
                  <a:srgbClr val="800080"/>
                </a:solidFill>
                <a:round/>
                <a:headEnd/>
                <a:tailEnd/>
              </a:ln>
            </p:spPr>
            <p:txBody>
              <a:bodyPr/>
              <a:lstStyle/>
              <a:p>
                <a:endParaRPr lang="en-US"/>
              </a:p>
            </p:txBody>
          </p:sp>
          <p:sp>
            <p:nvSpPr>
              <p:cNvPr id="171" name="Line 37"/>
              <p:cNvSpPr>
                <a:spLocks noChangeShapeType="1"/>
              </p:cNvSpPr>
              <p:nvPr/>
            </p:nvSpPr>
            <p:spPr bwMode="auto">
              <a:xfrm flipH="1">
                <a:off x="3849104" y="2331287"/>
                <a:ext cx="1464326" cy="1140605"/>
              </a:xfrm>
              <a:prstGeom prst="line">
                <a:avLst/>
              </a:prstGeom>
              <a:noFill/>
              <a:ln w="12700">
                <a:solidFill>
                  <a:srgbClr val="800080"/>
                </a:solidFill>
                <a:round/>
                <a:headEnd/>
                <a:tailEnd/>
              </a:ln>
            </p:spPr>
            <p:txBody>
              <a:bodyPr/>
              <a:lstStyle/>
              <a:p>
                <a:endParaRPr lang="en-US"/>
              </a:p>
            </p:txBody>
          </p:sp>
          <p:sp>
            <p:nvSpPr>
              <p:cNvPr id="172" name="Line 39"/>
              <p:cNvSpPr>
                <a:spLocks noChangeShapeType="1"/>
              </p:cNvSpPr>
              <p:nvPr/>
            </p:nvSpPr>
            <p:spPr bwMode="auto">
              <a:xfrm>
                <a:off x="6277123" y="2333822"/>
                <a:ext cx="1461940" cy="793449"/>
              </a:xfrm>
              <a:prstGeom prst="line">
                <a:avLst/>
              </a:prstGeom>
              <a:noFill/>
              <a:ln w="12700">
                <a:solidFill>
                  <a:srgbClr val="800080"/>
                </a:solidFill>
                <a:round/>
                <a:headEnd/>
                <a:tailEnd/>
              </a:ln>
            </p:spPr>
            <p:txBody>
              <a:bodyPr/>
              <a:lstStyle/>
              <a:p>
                <a:endParaRPr lang="en-US"/>
              </a:p>
            </p:txBody>
          </p:sp>
          <p:grpSp>
            <p:nvGrpSpPr>
              <p:cNvPr id="173" name="Group 62"/>
              <p:cNvGrpSpPr>
                <a:grpSpLocks/>
              </p:cNvGrpSpPr>
              <p:nvPr/>
            </p:nvGrpSpPr>
            <p:grpSpPr bwMode="auto">
              <a:xfrm>
                <a:off x="5299093" y="2046288"/>
                <a:ext cx="987407" cy="511175"/>
                <a:chOff x="1778" y="3172"/>
                <a:chExt cx="749" cy="413"/>
              </a:xfrm>
            </p:grpSpPr>
            <p:sp>
              <p:nvSpPr>
                <p:cNvPr id="174" name="Oval 63"/>
                <p:cNvSpPr>
                  <a:spLocks noChangeArrowheads="1"/>
                </p:cNvSpPr>
                <p:nvPr/>
              </p:nvSpPr>
              <p:spPr bwMode="auto">
                <a:xfrm>
                  <a:off x="1778" y="3172"/>
                  <a:ext cx="749" cy="413"/>
                </a:xfrm>
                <a:prstGeom prst="ellipse">
                  <a:avLst/>
                </a:prstGeom>
                <a:solidFill>
                  <a:srgbClr val="800080"/>
                </a:solidFill>
                <a:ln w="12700">
                  <a:solidFill>
                    <a:schemeClr val="tx1"/>
                  </a:solidFill>
                  <a:round/>
                  <a:headEnd/>
                  <a:tailEnd/>
                </a:ln>
              </p:spPr>
              <p:txBody>
                <a:bodyPr wrap="none" anchor="ctr"/>
                <a:lstStyle/>
                <a:p>
                  <a:endParaRPr lang="en-US" sz="1200" b="1">
                    <a:solidFill>
                      <a:srgbClr val="000099"/>
                    </a:solidFill>
                  </a:endParaRPr>
                </a:p>
              </p:txBody>
            </p:sp>
            <p:sp>
              <p:nvSpPr>
                <p:cNvPr id="175" name="Line 64"/>
                <p:cNvSpPr>
                  <a:spLocks noChangeShapeType="1"/>
                </p:cNvSpPr>
                <p:nvPr/>
              </p:nvSpPr>
              <p:spPr bwMode="auto">
                <a:xfrm>
                  <a:off x="1907" y="3585"/>
                  <a:ext cx="0" cy="0"/>
                </a:xfrm>
                <a:prstGeom prst="line">
                  <a:avLst/>
                </a:prstGeom>
                <a:noFill/>
                <a:ln w="12700">
                  <a:solidFill>
                    <a:schemeClr val="tx1"/>
                  </a:solidFill>
                  <a:round/>
                  <a:headEnd/>
                  <a:tailEnd/>
                </a:ln>
              </p:spPr>
              <p:txBody>
                <a:bodyPr/>
                <a:lstStyle/>
                <a:p>
                  <a:endParaRPr lang="en-US"/>
                </a:p>
              </p:txBody>
            </p:sp>
          </p:grpSp>
        </p:grpSp>
        <p:sp>
          <p:nvSpPr>
            <p:cNvPr id="21" name="Line 66"/>
            <p:cNvSpPr>
              <a:spLocks noChangeShapeType="1"/>
            </p:cNvSpPr>
            <p:nvPr/>
          </p:nvSpPr>
          <p:spPr bwMode="auto">
            <a:xfrm>
              <a:off x="4021120" y="2317981"/>
              <a:ext cx="1292115" cy="0"/>
            </a:xfrm>
            <a:prstGeom prst="line">
              <a:avLst/>
            </a:prstGeom>
            <a:noFill/>
            <a:ln w="12700">
              <a:solidFill>
                <a:srgbClr val="800080"/>
              </a:solidFill>
              <a:round/>
              <a:headEnd/>
              <a:tailEnd/>
            </a:ln>
          </p:spPr>
          <p:txBody>
            <a:bodyPr/>
            <a:lstStyle/>
            <a:p>
              <a:endParaRPr lang="en-US"/>
            </a:p>
          </p:txBody>
        </p:sp>
        <p:grpSp>
          <p:nvGrpSpPr>
            <p:cNvPr id="22" name="Group 302"/>
            <p:cNvGrpSpPr/>
            <p:nvPr/>
          </p:nvGrpSpPr>
          <p:grpSpPr>
            <a:xfrm>
              <a:off x="4037468" y="4761140"/>
              <a:ext cx="1339850" cy="1957160"/>
              <a:chOff x="4110038" y="4761140"/>
              <a:chExt cx="1339850" cy="1957160"/>
            </a:xfrm>
          </p:grpSpPr>
          <p:cxnSp>
            <p:nvCxnSpPr>
              <p:cNvPr id="163" name="Straight Connector 162"/>
              <p:cNvCxnSpPr/>
              <p:nvPr/>
            </p:nvCxnSpPr>
            <p:spPr bwMode="auto">
              <a:xfrm rot="10800000" flipV="1">
                <a:off x="4226378" y="4761140"/>
                <a:ext cx="514350" cy="1817688"/>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bwMode="auto">
              <a:xfrm rot="5400000">
                <a:off x="4129088" y="5845175"/>
                <a:ext cx="838200" cy="415925"/>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bwMode="auto">
              <a:xfrm rot="16200000" flipH="1">
                <a:off x="4648994" y="6026944"/>
                <a:ext cx="739775" cy="239713"/>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bwMode="auto">
              <a:xfrm rot="16200000" flipH="1">
                <a:off x="4456113" y="5614988"/>
                <a:ext cx="1238250" cy="51435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67" name="Rectangle 166"/>
              <p:cNvSpPr/>
              <p:nvPr/>
            </p:nvSpPr>
            <p:spPr bwMode="auto">
              <a:xfrm>
                <a:off x="4110038" y="6411913"/>
                <a:ext cx="1339850" cy="306387"/>
              </a:xfrm>
              <a:prstGeom prst="rect">
                <a:avLst/>
              </a:prstGeom>
              <a:solidFill>
                <a:srgbClr val="92D050"/>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b="1" dirty="0"/>
              </a:p>
            </p:txBody>
          </p:sp>
        </p:grpSp>
        <p:grpSp>
          <p:nvGrpSpPr>
            <p:cNvPr id="23" name="Group 327"/>
            <p:cNvGrpSpPr/>
            <p:nvPr/>
          </p:nvGrpSpPr>
          <p:grpSpPr>
            <a:xfrm>
              <a:off x="1324202" y="3192463"/>
              <a:ext cx="6578600" cy="2555875"/>
              <a:chOff x="1324202" y="3192463"/>
              <a:chExt cx="6578600" cy="2555875"/>
            </a:xfrm>
          </p:grpSpPr>
          <p:sp>
            <p:nvSpPr>
              <p:cNvPr id="148" name="Line 79"/>
              <p:cNvSpPr>
                <a:spLocks noChangeShapeType="1"/>
              </p:cNvSpPr>
              <p:nvPr/>
            </p:nvSpPr>
            <p:spPr bwMode="auto">
              <a:xfrm flipH="1">
                <a:off x="4919889" y="3983038"/>
                <a:ext cx="2982913" cy="1387475"/>
              </a:xfrm>
              <a:prstGeom prst="line">
                <a:avLst/>
              </a:prstGeom>
              <a:noFill/>
              <a:ln w="12700">
                <a:solidFill>
                  <a:srgbClr val="CC9900"/>
                </a:solidFill>
                <a:round/>
                <a:headEnd/>
                <a:tailEnd/>
              </a:ln>
            </p:spPr>
            <p:txBody>
              <a:bodyPr/>
              <a:lstStyle/>
              <a:p>
                <a:endParaRPr lang="en-US"/>
              </a:p>
            </p:txBody>
          </p:sp>
          <p:grpSp>
            <p:nvGrpSpPr>
              <p:cNvPr id="149" name="Group 1"/>
              <p:cNvGrpSpPr>
                <a:grpSpLocks/>
              </p:cNvGrpSpPr>
              <p:nvPr/>
            </p:nvGrpSpPr>
            <p:grpSpPr bwMode="auto">
              <a:xfrm>
                <a:off x="1324202" y="3192463"/>
                <a:ext cx="6567487" cy="2555875"/>
                <a:chOff x="1310131" y="3759199"/>
                <a:chExt cx="6567486" cy="2554515"/>
              </a:xfrm>
            </p:grpSpPr>
            <p:sp>
              <p:nvSpPr>
                <p:cNvPr id="150" name="Line 79"/>
                <p:cNvSpPr>
                  <a:spLocks noChangeShapeType="1"/>
                </p:cNvSpPr>
                <p:nvPr/>
              </p:nvSpPr>
              <p:spPr bwMode="auto">
                <a:xfrm flipH="1">
                  <a:off x="4761128" y="3759199"/>
                  <a:ext cx="2365386" cy="2002491"/>
                </a:xfrm>
                <a:prstGeom prst="line">
                  <a:avLst/>
                </a:prstGeom>
                <a:noFill/>
                <a:ln w="12700">
                  <a:solidFill>
                    <a:srgbClr val="CC9900"/>
                  </a:solidFill>
                  <a:round/>
                  <a:headEnd/>
                  <a:tailEnd/>
                </a:ln>
              </p:spPr>
              <p:txBody>
                <a:bodyPr/>
                <a:lstStyle/>
                <a:p>
                  <a:endParaRPr lang="en-US"/>
                </a:p>
              </p:txBody>
            </p:sp>
            <p:sp>
              <p:nvSpPr>
                <p:cNvPr id="151" name="Line 72"/>
                <p:cNvSpPr>
                  <a:spLocks noChangeShapeType="1"/>
                </p:cNvSpPr>
                <p:nvPr/>
              </p:nvSpPr>
              <p:spPr bwMode="auto">
                <a:xfrm>
                  <a:off x="1518675" y="4659690"/>
                  <a:ext cx="2777998" cy="1421202"/>
                </a:xfrm>
                <a:prstGeom prst="line">
                  <a:avLst/>
                </a:prstGeom>
                <a:noFill/>
                <a:ln w="12700">
                  <a:solidFill>
                    <a:srgbClr val="CC9900"/>
                  </a:solidFill>
                  <a:round/>
                  <a:headEnd/>
                  <a:tailEnd/>
                </a:ln>
              </p:spPr>
              <p:txBody>
                <a:bodyPr/>
                <a:lstStyle/>
                <a:p>
                  <a:endParaRPr lang="en-US"/>
                </a:p>
              </p:txBody>
            </p:sp>
            <p:sp>
              <p:nvSpPr>
                <p:cNvPr id="152" name="Line 72"/>
                <p:cNvSpPr>
                  <a:spLocks noChangeShapeType="1"/>
                </p:cNvSpPr>
                <p:nvPr/>
              </p:nvSpPr>
              <p:spPr bwMode="auto">
                <a:xfrm>
                  <a:off x="1310131" y="3964432"/>
                  <a:ext cx="3305854" cy="1695694"/>
                </a:xfrm>
                <a:prstGeom prst="line">
                  <a:avLst/>
                </a:prstGeom>
                <a:noFill/>
                <a:ln w="12700">
                  <a:solidFill>
                    <a:srgbClr val="CC9900"/>
                  </a:solidFill>
                  <a:round/>
                  <a:headEnd/>
                  <a:tailEnd/>
                </a:ln>
              </p:spPr>
              <p:txBody>
                <a:bodyPr/>
                <a:lstStyle/>
                <a:p>
                  <a:endParaRPr lang="en-US"/>
                </a:p>
              </p:txBody>
            </p:sp>
            <p:sp>
              <p:nvSpPr>
                <p:cNvPr id="153" name="Line 73"/>
                <p:cNvSpPr>
                  <a:spLocks noChangeShapeType="1"/>
                </p:cNvSpPr>
                <p:nvPr/>
              </p:nvSpPr>
              <p:spPr bwMode="auto">
                <a:xfrm>
                  <a:off x="3034157" y="3773933"/>
                  <a:ext cx="1639886" cy="2394014"/>
                </a:xfrm>
                <a:prstGeom prst="line">
                  <a:avLst/>
                </a:prstGeom>
                <a:noFill/>
                <a:ln w="12700">
                  <a:solidFill>
                    <a:srgbClr val="CC9900"/>
                  </a:solidFill>
                  <a:round/>
                  <a:headEnd/>
                  <a:tailEnd/>
                </a:ln>
              </p:spPr>
              <p:txBody>
                <a:bodyPr/>
                <a:lstStyle/>
                <a:p>
                  <a:endParaRPr lang="en-US"/>
                </a:p>
              </p:txBody>
            </p:sp>
            <p:sp>
              <p:nvSpPr>
                <p:cNvPr id="154" name="Line 74"/>
                <p:cNvSpPr>
                  <a:spLocks noChangeShapeType="1"/>
                </p:cNvSpPr>
                <p:nvPr/>
              </p:nvSpPr>
              <p:spPr bwMode="auto">
                <a:xfrm flipH="1">
                  <a:off x="4615542" y="4738688"/>
                  <a:ext cx="180295" cy="1371826"/>
                </a:xfrm>
                <a:prstGeom prst="line">
                  <a:avLst/>
                </a:prstGeom>
                <a:noFill/>
                <a:ln w="12700">
                  <a:solidFill>
                    <a:srgbClr val="CC9900"/>
                  </a:solidFill>
                  <a:round/>
                  <a:headEnd/>
                  <a:tailEnd/>
                </a:ln>
              </p:spPr>
              <p:txBody>
                <a:bodyPr/>
                <a:lstStyle/>
                <a:p>
                  <a:endParaRPr lang="en-US"/>
                </a:p>
              </p:txBody>
            </p:sp>
            <p:sp>
              <p:nvSpPr>
                <p:cNvPr id="155" name="Line 76"/>
                <p:cNvSpPr>
                  <a:spLocks noChangeShapeType="1"/>
                </p:cNvSpPr>
                <p:nvPr/>
              </p:nvSpPr>
              <p:spPr bwMode="auto">
                <a:xfrm flipH="1">
                  <a:off x="4862728" y="3830308"/>
                  <a:ext cx="1437164" cy="1713743"/>
                </a:xfrm>
                <a:prstGeom prst="line">
                  <a:avLst/>
                </a:prstGeom>
                <a:noFill/>
                <a:ln w="12700">
                  <a:solidFill>
                    <a:srgbClr val="CC9900"/>
                  </a:solidFill>
                  <a:round/>
                  <a:headEnd/>
                  <a:tailEnd/>
                </a:ln>
              </p:spPr>
              <p:txBody>
                <a:bodyPr/>
                <a:lstStyle/>
                <a:p>
                  <a:endParaRPr lang="en-US"/>
                </a:p>
              </p:txBody>
            </p:sp>
            <p:sp>
              <p:nvSpPr>
                <p:cNvPr id="156" name="Line 77"/>
                <p:cNvSpPr>
                  <a:spLocks noChangeShapeType="1"/>
                </p:cNvSpPr>
                <p:nvPr/>
              </p:nvSpPr>
              <p:spPr bwMode="auto">
                <a:xfrm>
                  <a:off x="3567558" y="3812034"/>
                  <a:ext cx="1106042" cy="1601794"/>
                </a:xfrm>
                <a:prstGeom prst="line">
                  <a:avLst/>
                </a:prstGeom>
                <a:noFill/>
                <a:ln w="12700">
                  <a:solidFill>
                    <a:srgbClr val="CC9900"/>
                  </a:solidFill>
                  <a:round/>
                  <a:headEnd/>
                  <a:tailEnd/>
                </a:ln>
              </p:spPr>
              <p:txBody>
                <a:bodyPr/>
                <a:lstStyle/>
                <a:p>
                  <a:endParaRPr lang="en-US"/>
                </a:p>
              </p:txBody>
            </p:sp>
            <p:sp>
              <p:nvSpPr>
                <p:cNvPr id="157" name="Line 78"/>
                <p:cNvSpPr>
                  <a:spLocks noChangeShapeType="1"/>
                </p:cNvSpPr>
                <p:nvPr/>
              </p:nvSpPr>
              <p:spPr bwMode="auto">
                <a:xfrm>
                  <a:off x="4272405" y="3831084"/>
                  <a:ext cx="633867" cy="1712968"/>
                </a:xfrm>
                <a:prstGeom prst="line">
                  <a:avLst/>
                </a:prstGeom>
                <a:noFill/>
                <a:ln w="12700">
                  <a:solidFill>
                    <a:srgbClr val="CC9900"/>
                  </a:solidFill>
                  <a:round/>
                  <a:headEnd/>
                  <a:tailEnd/>
                </a:ln>
              </p:spPr>
              <p:txBody>
                <a:bodyPr/>
                <a:lstStyle/>
                <a:p>
                  <a:endParaRPr lang="en-US"/>
                </a:p>
              </p:txBody>
            </p:sp>
            <p:sp>
              <p:nvSpPr>
                <p:cNvPr id="158" name="Line 79"/>
                <p:cNvSpPr>
                  <a:spLocks noChangeShapeType="1"/>
                </p:cNvSpPr>
                <p:nvPr/>
              </p:nvSpPr>
              <p:spPr bwMode="auto">
                <a:xfrm flipH="1">
                  <a:off x="5036456" y="4016820"/>
                  <a:ext cx="2841161" cy="1498608"/>
                </a:xfrm>
                <a:prstGeom prst="line">
                  <a:avLst/>
                </a:prstGeom>
                <a:noFill/>
                <a:ln w="12700">
                  <a:solidFill>
                    <a:srgbClr val="CC9900"/>
                  </a:solidFill>
                  <a:round/>
                  <a:headEnd/>
                  <a:tailEnd/>
                </a:ln>
              </p:spPr>
              <p:txBody>
                <a:bodyPr/>
                <a:lstStyle/>
                <a:p>
                  <a:endParaRPr lang="en-US"/>
                </a:p>
              </p:txBody>
            </p:sp>
            <p:sp>
              <p:nvSpPr>
                <p:cNvPr id="159" name="Line 80"/>
                <p:cNvSpPr>
                  <a:spLocks noChangeShapeType="1"/>
                </p:cNvSpPr>
                <p:nvPr/>
              </p:nvSpPr>
              <p:spPr bwMode="auto">
                <a:xfrm flipH="1">
                  <a:off x="4847771" y="4283520"/>
                  <a:ext cx="2334522" cy="2030194"/>
                </a:xfrm>
                <a:prstGeom prst="line">
                  <a:avLst/>
                </a:prstGeom>
                <a:noFill/>
                <a:ln w="12700">
                  <a:solidFill>
                    <a:srgbClr val="CC9900"/>
                  </a:solidFill>
                  <a:round/>
                  <a:headEnd/>
                  <a:tailEnd/>
                </a:ln>
              </p:spPr>
              <p:txBody>
                <a:bodyPr/>
                <a:lstStyle/>
                <a:p>
                  <a:endParaRPr lang="en-US"/>
                </a:p>
              </p:txBody>
            </p:sp>
            <p:sp>
              <p:nvSpPr>
                <p:cNvPr id="160" name="Line 81"/>
                <p:cNvSpPr>
                  <a:spLocks noChangeShapeType="1"/>
                </p:cNvSpPr>
                <p:nvPr/>
              </p:nvSpPr>
              <p:spPr bwMode="auto">
                <a:xfrm>
                  <a:off x="2057617" y="4696748"/>
                  <a:ext cx="2586954" cy="1094477"/>
                </a:xfrm>
                <a:prstGeom prst="line">
                  <a:avLst/>
                </a:prstGeom>
                <a:noFill/>
                <a:ln w="12700">
                  <a:solidFill>
                    <a:srgbClr val="CC9900"/>
                  </a:solidFill>
                  <a:round/>
                  <a:headEnd/>
                  <a:tailEnd/>
                </a:ln>
              </p:spPr>
              <p:txBody>
                <a:bodyPr/>
                <a:lstStyle/>
                <a:p>
                  <a:endParaRPr lang="en-US"/>
                </a:p>
              </p:txBody>
            </p:sp>
            <p:sp>
              <p:nvSpPr>
                <p:cNvPr id="161" name="Line 82"/>
                <p:cNvSpPr>
                  <a:spLocks noChangeShapeType="1"/>
                </p:cNvSpPr>
                <p:nvPr/>
              </p:nvSpPr>
              <p:spPr bwMode="auto">
                <a:xfrm flipH="1">
                  <a:off x="4717585" y="4793107"/>
                  <a:ext cx="835933" cy="1331313"/>
                </a:xfrm>
                <a:prstGeom prst="line">
                  <a:avLst/>
                </a:prstGeom>
                <a:noFill/>
                <a:ln w="12700">
                  <a:solidFill>
                    <a:srgbClr val="CC9900"/>
                  </a:solidFill>
                  <a:round/>
                  <a:headEnd/>
                  <a:tailEnd/>
                </a:ln>
              </p:spPr>
              <p:txBody>
                <a:bodyPr/>
                <a:lstStyle/>
                <a:p>
                  <a:endParaRPr lang="en-US"/>
                </a:p>
              </p:txBody>
            </p:sp>
            <p:sp>
              <p:nvSpPr>
                <p:cNvPr id="162" name="Line 75"/>
                <p:cNvSpPr>
                  <a:spLocks noChangeShapeType="1"/>
                </p:cNvSpPr>
                <p:nvPr/>
              </p:nvSpPr>
              <p:spPr bwMode="auto">
                <a:xfrm flipH="1">
                  <a:off x="4848213" y="3833813"/>
                  <a:ext cx="2062174" cy="1956895"/>
                </a:xfrm>
                <a:prstGeom prst="line">
                  <a:avLst/>
                </a:prstGeom>
                <a:noFill/>
                <a:ln w="12700">
                  <a:solidFill>
                    <a:srgbClr val="CC9900"/>
                  </a:solidFill>
                  <a:round/>
                  <a:headEnd/>
                  <a:tailEnd/>
                </a:ln>
              </p:spPr>
              <p:txBody>
                <a:bodyPr/>
                <a:lstStyle/>
                <a:p>
                  <a:endParaRPr lang="en-US"/>
                </a:p>
              </p:txBody>
            </p:sp>
          </p:grpSp>
        </p:grpSp>
        <p:grpSp>
          <p:nvGrpSpPr>
            <p:cNvPr id="24" name="Group 15"/>
            <p:cNvGrpSpPr>
              <a:grpSpLocks/>
            </p:cNvGrpSpPr>
            <p:nvPr/>
          </p:nvGrpSpPr>
          <p:grpSpPr bwMode="auto">
            <a:xfrm>
              <a:off x="1378177" y="3119438"/>
              <a:ext cx="6575425" cy="987425"/>
              <a:chOff x="1364057" y="3672112"/>
              <a:chExt cx="6575691" cy="986847"/>
            </a:xfrm>
          </p:grpSpPr>
          <p:grpSp>
            <p:nvGrpSpPr>
              <p:cNvPr id="77" name="Group 697"/>
              <p:cNvGrpSpPr>
                <a:grpSpLocks/>
              </p:cNvGrpSpPr>
              <p:nvPr/>
            </p:nvGrpSpPr>
            <p:grpSpPr bwMode="auto">
              <a:xfrm>
                <a:off x="1364057" y="3671819"/>
                <a:ext cx="6575691" cy="987140"/>
                <a:chOff x="1364057" y="3671819"/>
                <a:chExt cx="6575691" cy="987140"/>
              </a:xfrm>
            </p:grpSpPr>
            <p:grpSp>
              <p:nvGrpSpPr>
                <p:cNvPr id="79" name="Group 687"/>
                <p:cNvGrpSpPr>
                  <a:grpSpLocks/>
                </p:cNvGrpSpPr>
                <p:nvPr/>
              </p:nvGrpSpPr>
              <p:grpSpPr bwMode="auto">
                <a:xfrm>
                  <a:off x="1364057" y="3671819"/>
                  <a:ext cx="6575691" cy="987140"/>
                  <a:chOff x="1349544" y="3686353"/>
                  <a:chExt cx="6575691" cy="987140"/>
                </a:xfrm>
              </p:grpSpPr>
              <p:sp>
                <p:nvSpPr>
                  <p:cNvPr id="84" name="Line 199"/>
                  <p:cNvSpPr>
                    <a:spLocks noChangeShapeType="1"/>
                  </p:cNvSpPr>
                  <p:nvPr/>
                </p:nvSpPr>
                <p:spPr bwMode="auto">
                  <a:xfrm flipV="1">
                    <a:off x="7188555" y="4332770"/>
                    <a:ext cx="92570" cy="145370"/>
                  </a:xfrm>
                  <a:prstGeom prst="line">
                    <a:avLst/>
                  </a:prstGeom>
                  <a:noFill/>
                  <a:ln w="12700">
                    <a:solidFill>
                      <a:srgbClr val="C00000"/>
                    </a:solidFill>
                    <a:round/>
                    <a:headEnd/>
                    <a:tailEnd/>
                  </a:ln>
                </p:spPr>
                <p:txBody>
                  <a:bodyPr/>
                  <a:lstStyle/>
                  <a:p>
                    <a:endParaRPr lang="en-US"/>
                  </a:p>
                </p:txBody>
              </p:sp>
              <p:sp>
                <p:nvSpPr>
                  <p:cNvPr id="85" name="Line 200"/>
                  <p:cNvSpPr>
                    <a:spLocks noChangeShapeType="1"/>
                  </p:cNvSpPr>
                  <p:nvPr/>
                </p:nvSpPr>
                <p:spPr bwMode="auto">
                  <a:xfrm>
                    <a:off x="7167984" y="3885479"/>
                    <a:ext cx="180556" cy="124548"/>
                  </a:xfrm>
                  <a:prstGeom prst="line">
                    <a:avLst/>
                  </a:prstGeom>
                  <a:noFill/>
                  <a:ln w="12700">
                    <a:solidFill>
                      <a:srgbClr val="C00000"/>
                    </a:solidFill>
                    <a:round/>
                    <a:headEnd/>
                    <a:tailEnd/>
                  </a:ln>
                </p:spPr>
                <p:txBody>
                  <a:bodyPr/>
                  <a:lstStyle/>
                  <a:p>
                    <a:endParaRPr lang="en-US"/>
                  </a:p>
                </p:txBody>
              </p:sp>
              <p:sp>
                <p:nvSpPr>
                  <p:cNvPr id="86" name="Line 149"/>
                  <p:cNvSpPr>
                    <a:spLocks noChangeShapeType="1"/>
                  </p:cNvSpPr>
                  <p:nvPr/>
                </p:nvSpPr>
                <p:spPr bwMode="auto">
                  <a:xfrm>
                    <a:off x="6694905" y="3704822"/>
                    <a:ext cx="138855" cy="5591"/>
                  </a:xfrm>
                  <a:prstGeom prst="line">
                    <a:avLst/>
                  </a:prstGeom>
                  <a:noFill/>
                  <a:ln w="12700">
                    <a:solidFill>
                      <a:srgbClr val="C00000"/>
                    </a:solidFill>
                    <a:round/>
                    <a:headEnd/>
                    <a:tailEnd/>
                  </a:ln>
                </p:spPr>
                <p:txBody>
                  <a:bodyPr/>
                  <a:lstStyle/>
                  <a:p>
                    <a:endParaRPr lang="en-US"/>
                  </a:p>
                </p:txBody>
              </p:sp>
              <p:sp>
                <p:nvSpPr>
                  <p:cNvPr id="87" name="Line 199"/>
                  <p:cNvSpPr>
                    <a:spLocks noChangeShapeType="1"/>
                  </p:cNvSpPr>
                  <p:nvPr/>
                </p:nvSpPr>
                <p:spPr bwMode="auto">
                  <a:xfrm flipV="1">
                    <a:off x="7455303" y="4583558"/>
                    <a:ext cx="136568" cy="89935"/>
                  </a:xfrm>
                  <a:prstGeom prst="line">
                    <a:avLst/>
                  </a:prstGeom>
                  <a:noFill/>
                  <a:ln w="12700">
                    <a:solidFill>
                      <a:srgbClr val="C00000"/>
                    </a:solidFill>
                    <a:round/>
                    <a:headEnd/>
                    <a:tailEnd/>
                  </a:ln>
                </p:spPr>
                <p:txBody>
                  <a:bodyPr/>
                  <a:lstStyle/>
                  <a:p>
                    <a:endParaRPr lang="en-US"/>
                  </a:p>
                </p:txBody>
              </p:sp>
              <p:sp>
                <p:nvSpPr>
                  <p:cNvPr id="88" name="Line 200"/>
                  <p:cNvSpPr>
                    <a:spLocks noChangeShapeType="1"/>
                  </p:cNvSpPr>
                  <p:nvPr/>
                </p:nvSpPr>
                <p:spPr bwMode="auto">
                  <a:xfrm>
                    <a:off x="7444257" y="3756983"/>
                    <a:ext cx="142852" cy="64576"/>
                  </a:xfrm>
                  <a:prstGeom prst="line">
                    <a:avLst/>
                  </a:prstGeom>
                  <a:noFill/>
                  <a:ln w="12700">
                    <a:solidFill>
                      <a:srgbClr val="C00000"/>
                    </a:solidFill>
                    <a:round/>
                    <a:headEnd/>
                    <a:tailEnd/>
                  </a:ln>
                </p:spPr>
                <p:txBody>
                  <a:bodyPr/>
                  <a:lstStyle/>
                  <a:p>
                    <a:endParaRPr lang="en-US"/>
                  </a:p>
                </p:txBody>
              </p:sp>
              <p:sp>
                <p:nvSpPr>
                  <p:cNvPr id="89" name="Line 199"/>
                  <p:cNvSpPr>
                    <a:spLocks noChangeShapeType="1"/>
                  </p:cNvSpPr>
                  <p:nvPr/>
                </p:nvSpPr>
                <p:spPr bwMode="auto">
                  <a:xfrm flipV="1">
                    <a:off x="7560078" y="3959671"/>
                    <a:ext cx="136568" cy="89935"/>
                  </a:xfrm>
                  <a:prstGeom prst="line">
                    <a:avLst/>
                  </a:prstGeom>
                  <a:noFill/>
                  <a:ln w="12700">
                    <a:solidFill>
                      <a:srgbClr val="C00000"/>
                    </a:solidFill>
                    <a:round/>
                    <a:headEnd/>
                    <a:tailEnd/>
                  </a:ln>
                </p:spPr>
                <p:txBody>
                  <a:bodyPr/>
                  <a:lstStyle/>
                  <a:p>
                    <a:endParaRPr lang="en-US"/>
                  </a:p>
                </p:txBody>
              </p:sp>
              <p:sp>
                <p:nvSpPr>
                  <p:cNvPr id="90" name="Line 199"/>
                  <p:cNvSpPr>
                    <a:spLocks noChangeShapeType="1"/>
                  </p:cNvSpPr>
                  <p:nvPr/>
                </p:nvSpPr>
                <p:spPr bwMode="auto">
                  <a:xfrm flipV="1">
                    <a:off x="7915710" y="3997769"/>
                    <a:ext cx="9525" cy="357189"/>
                  </a:xfrm>
                  <a:prstGeom prst="line">
                    <a:avLst/>
                  </a:prstGeom>
                  <a:noFill/>
                  <a:ln w="12700">
                    <a:solidFill>
                      <a:srgbClr val="C00000"/>
                    </a:solidFill>
                    <a:round/>
                    <a:headEnd/>
                    <a:tailEnd/>
                  </a:ln>
                </p:spPr>
                <p:txBody>
                  <a:bodyPr/>
                  <a:lstStyle/>
                  <a:p>
                    <a:endParaRPr lang="en-US"/>
                  </a:p>
                </p:txBody>
              </p:sp>
              <p:sp>
                <p:nvSpPr>
                  <p:cNvPr id="91" name="Line 199"/>
                  <p:cNvSpPr>
                    <a:spLocks noChangeShapeType="1"/>
                  </p:cNvSpPr>
                  <p:nvPr/>
                </p:nvSpPr>
                <p:spPr bwMode="auto">
                  <a:xfrm flipV="1">
                    <a:off x="6478884" y="4294682"/>
                    <a:ext cx="92570" cy="145370"/>
                  </a:xfrm>
                  <a:prstGeom prst="line">
                    <a:avLst/>
                  </a:prstGeom>
                  <a:noFill/>
                  <a:ln w="12700">
                    <a:solidFill>
                      <a:srgbClr val="C00000"/>
                    </a:solidFill>
                    <a:round/>
                    <a:headEnd/>
                    <a:tailEnd/>
                  </a:ln>
                </p:spPr>
                <p:txBody>
                  <a:bodyPr/>
                  <a:lstStyle/>
                  <a:p>
                    <a:endParaRPr lang="en-US"/>
                  </a:p>
                </p:txBody>
              </p:sp>
              <p:sp>
                <p:nvSpPr>
                  <p:cNvPr id="92" name="Line 200"/>
                  <p:cNvSpPr>
                    <a:spLocks noChangeShapeType="1"/>
                  </p:cNvSpPr>
                  <p:nvPr/>
                </p:nvSpPr>
                <p:spPr bwMode="auto">
                  <a:xfrm>
                    <a:off x="6458313" y="3847391"/>
                    <a:ext cx="138855" cy="100640"/>
                  </a:xfrm>
                  <a:prstGeom prst="line">
                    <a:avLst/>
                  </a:prstGeom>
                  <a:noFill/>
                  <a:ln w="12700">
                    <a:solidFill>
                      <a:srgbClr val="C00000"/>
                    </a:solidFill>
                    <a:round/>
                    <a:headEnd/>
                    <a:tailEnd/>
                  </a:ln>
                </p:spPr>
                <p:txBody>
                  <a:bodyPr/>
                  <a:lstStyle/>
                  <a:p>
                    <a:endParaRPr lang="en-US"/>
                  </a:p>
                </p:txBody>
              </p:sp>
              <p:sp>
                <p:nvSpPr>
                  <p:cNvPr id="93" name="Line 197"/>
                  <p:cNvSpPr>
                    <a:spLocks noChangeShapeType="1"/>
                  </p:cNvSpPr>
                  <p:nvPr/>
                </p:nvSpPr>
                <p:spPr bwMode="auto">
                  <a:xfrm>
                    <a:off x="2014954" y="4283500"/>
                    <a:ext cx="77142" cy="162143"/>
                  </a:xfrm>
                  <a:prstGeom prst="line">
                    <a:avLst/>
                  </a:prstGeom>
                  <a:noFill/>
                  <a:ln w="12700">
                    <a:solidFill>
                      <a:srgbClr val="C00000"/>
                    </a:solidFill>
                    <a:round/>
                    <a:headEnd/>
                    <a:tailEnd/>
                  </a:ln>
                </p:spPr>
                <p:txBody>
                  <a:bodyPr/>
                  <a:lstStyle/>
                  <a:p>
                    <a:endParaRPr lang="en-US"/>
                  </a:p>
                </p:txBody>
              </p:sp>
              <p:sp>
                <p:nvSpPr>
                  <p:cNvPr id="94" name="Line 198"/>
                  <p:cNvSpPr>
                    <a:spLocks noChangeShapeType="1"/>
                  </p:cNvSpPr>
                  <p:nvPr/>
                </p:nvSpPr>
                <p:spPr bwMode="auto">
                  <a:xfrm flipV="1">
                    <a:off x="1891907" y="3825027"/>
                    <a:ext cx="71999" cy="139778"/>
                  </a:xfrm>
                  <a:prstGeom prst="line">
                    <a:avLst/>
                  </a:prstGeom>
                  <a:noFill/>
                  <a:ln w="12700">
                    <a:solidFill>
                      <a:srgbClr val="C00000"/>
                    </a:solidFill>
                    <a:round/>
                    <a:headEnd/>
                    <a:tailEnd/>
                  </a:ln>
                </p:spPr>
                <p:txBody>
                  <a:bodyPr/>
                  <a:lstStyle/>
                  <a:p>
                    <a:endParaRPr lang="en-US"/>
                  </a:p>
                </p:txBody>
              </p:sp>
              <p:sp>
                <p:nvSpPr>
                  <p:cNvPr id="95" name="Line 198"/>
                  <p:cNvSpPr>
                    <a:spLocks noChangeShapeType="1"/>
                  </p:cNvSpPr>
                  <p:nvPr/>
                </p:nvSpPr>
                <p:spPr bwMode="auto">
                  <a:xfrm flipV="1">
                    <a:off x="1663307" y="3716783"/>
                    <a:ext cx="99264" cy="57521"/>
                  </a:xfrm>
                  <a:prstGeom prst="line">
                    <a:avLst/>
                  </a:prstGeom>
                  <a:noFill/>
                  <a:ln w="12700">
                    <a:solidFill>
                      <a:srgbClr val="C00000"/>
                    </a:solidFill>
                    <a:round/>
                    <a:headEnd/>
                    <a:tailEnd/>
                  </a:ln>
                </p:spPr>
                <p:txBody>
                  <a:bodyPr/>
                  <a:lstStyle/>
                  <a:p>
                    <a:endParaRPr lang="en-US"/>
                  </a:p>
                </p:txBody>
              </p:sp>
              <p:sp>
                <p:nvSpPr>
                  <p:cNvPr id="96" name="Line 198"/>
                  <p:cNvSpPr>
                    <a:spLocks noChangeShapeType="1"/>
                  </p:cNvSpPr>
                  <p:nvPr/>
                </p:nvSpPr>
                <p:spPr bwMode="auto">
                  <a:xfrm flipH="1" flipV="1">
                    <a:off x="1349544" y="3967901"/>
                    <a:ext cx="60602" cy="368007"/>
                  </a:xfrm>
                  <a:prstGeom prst="line">
                    <a:avLst/>
                  </a:prstGeom>
                  <a:noFill/>
                  <a:ln w="12700">
                    <a:solidFill>
                      <a:srgbClr val="C00000"/>
                    </a:solidFill>
                    <a:round/>
                    <a:headEnd/>
                    <a:tailEnd/>
                  </a:ln>
                </p:spPr>
                <p:txBody>
                  <a:bodyPr/>
                  <a:lstStyle/>
                  <a:p>
                    <a:endParaRPr lang="en-US"/>
                  </a:p>
                </p:txBody>
              </p:sp>
              <p:sp>
                <p:nvSpPr>
                  <p:cNvPr id="97" name="Line 198"/>
                  <p:cNvSpPr>
                    <a:spLocks noChangeShapeType="1"/>
                  </p:cNvSpPr>
                  <p:nvPr/>
                </p:nvSpPr>
                <p:spPr bwMode="auto">
                  <a:xfrm flipV="1">
                    <a:off x="1544245" y="4206027"/>
                    <a:ext cx="71999" cy="139778"/>
                  </a:xfrm>
                  <a:prstGeom prst="line">
                    <a:avLst/>
                  </a:prstGeom>
                  <a:noFill/>
                  <a:ln w="12700">
                    <a:solidFill>
                      <a:srgbClr val="C00000"/>
                    </a:solidFill>
                    <a:round/>
                    <a:headEnd/>
                    <a:tailEnd/>
                  </a:ln>
                </p:spPr>
                <p:txBody>
                  <a:bodyPr/>
                  <a:lstStyle/>
                  <a:p>
                    <a:endParaRPr lang="en-US"/>
                  </a:p>
                </p:txBody>
              </p:sp>
              <p:sp>
                <p:nvSpPr>
                  <p:cNvPr id="98" name="Line 198"/>
                  <p:cNvSpPr>
                    <a:spLocks noChangeShapeType="1"/>
                  </p:cNvSpPr>
                  <p:nvPr/>
                </p:nvSpPr>
                <p:spPr bwMode="auto">
                  <a:xfrm flipH="1" flipV="1">
                    <a:off x="1616243" y="3896465"/>
                    <a:ext cx="74890" cy="101307"/>
                  </a:xfrm>
                  <a:prstGeom prst="line">
                    <a:avLst/>
                  </a:prstGeom>
                  <a:noFill/>
                  <a:ln w="12700">
                    <a:solidFill>
                      <a:srgbClr val="C00000"/>
                    </a:solidFill>
                    <a:round/>
                    <a:headEnd/>
                    <a:tailEnd/>
                  </a:ln>
                </p:spPr>
                <p:txBody>
                  <a:bodyPr/>
                  <a:lstStyle/>
                  <a:p>
                    <a:endParaRPr lang="en-US"/>
                  </a:p>
                </p:txBody>
              </p:sp>
              <p:grpSp>
                <p:nvGrpSpPr>
                  <p:cNvPr id="99" name="Group 151"/>
                  <p:cNvGrpSpPr>
                    <a:grpSpLocks/>
                  </p:cNvGrpSpPr>
                  <p:nvPr/>
                </p:nvGrpSpPr>
                <p:grpSpPr bwMode="auto">
                  <a:xfrm>
                    <a:off x="2342578" y="3686353"/>
                    <a:ext cx="3963814" cy="940631"/>
                    <a:chOff x="1325" y="2541"/>
                    <a:chExt cx="3083" cy="673"/>
                  </a:xfrm>
                </p:grpSpPr>
                <p:sp>
                  <p:nvSpPr>
                    <p:cNvPr id="104" name="Line 152"/>
                    <p:cNvSpPr>
                      <a:spLocks noChangeShapeType="1"/>
                    </p:cNvSpPr>
                    <p:nvPr/>
                  </p:nvSpPr>
                  <p:spPr bwMode="auto">
                    <a:xfrm>
                      <a:off x="2286" y="2878"/>
                      <a:ext cx="50" cy="3"/>
                    </a:xfrm>
                    <a:prstGeom prst="line">
                      <a:avLst/>
                    </a:prstGeom>
                    <a:noFill/>
                    <a:ln w="12700">
                      <a:solidFill>
                        <a:srgbClr val="CC0000"/>
                      </a:solidFill>
                      <a:round/>
                      <a:headEnd/>
                      <a:tailEnd/>
                    </a:ln>
                  </p:spPr>
                  <p:txBody>
                    <a:bodyPr/>
                    <a:lstStyle/>
                    <a:p>
                      <a:endParaRPr lang="en-US"/>
                    </a:p>
                  </p:txBody>
                </p:sp>
                <p:grpSp>
                  <p:nvGrpSpPr>
                    <p:cNvPr id="105" name="Group 153"/>
                    <p:cNvGrpSpPr>
                      <a:grpSpLocks/>
                    </p:cNvGrpSpPr>
                    <p:nvPr/>
                  </p:nvGrpSpPr>
                  <p:grpSpPr bwMode="auto">
                    <a:xfrm>
                      <a:off x="1325" y="2541"/>
                      <a:ext cx="3083" cy="673"/>
                      <a:chOff x="1325" y="2541"/>
                      <a:chExt cx="3083" cy="673"/>
                    </a:xfrm>
                  </p:grpSpPr>
                  <p:sp>
                    <p:nvSpPr>
                      <p:cNvPr id="107" name="Line 154"/>
                      <p:cNvSpPr>
                        <a:spLocks noChangeShapeType="1"/>
                      </p:cNvSpPr>
                      <p:nvPr/>
                    </p:nvSpPr>
                    <p:spPr bwMode="auto">
                      <a:xfrm>
                        <a:off x="1369" y="2541"/>
                        <a:ext cx="91" cy="0"/>
                      </a:xfrm>
                      <a:prstGeom prst="line">
                        <a:avLst/>
                      </a:prstGeom>
                      <a:noFill/>
                      <a:ln w="12700">
                        <a:solidFill>
                          <a:srgbClr val="CC0000"/>
                        </a:solidFill>
                        <a:round/>
                        <a:headEnd/>
                        <a:tailEnd/>
                      </a:ln>
                    </p:spPr>
                    <p:txBody>
                      <a:bodyPr/>
                      <a:lstStyle/>
                      <a:p>
                        <a:endParaRPr lang="en-US"/>
                      </a:p>
                    </p:txBody>
                  </p:sp>
                  <p:sp>
                    <p:nvSpPr>
                      <p:cNvPr id="108" name="Line 155"/>
                      <p:cNvSpPr>
                        <a:spLocks noChangeShapeType="1"/>
                      </p:cNvSpPr>
                      <p:nvPr/>
                    </p:nvSpPr>
                    <p:spPr bwMode="auto">
                      <a:xfrm>
                        <a:off x="1928" y="2541"/>
                        <a:ext cx="92" cy="0"/>
                      </a:xfrm>
                      <a:prstGeom prst="line">
                        <a:avLst/>
                      </a:prstGeom>
                      <a:noFill/>
                      <a:ln w="12700">
                        <a:solidFill>
                          <a:srgbClr val="CC0000"/>
                        </a:solidFill>
                        <a:round/>
                        <a:headEnd/>
                        <a:tailEnd/>
                      </a:ln>
                    </p:spPr>
                    <p:txBody>
                      <a:bodyPr/>
                      <a:lstStyle/>
                      <a:p>
                        <a:endParaRPr lang="en-US"/>
                      </a:p>
                    </p:txBody>
                  </p:sp>
                  <p:sp>
                    <p:nvSpPr>
                      <p:cNvPr id="109" name="Line 156"/>
                      <p:cNvSpPr>
                        <a:spLocks noChangeShapeType="1"/>
                      </p:cNvSpPr>
                      <p:nvPr/>
                    </p:nvSpPr>
                    <p:spPr bwMode="auto">
                      <a:xfrm>
                        <a:off x="2482" y="2545"/>
                        <a:ext cx="92" cy="0"/>
                      </a:xfrm>
                      <a:prstGeom prst="line">
                        <a:avLst/>
                      </a:prstGeom>
                      <a:noFill/>
                      <a:ln w="12700">
                        <a:solidFill>
                          <a:srgbClr val="CC0000"/>
                        </a:solidFill>
                        <a:round/>
                        <a:headEnd/>
                        <a:tailEnd/>
                      </a:ln>
                    </p:spPr>
                    <p:txBody>
                      <a:bodyPr/>
                      <a:lstStyle/>
                      <a:p>
                        <a:endParaRPr lang="en-US"/>
                      </a:p>
                    </p:txBody>
                  </p:sp>
                  <p:sp>
                    <p:nvSpPr>
                      <p:cNvPr id="110" name="Line 157"/>
                      <p:cNvSpPr>
                        <a:spLocks noChangeShapeType="1"/>
                      </p:cNvSpPr>
                      <p:nvPr/>
                    </p:nvSpPr>
                    <p:spPr bwMode="auto">
                      <a:xfrm>
                        <a:off x="3056" y="2545"/>
                        <a:ext cx="92" cy="0"/>
                      </a:xfrm>
                      <a:prstGeom prst="line">
                        <a:avLst/>
                      </a:prstGeom>
                      <a:noFill/>
                      <a:ln w="12700">
                        <a:solidFill>
                          <a:srgbClr val="CC0000"/>
                        </a:solidFill>
                        <a:round/>
                        <a:headEnd/>
                        <a:tailEnd/>
                      </a:ln>
                    </p:spPr>
                    <p:txBody>
                      <a:bodyPr/>
                      <a:lstStyle/>
                      <a:p>
                        <a:endParaRPr lang="en-US"/>
                      </a:p>
                    </p:txBody>
                  </p:sp>
                  <p:sp>
                    <p:nvSpPr>
                      <p:cNvPr id="111" name="Line 158"/>
                      <p:cNvSpPr>
                        <a:spLocks noChangeShapeType="1"/>
                      </p:cNvSpPr>
                      <p:nvPr/>
                    </p:nvSpPr>
                    <p:spPr bwMode="auto">
                      <a:xfrm>
                        <a:off x="3612" y="2545"/>
                        <a:ext cx="92" cy="0"/>
                      </a:xfrm>
                      <a:prstGeom prst="line">
                        <a:avLst/>
                      </a:prstGeom>
                      <a:noFill/>
                      <a:ln w="12700">
                        <a:solidFill>
                          <a:srgbClr val="CC0000"/>
                        </a:solidFill>
                        <a:round/>
                        <a:headEnd/>
                        <a:tailEnd/>
                      </a:ln>
                    </p:spPr>
                    <p:txBody>
                      <a:bodyPr/>
                      <a:lstStyle/>
                      <a:p>
                        <a:endParaRPr lang="en-US"/>
                      </a:p>
                    </p:txBody>
                  </p:sp>
                  <p:sp>
                    <p:nvSpPr>
                      <p:cNvPr id="112" name="Line 159"/>
                      <p:cNvSpPr>
                        <a:spLocks noChangeShapeType="1"/>
                      </p:cNvSpPr>
                      <p:nvPr/>
                    </p:nvSpPr>
                    <p:spPr bwMode="auto">
                      <a:xfrm>
                        <a:off x="4173" y="2545"/>
                        <a:ext cx="92" cy="0"/>
                      </a:xfrm>
                      <a:prstGeom prst="line">
                        <a:avLst/>
                      </a:prstGeom>
                      <a:noFill/>
                      <a:ln w="12700">
                        <a:solidFill>
                          <a:srgbClr val="CC0000"/>
                        </a:solidFill>
                        <a:round/>
                        <a:headEnd/>
                        <a:tailEnd/>
                      </a:ln>
                    </p:spPr>
                    <p:txBody>
                      <a:bodyPr/>
                      <a:lstStyle/>
                      <a:p>
                        <a:endParaRPr lang="en-US"/>
                      </a:p>
                    </p:txBody>
                  </p:sp>
                  <p:sp>
                    <p:nvSpPr>
                      <p:cNvPr id="113" name="Line 160"/>
                      <p:cNvSpPr>
                        <a:spLocks noChangeShapeType="1"/>
                      </p:cNvSpPr>
                      <p:nvPr/>
                    </p:nvSpPr>
                    <p:spPr bwMode="auto">
                      <a:xfrm>
                        <a:off x="1443" y="3210"/>
                        <a:ext cx="91" cy="0"/>
                      </a:xfrm>
                      <a:prstGeom prst="line">
                        <a:avLst/>
                      </a:prstGeom>
                      <a:noFill/>
                      <a:ln w="12700">
                        <a:solidFill>
                          <a:srgbClr val="CC0000"/>
                        </a:solidFill>
                        <a:round/>
                        <a:headEnd/>
                        <a:tailEnd/>
                      </a:ln>
                    </p:spPr>
                    <p:txBody>
                      <a:bodyPr/>
                      <a:lstStyle/>
                      <a:p>
                        <a:endParaRPr lang="en-US"/>
                      </a:p>
                    </p:txBody>
                  </p:sp>
                  <p:sp>
                    <p:nvSpPr>
                      <p:cNvPr id="114" name="Line 161"/>
                      <p:cNvSpPr>
                        <a:spLocks noChangeShapeType="1"/>
                      </p:cNvSpPr>
                      <p:nvPr/>
                    </p:nvSpPr>
                    <p:spPr bwMode="auto">
                      <a:xfrm>
                        <a:off x="2002" y="3210"/>
                        <a:ext cx="92" cy="0"/>
                      </a:xfrm>
                      <a:prstGeom prst="line">
                        <a:avLst/>
                      </a:prstGeom>
                      <a:noFill/>
                      <a:ln w="12700">
                        <a:solidFill>
                          <a:srgbClr val="CC0000"/>
                        </a:solidFill>
                        <a:round/>
                        <a:headEnd/>
                        <a:tailEnd/>
                      </a:ln>
                    </p:spPr>
                    <p:txBody>
                      <a:bodyPr/>
                      <a:lstStyle/>
                      <a:p>
                        <a:endParaRPr lang="en-US"/>
                      </a:p>
                    </p:txBody>
                  </p:sp>
                  <p:sp>
                    <p:nvSpPr>
                      <p:cNvPr id="115" name="Line 162"/>
                      <p:cNvSpPr>
                        <a:spLocks noChangeShapeType="1"/>
                      </p:cNvSpPr>
                      <p:nvPr/>
                    </p:nvSpPr>
                    <p:spPr bwMode="auto">
                      <a:xfrm>
                        <a:off x="2555" y="3214"/>
                        <a:ext cx="93" cy="0"/>
                      </a:xfrm>
                      <a:prstGeom prst="line">
                        <a:avLst/>
                      </a:prstGeom>
                      <a:noFill/>
                      <a:ln w="12700">
                        <a:solidFill>
                          <a:srgbClr val="CC0000"/>
                        </a:solidFill>
                        <a:round/>
                        <a:headEnd/>
                        <a:tailEnd/>
                      </a:ln>
                    </p:spPr>
                    <p:txBody>
                      <a:bodyPr/>
                      <a:lstStyle/>
                      <a:p>
                        <a:endParaRPr lang="en-US"/>
                      </a:p>
                    </p:txBody>
                  </p:sp>
                  <p:sp>
                    <p:nvSpPr>
                      <p:cNvPr id="116" name="Line 163"/>
                      <p:cNvSpPr>
                        <a:spLocks noChangeShapeType="1"/>
                      </p:cNvSpPr>
                      <p:nvPr/>
                    </p:nvSpPr>
                    <p:spPr bwMode="auto">
                      <a:xfrm>
                        <a:off x="3089" y="3214"/>
                        <a:ext cx="92" cy="0"/>
                      </a:xfrm>
                      <a:prstGeom prst="line">
                        <a:avLst/>
                      </a:prstGeom>
                      <a:noFill/>
                      <a:ln w="12700">
                        <a:solidFill>
                          <a:srgbClr val="CC0000"/>
                        </a:solidFill>
                        <a:round/>
                        <a:headEnd/>
                        <a:tailEnd/>
                      </a:ln>
                    </p:spPr>
                    <p:txBody>
                      <a:bodyPr/>
                      <a:lstStyle/>
                      <a:p>
                        <a:endParaRPr lang="en-US"/>
                      </a:p>
                    </p:txBody>
                  </p:sp>
                  <p:sp>
                    <p:nvSpPr>
                      <p:cNvPr id="117" name="Line 164"/>
                      <p:cNvSpPr>
                        <a:spLocks noChangeShapeType="1"/>
                      </p:cNvSpPr>
                      <p:nvPr/>
                    </p:nvSpPr>
                    <p:spPr bwMode="auto">
                      <a:xfrm>
                        <a:off x="3645" y="3214"/>
                        <a:ext cx="92" cy="0"/>
                      </a:xfrm>
                      <a:prstGeom prst="line">
                        <a:avLst/>
                      </a:prstGeom>
                      <a:noFill/>
                      <a:ln w="12700">
                        <a:solidFill>
                          <a:srgbClr val="CC0000"/>
                        </a:solidFill>
                        <a:round/>
                        <a:headEnd/>
                        <a:tailEnd/>
                      </a:ln>
                    </p:spPr>
                    <p:txBody>
                      <a:bodyPr/>
                      <a:lstStyle/>
                      <a:p>
                        <a:endParaRPr lang="en-US"/>
                      </a:p>
                    </p:txBody>
                  </p:sp>
                  <p:sp>
                    <p:nvSpPr>
                      <p:cNvPr id="118" name="Line 165"/>
                      <p:cNvSpPr>
                        <a:spLocks noChangeShapeType="1"/>
                      </p:cNvSpPr>
                      <p:nvPr/>
                    </p:nvSpPr>
                    <p:spPr bwMode="auto">
                      <a:xfrm>
                        <a:off x="4206" y="3214"/>
                        <a:ext cx="67" cy="0"/>
                      </a:xfrm>
                      <a:prstGeom prst="line">
                        <a:avLst/>
                      </a:prstGeom>
                      <a:noFill/>
                      <a:ln w="12700">
                        <a:solidFill>
                          <a:srgbClr val="CC0000"/>
                        </a:solidFill>
                        <a:round/>
                        <a:headEnd/>
                        <a:tailEnd/>
                      </a:ln>
                    </p:spPr>
                    <p:txBody>
                      <a:bodyPr/>
                      <a:lstStyle/>
                      <a:p>
                        <a:endParaRPr lang="en-US"/>
                      </a:p>
                    </p:txBody>
                  </p:sp>
                  <p:sp>
                    <p:nvSpPr>
                      <p:cNvPr id="119" name="Line 166"/>
                      <p:cNvSpPr>
                        <a:spLocks noChangeShapeType="1"/>
                      </p:cNvSpPr>
                      <p:nvPr/>
                    </p:nvSpPr>
                    <p:spPr bwMode="auto">
                      <a:xfrm>
                        <a:off x="1763" y="2878"/>
                        <a:ext cx="50" cy="3"/>
                      </a:xfrm>
                      <a:prstGeom prst="line">
                        <a:avLst/>
                      </a:prstGeom>
                      <a:noFill/>
                      <a:ln w="12700">
                        <a:solidFill>
                          <a:srgbClr val="CC0000"/>
                        </a:solidFill>
                        <a:round/>
                        <a:headEnd/>
                        <a:tailEnd/>
                      </a:ln>
                    </p:spPr>
                    <p:txBody>
                      <a:bodyPr/>
                      <a:lstStyle/>
                      <a:p>
                        <a:endParaRPr lang="en-US"/>
                      </a:p>
                    </p:txBody>
                  </p:sp>
                  <p:sp>
                    <p:nvSpPr>
                      <p:cNvPr id="120" name="Line 167"/>
                      <p:cNvSpPr>
                        <a:spLocks noChangeShapeType="1"/>
                      </p:cNvSpPr>
                      <p:nvPr/>
                    </p:nvSpPr>
                    <p:spPr bwMode="auto">
                      <a:xfrm>
                        <a:off x="2798" y="2878"/>
                        <a:ext cx="51" cy="3"/>
                      </a:xfrm>
                      <a:prstGeom prst="line">
                        <a:avLst/>
                      </a:prstGeom>
                      <a:noFill/>
                      <a:ln w="12700">
                        <a:solidFill>
                          <a:srgbClr val="CC0000"/>
                        </a:solidFill>
                        <a:round/>
                        <a:headEnd/>
                        <a:tailEnd/>
                      </a:ln>
                    </p:spPr>
                    <p:txBody>
                      <a:bodyPr/>
                      <a:lstStyle/>
                      <a:p>
                        <a:endParaRPr lang="en-US"/>
                      </a:p>
                    </p:txBody>
                  </p:sp>
                  <p:sp>
                    <p:nvSpPr>
                      <p:cNvPr id="121" name="Line 168"/>
                      <p:cNvSpPr>
                        <a:spLocks noChangeShapeType="1"/>
                      </p:cNvSpPr>
                      <p:nvPr/>
                    </p:nvSpPr>
                    <p:spPr bwMode="auto">
                      <a:xfrm>
                        <a:off x="3319" y="2878"/>
                        <a:ext cx="51" cy="3"/>
                      </a:xfrm>
                      <a:prstGeom prst="line">
                        <a:avLst/>
                      </a:prstGeom>
                      <a:noFill/>
                      <a:ln w="12700">
                        <a:solidFill>
                          <a:srgbClr val="CC0000"/>
                        </a:solidFill>
                        <a:round/>
                        <a:headEnd/>
                        <a:tailEnd/>
                      </a:ln>
                    </p:spPr>
                    <p:txBody>
                      <a:bodyPr/>
                      <a:lstStyle/>
                      <a:p>
                        <a:endParaRPr lang="en-US"/>
                      </a:p>
                    </p:txBody>
                  </p:sp>
                  <p:sp>
                    <p:nvSpPr>
                      <p:cNvPr id="122" name="Line 169"/>
                      <p:cNvSpPr>
                        <a:spLocks noChangeShapeType="1"/>
                      </p:cNvSpPr>
                      <p:nvPr/>
                    </p:nvSpPr>
                    <p:spPr bwMode="auto">
                      <a:xfrm>
                        <a:off x="3840" y="2878"/>
                        <a:ext cx="51" cy="3"/>
                      </a:xfrm>
                      <a:prstGeom prst="line">
                        <a:avLst/>
                      </a:prstGeom>
                      <a:noFill/>
                      <a:ln w="12700">
                        <a:solidFill>
                          <a:srgbClr val="CC0000"/>
                        </a:solidFill>
                        <a:round/>
                        <a:headEnd/>
                        <a:tailEnd/>
                      </a:ln>
                    </p:spPr>
                    <p:txBody>
                      <a:bodyPr/>
                      <a:lstStyle/>
                      <a:p>
                        <a:endParaRPr lang="en-US"/>
                      </a:p>
                    </p:txBody>
                  </p:sp>
                  <p:sp>
                    <p:nvSpPr>
                      <p:cNvPr id="123" name="Line 170"/>
                      <p:cNvSpPr>
                        <a:spLocks noChangeShapeType="1"/>
                      </p:cNvSpPr>
                      <p:nvPr/>
                    </p:nvSpPr>
                    <p:spPr bwMode="auto">
                      <a:xfrm flipH="1">
                        <a:off x="1616" y="2660"/>
                        <a:ext cx="21" cy="86"/>
                      </a:xfrm>
                      <a:prstGeom prst="line">
                        <a:avLst/>
                      </a:prstGeom>
                      <a:noFill/>
                      <a:ln w="12700">
                        <a:solidFill>
                          <a:srgbClr val="CC0000"/>
                        </a:solidFill>
                        <a:round/>
                        <a:headEnd/>
                        <a:tailEnd/>
                      </a:ln>
                    </p:spPr>
                    <p:txBody>
                      <a:bodyPr/>
                      <a:lstStyle/>
                      <a:p>
                        <a:endParaRPr lang="en-US"/>
                      </a:p>
                    </p:txBody>
                  </p:sp>
                  <p:sp>
                    <p:nvSpPr>
                      <p:cNvPr id="124" name="Line 171"/>
                      <p:cNvSpPr>
                        <a:spLocks noChangeShapeType="1"/>
                      </p:cNvSpPr>
                      <p:nvPr/>
                    </p:nvSpPr>
                    <p:spPr bwMode="auto">
                      <a:xfrm flipH="1">
                        <a:off x="2088" y="2654"/>
                        <a:ext cx="89" cy="92"/>
                      </a:xfrm>
                      <a:prstGeom prst="line">
                        <a:avLst/>
                      </a:prstGeom>
                      <a:noFill/>
                      <a:ln w="12700">
                        <a:solidFill>
                          <a:srgbClr val="CC0000"/>
                        </a:solidFill>
                        <a:round/>
                        <a:headEnd/>
                        <a:tailEnd/>
                      </a:ln>
                    </p:spPr>
                    <p:txBody>
                      <a:bodyPr/>
                      <a:lstStyle/>
                      <a:p>
                        <a:endParaRPr lang="en-US"/>
                      </a:p>
                    </p:txBody>
                  </p:sp>
                  <p:sp>
                    <p:nvSpPr>
                      <p:cNvPr id="125" name="Line 172"/>
                      <p:cNvSpPr>
                        <a:spLocks noChangeShapeType="1"/>
                      </p:cNvSpPr>
                      <p:nvPr/>
                    </p:nvSpPr>
                    <p:spPr bwMode="auto">
                      <a:xfrm>
                        <a:off x="1758" y="2654"/>
                        <a:ext cx="126" cy="117"/>
                      </a:xfrm>
                      <a:prstGeom prst="line">
                        <a:avLst/>
                      </a:prstGeom>
                      <a:noFill/>
                      <a:ln w="12700">
                        <a:solidFill>
                          <a:srgbClr val="CC0000"/>
                        </a:solidFill>
                        <a:round/>
                        <a:headEnd/>
                        <a:tailEnd/>
                      </a:ln>
                    </p:spPr>
                    <p:txBody>
                      <a:bodyPr/>
                      <a:lstStyle/>
                      <a:p>
                        <a:endParaRPr lang="en-US"/>
                      </a:p>
                    </p:txBody>
                  </p:sp>
                  <p:sp>
                    <p:nvSpPr>
                      <p:cNvPr id="126" name="Line 173"/>
                      <p:cNvSpPr>
                        <a:spLocks noChangeShapeType="1"/>
                      </p:cNvSpPr>
                      <p:nvPr/>
                    </p:nvSpPr>
                    <p:spPr bwMode="auto">
                      <a:xfrm>
                        <a:off x="1708" y="2654"/>
                        <a:ext cx="55" cy="426"/>
                      </a:xfrm>
                      <a:prstGeom prst="line">
                        <a:avLst/>
                      </a:prstGeom>
                      <a:noFill/>
                      <a:ln w="12700">
                        <a:solidFill>
                          <a:srgbClr val="CC0000"/>
                        </a:solidFill>
                        <a:round/>
                        <a:headEnd/>
                        <a:tailEnd/>
                      </a:ln>
                    </p:spPr>
                    <p:txBody>
                      <a:bodyPr/>
                      <a:lstStyle/>
                      <a:p>
                        <a:endParaRPr lang="en-US"/>
                      </a:p>
                    </p:txBody>
                  </p:sp>
                  <p:sp>
                    <p:nvSpPr>
                      <p:cNvPr id="127" name="Line 174"/>
                      <p:cNvSpPr>
                        <a:spLocks noChangeShapeType="1"/>
                      </p:cNvSpPr>
                      <p:nvPr/>
                    </p:nvSpPr>
                    <p:spPr bwMode="auto">
                      <a:xfrm flipH="1">
                        <a:off x="1813" y="2987"/>
                        <a:ext cx="115" cy="93"/>
                      </a:xfrm>
                      <a:prstGeom prst="line">
                        <a:avLst/>
                      </a:prstGeom>
                      <a:noFill/>
                      <a:ln w="12700">
                        <a:solidFill>
                          <a:srgbClr val="CC0000"/>
                        </a:solidFill>
                        <a:round/>
                        <a:headEnd/>
                        <a:tailEnd/>
                      </a:ln>
                    </p:spPr>
                    <p:txBody>
                      <a:bodyPr/>
                      <a:lstStyle/>
                      <a:p>
                        <a:endParaRPr lang="en-US"/>
                      </a:p>
                    </p:txBody>
                  </p:sp>
                  <p:sp>
                    <p:nvSpPr>
                      <p:cNvPr id="128" name="Line 175"/>
                      <p:cNvSpPr>
                        <a:spLocks noChangeShapeType="1"/>
                      </p:cNvSpPr>
                      <p:nvPr/>
                    </p:nvSpPr>
                    <p:spPr bwMode="auto">
                      <a:xfrm flipH="1">
                        <a:off x="2380" y="2987"/>
                        <a:ext cx="80" cy="93"/>
                      </a:xfrm>
                      <a:prstGeom prst="line">
                        <a:avLst/>
                      </a:prstGeom>
                      <a:noFill/>
                      <a:ln w="12700">
                        <a:solidFill>
                          <a:srgbClr val="CC0000"/>
                        </a:solidFill>
                        <a:round/>
                        <a:headEnd/>
                        <a:tailEnd/>
                      </a:ln>
                    </p:spPr>
                    <p:txBody>
                      <a:bodyPr/>
                      <a:lstStyle/>
                      <a:p>
                        <a:endParaRPr lang="en-US"/>
                      </a:p>
                    </p:txBody>
                  </p:sp>
                  <p:sp>
                    <p:nvSpPr>
                      <p:cNvPr id="129" name="Line 176"/>
                      <p:cNvSpPr>
                        <a:spLocks noChangeShapeType="1"/>
                      </p:cNvSpPr>
                      <p:nvPr/>
                    </p:nvSpPr>
                    <p:spPr bwMode="auto">
                      <a:xfrm>
                        <a:off x="2725" y="2977"/>
                        <a:ext cx="73" cy="92"/>
                      </a:xfrm>
                      <a:prstGeom prst="line">
                        <a:avLst/>
                      </a:prstGeom>
                      <a:noFill/>
                      <a:ln w="12700">
                        <a:solidFill>
                          <a:srgbClr val="CC0000"/>
                        </a:solidFill>
                        <a:round/>
                        <a:headEnd/>
                        <a:tailEnd/>
                      </a:ln>
                    </p:spPr>
                    <p:txBody>
                      <a:bodyPr/>
                      <a:lstStyle/>
                      <a:p>
                        <a:endParaRPr lang="en-US"/>
                      </a:p>
                    </p:txBody>
                  </p:sp>
                  <p:sp>
                    <p:nvSpPr>
                      <p:cNvPr id="130" name="Line 177"/>
                      <p:cNvSpPr>
                        <a:spLocks noChangeShapeType="1"/>
                      </p:cNvSpPr>
                      <p:nvPr/>
                    </p:nvSpPr>
                    <p:spPr bwMode="auto">
                      <a:xfrm flipH="1">
                        <a:off x="2943" y="2987"/>
                        <a:ext cx="61" cy="93"/>
                      </a:xfrm>
                      <a:prstGeom prst="line">
                        <a:avLst/>
                      </a:prstGeom>
                      <a:noFill/>
                      <a:ln w="12700">
                        <a:solidFill>
                          <a:srgbClr val="CC0000"/>
                        </a:solidFill>
                        <a:round/>
                        <a:headEnd/>
                        <a:tailEnd/>
                      </a:ln>
                    </p:spPr>
                    <p:txBody>
                      <a:bodyPr/>
                      <a:lstStyle/>
                      <a:p>
                        <a:endParaRPr lang="en-US"/>
                      </a:p>
                    </p:txBody>
                  </p:sp>
                  <p:sp>
                    <p:nvSpPr>
                      <p:cNvPr id="131" name="Line 178"/>
                      <p:cNvSpPr>
                        <a:spLocks noChangeShapeType="1"/>
                      </p:cNvSpPr>
                      <p:nvPr/>
                    </p:nvSpPr>
                    <p:spPr bwMode="auto">
                      <a:xfrm>
                        <a:off x="3221" y="2987"/>
                        <a:ext cx="81" cy="119"/>
                      </a:xfrm>
                      <a:prstGeom prst="line">
                        <a:avLst/>
                      </a:prstGeom>
                      <a:noFill/>
                      <a:ln w="12700">
                        <a:solidFill>
                          <a:srgbClr val="CC0000"/>
                        </a:solidFill>
                        <a:round/>
                        <a:headEnd/>
                        <a:tailEnd/>
                      </a:ln>
                    </p:spPr>
                    <p:txBody>
                      <a:bodyPr/>
                      <a:lstStyle/>
                      <a:p>
                        <a:endParaRPr lang="en-US"/>
                      </a:p>
                    </p:txBody>
                  </p:sp>
                  <p:sp>
                    <p:nvSpPr>
                      <p:cNvPr id="132" name="Line 179"/>
                      <p:cNvSpPr>
                        <a:spLocks noChangeShapeType="1"/>
                      </p:cNvSpPr>
                      <p:nvPr/>
                    </p:nvSpPr>
                    <p:spPr bwMode="auto">
                      <a:xfrm flipH="1">
                        <a:off x="3461" y="2992"/>
                        <a:ext cx="59" cy="88"/>
                      </a:xfrm>
                      <a:prstGeom prst="line">
                        <a:avLst/>
                      </a:prstGeom>
                      <a:noFill/>
                      <a:ln w="12700">
                        <a:solidFill>
                          <a:srgbClr val="CC0000"/>
                        </a:solidFill>
                        <a:round/>
                        <a:headEnd/>
                        <a:tailEnd/>
                      </a:ln>
                    </p:spPr>
                    <p:txBody>
                      <a:bodyPr/>
                      <a:lstStyle/>
                      <a:p>
                        <a:endParaRPr lang="en-US"/>
                      </a:p>
                    </p:txBody>
                  </p:sp>
                  <p:sp>
                    <p:nvSpPr>
                      <p:cNvPr id="133" name="Line 180"/>
                      <p:cNvSpPr>
                        <a:spLocks noChangeShapeType="1"/>
                      </p:cNvSpPr>
                      <p:nvPr/>
                    </p:nvSpPr>
                    <p:spPr bwMode="auto">
                      <a:xfrm>
                        <a:off x="2975" y="2638"/>
                        <a:ext cx="81" cy="108"/>
                      </a:xfrm>
                      <a:prstGeom prst="line">
                        <a:avLst/>
                      </a:prstGeom>
                      <a:noFill/>
                      <a:ln w="12700">
                        <a:solidFill>
                          <a:srgbClr val="CC0000"/>
                        </a:solidFill>
                        <a:round/>
                        <a:headEnd/>
                        <a:tailEnd/>
                      </a:ln>
                    </p:spPr>
                    <p:txBody>
                      <a:bodyPr/>
                      <a:lstStyle/>
                      <a:p>
                        <a:endParaRPr lang="en-US"/>
                      </a:p>
                    </p:txBody>
                  </p:sp>
                  <p:sp>
                    <p:nvSpPr>
                      <p:cNvPr id="134" name="Line 181"/>
                      <p:cNvSpPr>
                        <a:spLocks noChangeShapeType="1"/>
                      </p:cNvSpPr>
                      <p:nvPr/>
                    </p:nvSpPr>
                    <p:spPr bwMode="auto">
                      <a:xfrm flipH="1">
                        <a:off x="3148" y="2638"/>
                        <a:ext cx="73" cy="108"/>
                      </a:xfrm>
                      <a:prstGeom prst="line">
                        <a:avLst/>
                      </a:prstGeom>
                      <a:noFill/>
                      <a:ln w="12700">
                        <a:solidFill>
                          <a:srgbClr val="CC0000"/>
                        </a:solidFill>
                        <a:round/>
                        <a:headEnd/>
                        <a:tailEnd/>
                      </a:ln>
                    </p:spPr>
                    <p:txBody>
                      <a:bodyPr/>
                      <a:lstStyle/>
                      <a:p>
                        <a:endParaRPr lang="en-US"/>
                      </a:p>
                    </p:txBody>
                  </p:sp>
                  <p:sp>
                    <p:nvSpPr>
                      <p:cNvPr id="135" name="Line 182"/>
                      <p:cNvSpPr>
                        <a:spLocks noChangeShapeType="1"/>
                      </p:cNvSpPr>
                      <p:nvPr/>
                    </p:nvSpPr>
                    <p:spPr bwMode="auto">
                      <a:xfrm>
                        <a:off x="3437" y="2654"/>
                        <a:ext cx="75" cy="92"/>
                      </a:xfrm>
                      <a:prstGeom prst="line">
                        <a:avLst/>
                      </a:prstGeom>
                      <a:noFill/>
                      <a:ln w="12700">
                        <a:solidFill>
                          <a:srgbClr val="CC0000"/>
                        </a:solidFill>
                        <a:round/>
                        <a:headEnd/>
                        <a:tailEnd/>
                      </a:ln>
                    </p:spPr>
                    <p:txBody>
                      <a:bodyPr/>
                      <a:lstStyle/>
                      <a:p>
                        <a:endParaRPr lang="en-US"/>
                      </a:p>
                    </p:txBody>
                  </p:sp>
                  <p:sp>
                    <p:nvSpPr>
                      <p:cNvPr id="136" name="Line 183"/>
                      <p:cNvSpPr>
                        <a:spLocks noChangeShapeType="1"/>
                      </p:cNvSpPr>
                      <p:nvPr/>
                    </p:nvSpPr>
                    <p:spPr bwMode="auto">
                      <a:xfrm flipH="1">
                        <a:off x="3700" y="2638"/>
                        <a:ext cx="81" cy="108"/>
                      </a:xfrm>
                      <a:prstGeom prst="line">
                        <a:avLst/>
                      </a:prstGeom>
                      <a:noFill/>
                      <a:ln w="12700">
                        <a:solidFill>
                          <a:srgbClr val="CC0000"/>
                        </a:solidFill>
                        <a:round/>
                        <a:headEnd/>
                        <a:tailEnd/>
                      </a:ln>
                    </p:spPr>
                    <p:txBody>
                      <a:bodyPr/>
                      <a:lstStyle/>
                      <a:p>
                        <a:endParaRPr lang="en-US"/>
                      </a:p>
                    </p:txBody>
                  </p:sp>
                  <p:sp>
                    <p:nvSpPr>
                      <p:cNvPr id="137" name="Line 184"/>
                      <p:cNvSpPr>
                        <a:spLocks noChangeShapeType="1"/>
                      </p:cNvSpPr>
                      <p:nvPr/>
                    </p:nvSpPr>
                    <p:spPr bwMode="auto">
                      <a:xfrm>
                        <a:off x="2412" y="2638"/>
                        <a:ext cx="94" cy="108"/>
                      </a:xfrm>
                      <a:prstGeom prst="line">
                        <a:avLst/>
                      </a:prstGeom>
                      <a:noFill/>
                      <a:ln w="12700">
                        <a:solidFill>
                          <a:srgbClr val="CC0000"/>
                        </a:solidFill>
                        <a:round/>
                        <a:headEnd/>
                        <a:tailEnd/>
                      </a:ln>
                    </p:spPr>
                    <p:txBody>
                      <a:bodyPr/>
                      <a:lstStyle/>
                      <a:p>
                        <a:endParaRPr lang="en-US"/>
                      </a:p>
                    </p:txBody>
                  </p:sp>
                  <p:sp>
                    <p:nvSpPr>
                      <p:cNvPr id="138" name="Line 185"/>
                      <p:cNvSpPr>
                        <a:spLocks noChangeShapeType="1"/>
                      </p:cNvSpPr>
                      <p:nvPr/>
                    </p:nvSpPr>
                    <p:spPr bwMode="auto">
                      <a:xfrm flipH="1">
                        <a:off x="2648" y="2638"/>
                        <a:ext cx="63" cy="108"/>
                      </a:xfrm>
                      <a:prstGeom prst="line">
                        <a:avLst/>
                      </a:prstGeom>
                      <a:noFill/>
                      <a:ln w="12700">
                        <a:solidFill>
                          <a:srgbClr val="CC0000"/>
                        </a:solidFill>
                        <a:round/>
                        <a:headEnd/>
                        <a:tailEnd/>
                      </a:ln>
                    </p:spPr>
                    <p:txBody>
                      <a:bodyPr/>
                      <a:lstStyle/>
                      <a:p>
                        <a:endParaRPr lang="en-US"/>
                      </a:p>
                    </p:txBody>
                  </p:sp>
                  <p:sp>
                    <p:nvSpPr>
                      <p:cNvPr id="139" name="Line 186"/>
                      <p:cNvSpPr>
                        <a:spLocks noChangeShapeType="1"/>
                      </p:cNvSpPr>
                      <p:nvPr/>
                    </p:nvSpPr>
                    <p:spPr bwMode="auto">
                      <a:xfrm>
                        <a:off x="2307" y="2654"/>
                        <a:ext cx="0" cy="415"/>
                      </a:xfrm>
                      <a:prstGeom prst="line">
                        <a:avLst/>
                      </a:prstGeom>
                      <a:noFill/>
                      <a:ln w="12700">
                        <a:solidFill>
                          <a:srgbClr val="CC0000"/>
                        </a:solidFill>
                        <a:round/>
                        <a:headEnd/>
                        <a:tailEnd/>
                      </a:ln>
                    </p:spPr>
                    <p:txBody>
                      <a:bodyPr/>
                      <a:lstStyle/>
                      <a:p>
                        <a:endParaRPr lang="en-US"/>
                      </a:p>
                    </p:txBody>
                  </p:sp>
                  <p:sp>
                    <p:nvSpPr>
                      <p:cNvPr id="140" name="Line 187"/>
                      <p:cNvSpPr>
                        <a:spLocks noChangeShapeType="1"/>
                      </p:cNvSpPr>
                      <p:nvPr/>
                    </p:nvSpPr>
                    <p:spPr bwMode="auto">
                      <a:xfrm>
                        <a:off x="3781" y="2958"/>
                        <a:ext cx="69" cy="129"/>
                      </a:xfrm>
                      <a:prstGeom prst="line">
                        <a:avLst/>
                      </a:prstGeom>
                      <a:noFill/>
                      <a:ln w="12700">
                        <a:solidFill>
                          <a:srgbClr val="CC0000"/>
                        </a:solidFill>
                        <a:round/>
                        <a:headEnd/>
                        <a:tailEnd/>
                      </a:ln>
                    </p:spPr>
                    <p:txBody>
                      <a:bodyPr/>
                      <a:lstStyle/>
                      <a:p>
                        <a:endParaRPr lang="en-US"/>
                      </a:p>
                    </p:txBody>
                  </p:sp>
                  <p:sp>
                    <p:nvSpPr>
                      <p:cNvPr id="141" name="Line 188"/>
                      <p:cNvSpPr>
                        <a:spLocks noChangeShapeType="1"/>
                      </p:cNvSpPr>
                      <p:nvPr/>
                    </p:nvSpPr>
                    <p:spPr bwMode="auto">
                      <a:xfrm>
                        <a:off x="1325" y="2605"/>
                        <a:ext cx="86" cy="166"/>
                      </a:xfrm>
                      <a:prstGeom prst="line">
                        <a:avLst/>
                      </a:prstGeom>
                      <a:noFill/>
                      <a:ln w="12700">
                        <a:solidFill>
                          <a:srgbClr val="CC0000"/>
                        </a:solidFill>
                        <a:round/>
                        <a:headEnd/>
                        <a:tailEnd/>
                      </a:ln>
                    </p:spPr>
                    <p:txBody>
                      <a:bodyPr/>
                      <a:lstStyle/>
                      <a:p>
                        <a:endParaRPr lang="en-US"/>
                      </a:p>
                    </p:txBody>
                  </p:sp>
                  <p:sp>
                    <p:nvSpPr>
                      <p:cNvPr id="142" name="Line 189"/>
                      <p:cNvSpPr>
                        <a:spLocks noChangeShapeType="1"/>
                      </p:cNvSpPr>
                      <p:nvPr/>
                    </p:nvSpPr>
                    <p:spPr bwMode="auto">
                      <a:xfrm flipH="1">
                        <a:off x="1369" y="2987"/>
                        <a:ext cx="42" cy="119"/>
                      </a:xfrm>
                      <a:prstGeom prst="line">
                        <a:avLst/>
                      </a:prstGeom>
                      <a:noFill/>
                      <a:ln w="12700">
                        <a:solidFill>
                          <a:srgbClr val="CC0000"/>
                        </a:solidFill>
                        <a:round/>
                        <a:headEnd/>
                        <a:tailEnd/>
                      </a:ln>
                    </p:spPr>
                    <p:txBody>
                      <a:bodyPr/>
                      <a:lstStyle/>
                      <a:p>
                        <a:endParaRPr lang="en-US"/>
                      </a:p>
                    </p:txBody>
                  </p:sp>
                  <p:sp>
                    <p:nvSpPr>
                      <p:cNvPr id="143" name="Line 190"/>
                      <p:cNvSpPr>
                        <a:spLocks noChangeShapeType="1"/>
                      </p:cNvSpPr>
                      <p:nvPr/>
                    </p:nvSpPr>
                    <p:spPr bwMode="auto">
                      <a:xfrm>
                        <a:off x="1675" y="2977"/>
                        <a:ext cx="43" cy="103"/>
                      </a:xfrm>
                      <a:prstGeom prst="line">
                        <a:avLst/>
                      </a:prstGeom>
                      <a:noFill/>
                      <a:ln w="12700">
                        <a:solidFill>
                          <a:srgbClr val="CC0000"/>
                        </a:solidFill>
                        <a:round/>
                        <a:headEnd/>
                        <a:tailEnd/>
                      </a:ln>
                    </p:spPr>
                    <p:txBody>
                      <a:bodyPr/>
                      <a:lstStyle/>
                      <a:p>
                        <a:endParaRPr lang="en-US"/>
                      </a:p>
                    </p:txBody>
                  </p:sp>
                  <p:sp>
                    <p:nvSpPr>
                      <p:cNvPr id="144" name="Line 191"/>
                      <p:cNvSpPr>
                        <a:spLocks noChangeShapeType="1"/>
                      </p:cNvSpPr>
                      <p:nvPr/>
                    </p:nvSpPr>
                    <p:spPr bwMode="auto">
                      <a:xfrm>
                        <a:off x="2177" y="2977"/>
                        <a:ext cx="59" cy="103"/>
                      </a:xfrm>
                      <a:prstGeom prst="line">
                        <a:avLst/>
                      </a:prstGeom>
                      <a:noFill/>
                      <a:ln w="12700">
                        <a:solidFill>
                          <a:srgbClr val="CC0000"/>
                        </a:solidFill>
                        <a:round/>
                        <a:headEnd/>
                        <a:tailEnd/>
                      </a:ln>
                    </p:spPr>
                    <p:txBody>
                      <a:bodyPr/>
                      <a:lstStyle/>
                      <a:p>
                        <a:endParaRPr lang="en-US"/>
                      </a:p>
                    </p:txBody>
                  </p:sp>
                  <p:sp>
                    <p:nvSpPr>
                      <p:cNvPr id="145" name="Line 192"/>
                      <p:cNvSpPr>
                        <a:spLocks noChangeShapeType="1"/>
                      </p:cNvSpPr>
                      <p:nvPr/>
                    </p:nvSpPr>
                    <p:spPr bwMode="auto">
                      <a:xfrm>
                        <a:off x="3980" y="2654"/>
                        <a:ext cx="40" cy="117"/>
                      </a:xfrm>
                      <a:prstGeom prst="line">
                        <a:avLst/>
                      </a:prstGeom>
                      <a:noFill/>
                      <a:ln w="12700">
                        <a:solidFill>
                          <a:srgbClr val="CC0000"/>
                        </a:solidFill>
                        <a:round/>
                        <a:headEnd/>
                        <a:tailEnd/>
                      </a:ln>
                    </p:spPr>
                    <p:txBody>
                      <a:bodyPr/>
                      <a:lstStyle/>
                      <a:p>
                        <a:endParaRPr lang="en-US"/>
                      </a:p>
                    </p:txBody>
                  </p:sp>
                  <p:sp>
                    <p:nvSpPr>
                      <p:cNvPr id="146" name="Line 193"/>
                      <p:cNvSpPr>
                        <a:spLocks noChangeShapeType="1"/>
                      </p:cNvSpPr>
                      <p:nvPr/>
                    </p:nvSpPr>
                    <p:spPr bwMode="auto">
                      <a:xfrm flipH="1">
                        <a:off x="4309" y="2654"/>
                        <a:ext cx="99" cy="136"/>
                      </a:xfrm>
                      <a:prstGeom prst="line">
                        <a:avLst/>
                      </a:prstGeom>
                      <a:noFill/>
                      <a:ln w="12700">
                        <a:solidFill>
                          <a:srgbClr val="CC0000"/>
                        </a:solidFill>
                        <a:round/>
                        <a:headEnd/>
                        <a:tailEnd/>
                      </a:ln>
                    </p:spPr>
                    <p:txBody>
                      <a:bodyPr/>
                      <a:lstStyle/>
                      <a:p>
                        <a:endParaRPr lang="en-US"/>
                      </a:p>
                    </p:txBody>
                  </p:sp>
                  <p:sp>
                    <p:nvSpPr>
                      <p:cNvPr id="147" name="Line 194"/>
                      <p:cNvSpPr>
                        <a:spLocks noChangeShapeType="1"/>
                      </p:cNvSpPr>
                      <p:nvPr/>
                    </p:nvSpPr>
                    <p:spPr bwMode="auto">
                      <a:xfrm>
                        <a:off x="4309" y="2958"/>
                        <a:ext cx="99" cy="129"/>
                      </a:xfrm>
                      <a:prstGeom prst="line">
                        <a:avLst/>
                      </a:prstGeom>
                      <a:noFill/>
                      <a:ln w="12700">
                        <a:solidFill>
                          <a:srgbClr val="CC0000"/>
                        </a:solidFill>
                        <a:round/>
                        <a:headEnd/>
                        <a:tailEnd/>
                      </a:ln>
                    </p:spPr>
                    <p:txBody>
                      <a:bodyPr/>
                      <a:lstStyle/>
                      <a:p>
                        <a:endParaRPr lang="en-US"/>
                      </a:p>
                    </p:txBody>
                  </p:sp>
                </p:grpSp>
                <p:sp>
                  <p:nvSpPr>
                    <p:cNvPr id="106" name="Line 195"/>
                    <p:cNvSpPr>
                      <a:spLocks noChangeShapeType="1"/>
                    </p:cNvSpPr>
                    <p:nvPr/>
                  </p:nvSpPr>
                  <p:spPr bwMode="auto">
                    <a:xfrm flipH="1">
                      <a:off x="4065" y="3001"/>
                      <a:ext cx="59" cy="82"/>
                    </a:xfrm>
                    <a:prstGeom prst="line">
                      <a:avLst/>
                    </a:prstGeom>
                    <a:noFill/>
                    <a:ln w="12700">
                      <a:solidFill>
                        <a:srgbClr val="CC0000"/>
                      </a:solidFill>
                      <a:round/>
                      <a:headEnd/>
                      <a:tailEnd/>
                    </a:ln>
                  </p:spPr>
                  <p:txBody>
                    <a:bodyPr/>
                    <a:lstStyle/>
                    <a:p>
                      <a:endParaRPr lang="en-US"/>
                    </a:p>
                  </p:txBody>
                </p:sp>
              </p:grpSp>
              <p:sp>
                <p:nvSpPr>
                  <p:cNvPr id="100" name="Line 196"/>
                  <p:cNvSpPr>
                    <a:spLocks noChangeShapeType="1"/>
                  </p:cNvSpPr>
                  <p:nvPr/>
                </p:nvSpPr>
                <p:spPr bwMode="auto">
                  <a:xfrm>
                    <a:off x="2174380" y="4149313"/>
                    <a:ext cx="138855" cy="5591"/>
                  </a:xfrm>
                  <a:prstGeom prst="line">
                    <a:avLst/>
                  </a:prstGeom>
                  <a:noFill/>
                  <a:ln w="12700">
                    <a:solidFill>
                      <a:srgbClr val="C00000"/>
                    </a:solidFill>
                    <a:round/>
                    <a:headEnd/>
                    <a:tailEnd/>
                  </a:ln>
                </p:spPr>
                <p:txBody>
                  <a:bodyPr/>
                  <a:lstStyle/>
                  <a:p>
                    <a:endParaRPr lang="en-US"/>
                  </a:p>
                </p:txBody>
              </p:sp>
              <p:sp>
                <p:nvSpPr>
                  <p:cNvPr id="101" name="Line 198"/>
                  <p:cNvSpPr>
                    <a:spLocks noChangeShapeType="1"/>
                  </p:cNvSpPr>
                  <p:nvPr/>
                </p:nvSpPr>
                <p:spPr bwMode="auto">
                  <a:xfrm>
                    <a:off x="1763320" y="4579166"/>
                    <a:ext cx="118314" cy="13917"/>
                  </a:xfrm>
                  <a:prstGeom prst="line">
                    <a:avLst/>
                  </a:prstGeom>
                  <a:noFill/>
                  <a:ln w="12700">
                    <a:solidFill>
                      <a:srgbClr val="C00000"/>
                    </a:solidFill>
                    <a:round/>
                    <a:headEnd/>
                    <a:tailEnd/>
                  </a:ln>
                </p:spPr>
                <p:txBody>
                  <a:bodyPr/>
                  <a:lstStyle/>
                  <a:p>
                    <a:endParaRPr lang="en-US"/>
                  </a:p>
                </p:txBody>
              </p:sp>
              <p:sp>
                <p:nvSpPr>
                  <p:cNvPr id="102" name="Line 149"/>
                  <p:cNvSpPr>
                    <a:spLocks noChangeShapeType="1"/>
                  </p:cNvSpPr>
                  <p:nvPr/>
                </p:nvSpPr>
                <p:spPr bwMode="auto">
                  <a:xfrm>
                    <a:off x="6952031" y="4176218"/>
                    <a:ext cx="138855" cy="5591"/>
                  </a:xfrm>
                  <a:prstGeom prst="line">
                    <a:avLst/>
                  </a:prstGeom>
                  <a:noFill/>
                  <a:ln w="12700">
                    <a:solidFill>
                      <a:srgbClr val="C00000"/>
                    </a:solidFill>
                    <a:round/>
                    <a:headEnd/>
                    <a:tailEnd/>
                  </a:ln>
                </p:spPr>
                <p:txBody>
                  <a:bodyPr/>
                  <a:lstStyle/>
                  <a:p>
                    <a:endParaRPr lang="en-US"/>
                  </a:p>
                </p:txBody>
              </p:sp>
              <p:sp>
                <p:nvSpPr>
                  <p:cNvPr id="103" name="Line 149"/>
                  <p:cNvSpPr>
                    <a:spLocks noChangeShapeType="1"/>
                  </p:cNvSpPr>
                  <p:nvPr/>
                </p:nvSpPr>
                <p:spPr bwMode="auto">
                  <a:xfrm>
                    <a:off x="6728194" y="4647705"/>
                    <a:ext cx="138855" cy="5591"/>
                  </a:xfrm>
                  <a:prstGeom prst="line">
                    <a:avLst/>
                  </a:prstGeom>
                  <a:noFill/>
                  <a:ln w="12700">
                    <a:solidFill>
                      <a:srgbClr val="C00000"/>
                    </a:solidFill>
                    <a:round/>
                    <a:headEnd/>
                    <a:tailEnd/>
                  </a:ln>
                </p:spPr>
                <p:txBody>
                  <a:bodyPr/>
                  <a:lstStyle/>
                  <a:p>
                    <a:endParaRPr lang="en-US"/>
                  </a:p>
                </p:txBody>
              </p:sp>
            </p:grpSp>
            <p:grpSp>
              <p:nvGrpSpPr>
                <p:cNvPr id="80" name="Group 693"/>
                <p:cNvGrpSpPr>
                  <a:grpSpLocks/>
                </p:cNvGrpSpPr>
                <p:nvPr/>
              </p:nvGrpSpPr>
              <p:grpSpPr bwMode="auto">
                <a:xfrm>
                  <a:off x="5970954" y="4123841"/>
                  <a:ext cx="1849523" cy="496117"/>
                  <a:chOff x="5970954" y="4123841"/>
                  <a:chExt cx="1849523" cy="496117"/>
                </a:xfrm>
              </p:grpSpPr>
              <p:sp>
                <p:nvSpPr>
                  <p:cNvPr id="81" name="Line 149"/>
                  <p:cNvSpPr>
                    <a:spLocks noChangeShapeType="1"/>
                  </p:cNvSpPr>
                  <p:nvPr/>
                </p:nvSpPr>
                <p:spPr bwMode="auto">
                  <a:xfrm>
                    <a:off x="5970954" y="4614367"/>
                    <a:ext cx="138855" cy="5591"/>
                  </a:xfrm>
                  <a:prstGeom prst="line">
                    <a:avLst/>
                  </a:prstGeom>
                  <a:noFill/>
                  <a:ln w="12700">
                    <a:solidFill>
                      <a:srgbClr val="C00000"/>
                    </a:solidFill>
                    <a:round/>
                    <a:headEnd/>
                    <a:tailEnd/>
                  </a:ln>
                </p:spPr>
                <p:txBody>
                  <a:bodyPr/>
                  <a:lstStyle/>
                  <a:p>
                    <a:endParaRPr lang="en-US"/>
                  </a:p>
                </p:txBody>
              </p:sp>
              <p:sp>
                <p:nvSpPr>
                  <p:cNvPr id="82" name="Line 149"/>
                  <p:cNvSpPr>
                    <a:spLocks noChangeShapeType="1"/>
                  </p:cNvSpPr>
                  <p:nvPr/>
                </p:nvSpPr>
                <p:spPr bwMode="auto">
                  <a:xfrm>
                    <a:off x="6223308" y="4123841"/>
                    <a:ext cx="138855" cy="5591"/>
                  </a:xfrm>
                  <a:prstGeom prst="line">
                    <a:avLst/>
                  </a:prstGeom>
                  <a:noFill/>
                  <a:ln w="12700">
                    <a:solidFill>
                      <a:srgbClr val="C00000"/>
                    </a:solidFill>
                    <a:round/>
                    <a:headEnd/>
                    <a:tailEnd/>
                  </a:ln>
                </p:spPr>
                <p:txBody>
                  <a:bodyPr/>
                  <a:lstStyle/>
                  <a:p>
                    <a:endParaRPr lang="en-US"/>
                  </a:p>
                </p:txBody>
              </p:sp>
              <p:sp>
                <p:nvSpPr>
                  <p:cNvPr id="83" name="Line 199"/>
                  <p:cNvSpPr>
                    <a:spLocks noChangeShapeType="1"/>
                  </p:cNvSpPr>
                  <p:nvPr/>
                </p:nvSpPr>
                <p:spPr bwMode="auto">
                  <a:xfrm>
                    <a:off x="7693434" y="4273441"/>
                    <a:ext cx="127043" cy="91042"/>
                  </a:xfrm>
                  <a:prstGeom prst="line">
                    <a:avLst/>
                  </a:prstGeom>
                  <a:noFill/>
                  <a:ln w="12700">
                    <a:solidFill>
                      <a:srgbClr val="C00000"/>
                    </a:solidFill>
                    <a:round/>
                    <a:headEnd/>
                    <a:tailEnd/>
                  </a:ln>
                </p:spPr>
                <p:txBody>
                  <a:bodyPr/>
                  <a:lstStyle/>
                  <a:p>
                    <a:endParaRPr lang="en-US"/>
                  </a:p>
                </p:txBody>
              </p:sp>
            </p:grpSp>
          </p:grpSp>
          <p:sp>
            <p:nvSpPr>
              <p:cNvPr id="78" name="Line 200"/>
              <p:cNvSpPr>
                <a:spLocks noChangeShapeType="1"/>
              </p:cNvSpPr>
              <p:nvPr/>
            </p:nvSpPr>
            <p:spPr bwMode="auto">
              <a:xfrm flipV="1">
                <a:off x="6848475" y="3857624"/>
                <a:ext cx="152400" cy="161925"/>
              </a:xfrm>
              <a:prstGeom prst="line">
                <a:avLst/>
              </a:prstGeom>
              <a:noFill/>
              <a:ln w="12700">
                <a:solidFill>
                  <a:srgbClr val="C00000"/>
                </a:solidFill>
                <a:round/>
                <a:headEnd/>
                <a:tailEnd/>
              </a:ln>
            </p:spPr>
            <p:txBody>
              <a:bodyPr/>
              <a:lstStyle/>
              <a:p>
                <a:endParaRPr lang="en-US"/>
              </a:p>
            </p:txBody>
          </p:sp>
        </p:grpSp>
        <p:sp>
          <p:nvSpPr>
            <p:cNvPr id="25" name="Line 85"/>
            <p:cNvSpPr>
              <a:spLocks noChangeShapeType="1"/>
            </p:cNvSpPr>
            <p:nvPr/>
          </p:nvSpPr>
          <p:spPr bwMode="auto">
            <a:xfrm>
              <a:off x="1886177" y="3286125"/>
              <a:ext cx="0" cy="0"/>
            </a:xfrm>
            <a:prstGeom prst="line">
              <a:avLst/>
            </a:prstGeom>
            <a:noFill/>
            <a:ln w="12700">
              <a:solidFill>
                <a:schemeClr val="tx1"/>
              </a:solidFill>
              <a:round/>
              <a:headEnd/>
              <a:tailEnd/>
            </a:ln>
          </p:spPr>
          <p:txBody>
            <a:bodyPr/>
            <a:lstStyle/>
            <a:p>
              <a:endParaRPr lang="en-US"/>
            </a:p>
          </p:txBody>
        </p:sp>
        <p:sp>
          <p:nvSpPr>
            <p:cNvPr id="26" name="Line 87"/>
            <p:cNvSpPr>
              <a:spLocks noChangeShapeType="1"/>
            </p:cNvSpPr>
            <p:nvPr/>
          </p:nvSpPr>
          <p:spPr bwMode="auto">
            <a:xfrm>
              <a:off x="3724502" y="3760788"/>
              <a:ext cx="0" cy="0"/>
            </a:xfrm>
            <a:prstGeom prst="line">
              <a:avLst/>
            </a:prstGeom>
            <a:noFill/>
            <a:ln w="12700">
              <a:solidFill>
                <a:schemeClr val="tx1"/>
              </a:solidFill>
              <a:round/>
              <a:headEnd/>
              <a:tailEnd/>
            </a:ln>
          </p:spPr>
          <p:txBody>
            <a:bodyPr/>
            <a:lstStyle/>
            <a:p>
              <a:endParaRPr lang="en-US"/>
            </a:p>
          </p:txBody>
        </p:sp>
        <p:sp>
          <p:nvSpPr>
            <p:cNvPr id="27" name="Line 89"/>
            <p:cNvSpPr>
              <a:spLocks noChangeShapeType="1"/>
            </p:cNvSpPr>
            <p:nvPr/>
          </p:nvSpPr>
          <p:spPr bwMode="auto">
            <a:xfrm>
              <a:off x="3057752" y="3760788"/>
              <a:ext cx="0" cy="0"/>
            </a:xfrm>
            <a:prstGeom prst="line">
              <a:avLst/>
            </a:prstGeom>
            <a:noFill/>
            <a:ln w="12700">
              <a:solidFill>
                <a:schemeClr val="tx1"/>
              </a:solidFill>
              <a:round/>
              <a:headEnd/>
              <a:tailEnd/>
            </a:ln>
          </p:spPr>
          <p:txBody>
            <a:bodyPr/>
            <a:lstStyle/>
            <a:p>
              <a:endParaRPr lang="en-US"/>
            </a:p>
          </p:txBody>
        </p:sp>
        <p:sp>
          <p:nvSpPr>
            <p:cNvPr id="28" name="Line 91"/>
            <p:cNvSpPr>
              <a:spLocks noChangeShapeType="1"/>
            </p:cNvSpPr>
            <p:nvPr/>
          </p:nvSpPr>
          <p:spPr bwMode="auto">
            <a:xfrm>
              <a:off x="2630714" y="3286125"/>
              <a:ext cx="0" cy="0"/>
            </a:xfrm>
            <a:prstGeom prst="line">
              <a:avLst/>
            </a:prstGeom>
            <a:noFill/>
            <a:ln w="12700">
              <a:solidFill>
                <a:schemeClr val="tx1"/>
              </a:solidFill>
              <a:round/>
              <a:headEnd/>
              <a:tailEnd/>
            </a:ln>
          </p:spPr>
          <p:txBody>
            <a:bodyPr/>
            <a:lstStyle/>
            <a:p>
              <a:endParaRPr lang="en-US"/>
            </a:p>
          </p:txBody>
        </p:sp>
        <p:sp>
          <p:nvSpPr>
            <p:cNvPr id="29" name="Line 93"/>
            <p:cNvSpPr>
              <a:spLocks noChangeShapeType="1"/>
            </p:cNvSpPr>
            <p:nvPr/>
          </p:nvSpPr>
          <p:spPr bwMode="auto">
            <a:xfrm>
              <a:off x="2392589" y="3760788"/>
              <a:ext cx="0" cy="0"/>
            </a:xfrm>
            <a:prstGeom prst="line">
              <a:avLst/>
            </a:prstGeom>
            <a:noFill/>
            <a:ln w="12700">
              <a:solidFill>
                <a:schemeClr val="tx1"/>
              </a:solidFill>
              <a:round/>
              <a:headEnd/>
              <a:tailEnd/>
            </a:ln>
          </p:spPr>
          <p:txBody>
            <a:bodyPr/>
            <a:lstStyle/>
            <a:p>
              <a:endParaRPr lang="en-US"/>
            </a:p>
          </p:txBody>
        </p:sp>
        <p:sp>
          <p:nvSpPr>
            <p:cNvPr id="30" name="Line 95"/>
            <p:cNvSpPr>
              <a:spLocks noChangeShapeType="1"/>
            </p:cNvSpPr>
            <p:nvPr/>
          </p:nvSpPr>
          <p:spPr bwMode="auto">
            <a:xfrm>
              <a:off x="3349852" y="3286125"/>
              <a:ext cx="0" cy="0"/>
            </a:xfrm>
            <a:prstGeom prst="line">
              <a:avLst/>
            </a:prstGeom>
            <a:noFill/>
            <a:ln w="12700">
              <a:solidFill>
                <a:schemeClr val="tx1"/>
              </a:solidFill>
              <a:round/>
              <a:headEnd/>
              <a:tailEnd/>
            </a:ln>
          </p:spPr>
          <p:txBody>
            <a:bodyPr/>
            <a:lstStyle/>
            <a:p>
              <a:endParaRPr lang="en-US"/>
            </a:p>
          </p:txBody>
        </p:sp>
        <p:sp>
          <p:nvSpPr>
            <p:cNvPr id="31" name="Line 97"/>
            <p:cNvSpPr>
              <a:spLocks noChangeShapeType="1"/>
            </p:cNvSpPr>
            <p:nvPr/>
          </p:nvSpPr>
          <p:spPr bwMode="auto">
            <a:xfrm>
              <a:off x="4070577" y="3286125"/>
              <a:ext cx="0" cy="0"/>
            </a:xfrm>
            <a:prstGeom prst="line">
              <a:avLst/>
            </a:prstGeom>
            <a:noFill/>
            <a:ln w="12700">
              <a:solidFill>
                <a:schemeClr val="tx1"/>
              </a:solidFill>
              <a:round/>
              <a:headEnd/>
              <a:tailEnd/>
            </a:ln>
          </p:spPr>
          <p:txBody>
            <a:bodyPr/>
            <a:lstStyle/>
            <a:p>
              <a:endParaRPr lang="en-US"/>
            </a:p>
          </p:txBody>
        </p:sp>
        <p:sp>
          <p:nvSpPr>
            <p:cNvPr id="32" name="Line 99"/>
            <p:cNvSpPr>
              <a:spLocks noChangeShapeType="1"/>
            </p:cNvSpPr>
            <p:nvPr/>
          </p:nvSpPr>
          <p:spPr bwMode="auto">
            <a:xfrm>
              <a:off x="4789714" y="3286125"/>
              <a:ext cx="0" cy="0"/>
            </a:xfrm>
            <a:prstGeom prst="line">
              <a:avLst/>
            </a:prstGeom>
            <a:noFill/>
            <a:ln w="12700">
              <a:solidFill>
                <a:schemeClr val="tx1"/>
              </a:solidFill>
              <a:round/>
              <a:headEnd/>
              <a:tailEnd/>
            </a:ln>
          </p:spPr>
          <p:txBody>
            <a:bodyPr/>
            <a:lstStyle/>
            <a:p>
              <a:endParaRPr lang="en-US"/>
            </a:p>
          </p:txBody>
        </p:sp>
        <p:sp>
          <p:nvSpPr>
            <p:cNvPr id="33" name="Line 101"/>
            <p:cNvSpPr>
              <a:spLocks noChangeShapeType="1"/>
            </p:cNvSpPr>
            <p:nvPr/>
          </p:nvSpPr>
          <p:spPr bwMode="auto">
            <a:xfrm>
              <a:off x="5510439" y="3286125"/>
              <a:ext cx="0" cy="0"/>
            </a:xfrm>
            <a:prstGeom prst="line">
              <a:avLst/>
            </a:prstGeom>
            <a:noFill/>
            <a:ln w="12700">
              <a:solidFill>
                <a:schemeClr val="tx1"/>
              </a:solidFill>
              <a:round/>
              <a:headEnd/>
              <a:tailEnd/>
            </a:ln>
          </p:spPr>
          <p:txBody>
            <a:bodyPr/>
            <a:lstStyle/>
            <a:p>
              <a:endParaRPr lang="en-US"/>
            </a:p>
          </p:txBody>
        </p:sp>
        <p:sp>
          <p:nvSpPr>
            <p:cNvPr id="34" name="Line 103"/>
            <p:cNvSpPr>
              <a:spLocks noChangeShapeType="1"/>
            </p:cNvSpPr>
            <p:nvPr/>
          </p:nvSpPr>
          <p:spPr bwMode="auto">
            <a:xfrm>
              <a:off x="6229577" y="3286125"/>
              <a:ext cx="0" cy="0"/>
            </a:xfrm>
            <a:prstGeom prst="line">
              <a:avLst/>
            </a:prstGeom>
            <a:noFill/>
            <a:ln w="12700">
              <a:solidFill>
                <a:schemeClr val="tx1"/>
              </a:solidFill>
              <a:round/>
              <a:headEnd/>
              <a:tailEnd/>
            </a:ln>
          </p:spPr>
          <p:txBody>
            <a:bodyPr/>
            <a:lstStyle/>
            <a:p>
              <a:endParaRPr lang="en-US"/>
            </a:p>
          </p:txBody>
        </p:sp>
        <p:sp>
          <p:nvSpPr>
            <p:cNvPr id="35" name="Line 105"/>
            <p:cNvSpPr>
              <a:spLocks noChangeShapeType="1"/>
            </p:cNvSpPr>
            <p:nvPr/>
          </p:nvSpPr>
          <p:spPr bwMode="auto">
            <a:xfrm>
              <a:off x="4389664" y="3760788"/>
              <a:ext cx="0" cy="0"/>
            </a:xfrm>
            <a:prstGeom prst="line">
              <a:avLst/>
            </a:prstGeom>
            <a:noFill/>
            <a:ln w="12700">
              <a:solidFill>
                <a:schemeClr val="tx1"/>
              </a:solidFill>
              <a:round/>
              <a:headEnd/>
              <a:tailEnd/>
            </a:ln>
          </p:spPr>
          <p:txBody>
            <a:bodyPr/>
            <a:lstStyle/>
            <a:p>
              <a:endParaRPr lang="en-US"/>
            </a:p>
          </p:txBody>
        </p:sp>
        <p:sp>
          <p:nvSpPr>
            <p:cNvPr id="36" name="Line 107"/>
            <p:cNvSpPr>
              <a:spLocks noChangeShapeType="1"/>
            </p:cNvSpPr>
            <p:nvPr/>
          </p:nvSpPr>
          <p:spPr bwMode="auto">
            <a:xfrm>
              <a:off x="5056414" y="3760788"/>
              <a:ext cx="0" cy="0"/>
            </a:xfrm>
            <a:prstGeom prst="line">
              <a:avLst/>
            </a:prstGeom>
            <a:noFill/>
            <a:ln w="12700">
              <a:solidFill>
                <a:schemeClr val="tx1"/>
              </a:solidFill>
              <a:round/>
              <a:headEnd/>
              <a:tailEnd/>
            </a:ln>
          </p:spPr>
          <p:txBody>
            <a:bodyPr/>
            <a:lstStyle/>
            <a:p>
              <a:endParaRPr lang="en-US"/>
            </a:p>
          </p:txBody>
        </p:sp>
        <p:sp>
          <p:nvSpPr>
            <p:cNvPr id="37" name="Line 109"/>
            <p:cNvSpPr>
              <a:spLocks noChangeShapeType="1"/>
            </p:cNvSpPr>
            <p:nvPr/>
          </p:nvSpPr>
          <p:spPr bwMode="auto">
            <a:xfrm>
              <a:off x="5723164" y="3760788"/>
              <a:ext cx="0" cy="0"/>
            </a:xfrm>
            <a:prstGeom prst="line">
              <a:avLst/>
            </a:prstGeom>
            <a:noFill/>
            <a:ln w="12700">
              <a:solidFill>
                <a:schemeClr val="tx1"/>
              </a:solidFill>
              <a:round/>
              <a:headEnd/>
              <a:tailEnd/>
            </a:ln>
          </p:spPr>
          <p:txBody>
            <a:bodyPr/>
            <a:lstStyle/>
            <a:p>
              <a:endParaRPr lang="en-US"/>
            </a:p>
          </p:txBody>
        </p:sp>
        <p:sp>
          <p:nvSpPr>
            <p:cNvPr id="38" name="Line 111"/>
            <p:cNvSpPr>
              <a:spLocks noChangeShapeType="1"/>
            </p:cNvSpPr>
            <p:nvPr/>
          </p:nvSpPr>
          <p:spPr bwMode="auto">
            <a:xfrm>
              <a:off x="3151414" y="4227513"/>
              <a:ext cx="0" cy="0"/>
            </a:xfrm>
            <a:prstGeom prst="line">
              <a:avLst/>
            </a:prstGeom>
            <a:noFill/>
            <a:ln w="12700">
              <a:solidFill>
                <a:schemeClr val="tx1"/>
              </a:solidFill>
              <a:round/>
              <a:headEnd/>
              <a:tailEnd/>
            </a:ln>
          </p:spPr>
          <p:txBody>
            <a:bodyPr/>
            <a:lstStyle/>
            <a:p>
              <a:endParaRPr lang="en-US"/>
            </a:p>
          </p:txBody>
        </p:sp>
        <p:sp>
          <p:nvSpPr>
            <p:cNvPr id="39" name="Line 113"/>
            <p:cNvSpPr>
              <a:spLocks noChangeShapeType="1"/>
            </p:cNvSpPr>
            <p:nvPr/>
          </p:nvSpPr>
          <p:spPr bwMode="auto">
            <a:xfrm>
              <a:off x="3856264" y="4227513"/>
              <a:ext cx="0" cy="0"/>
            </a:xfrm>
            <a:prstGeom prst="line">
              <a:avLst/>
            </a:prstGeom>
            <a:noFill/>
            <a:ln w="12700">
              <a:solidFill>
                <a:schemeClr val="tx1"/>
              </a:solidFill>
              <a:round/>
              <a:headEnd/>
              <a:tailEnd/>
            </a:ln>
          </p:spPr>
          <p:txBody>
            <a:bodyPr/>
            <a:lstStyle/>
            <a:p>
              <a:endParaRPr lang="en-US"/>
            </a:p>
          </p:txBody>
        </p:sp>
        <p:sp>
          <p:nvSpPr>
            <p:cNvPr id="40" name="Line 115"/>
            <p:cNvSpPr>
              <a:spLocks noChangeShapeType="1"/>
            </p:cNvSpPr>
            <p:nvPr/>
          </p:nvSpPr>
          <p:spPr bwMode="auto">
            <a:xfrm>
              <a:off x="4559527" y="4227513"/>
              <a:ext cx="0" cy="0"/>
            </a:xfrm>
            <a:prstGeom prst="line">
              <a:avLst/>
            </a:prstGeom>
            <a:noFill/>
            <a:ln w="12700">
              <a:solidFill>
                <a:schemeClr val="tx1"/>
              </a:solidFill>
              <a:round/>
              <a:headEnd/>
              <a:tailEnd/>
            </a:ln>
          </p:spPr>
          <p:txBody>
            <a:bodyPr/>
            <a:lstStyle/>
            <a:p>
              <a:endParaRPr lang="en-US"/>
            </a:p>
          </p:txBody>
        </p:sp>
        <p:sp>
          <p:nvSpPr>
            <p:cNvPr id="41" name="Line 117"/>
            <p:cNvSpPr>
              <a:spLocks noChangeShapeType="1"/>
            </p:cNvSpPr>
            <p:nvPr/>
          </p:nvSpPr>
          <p:spPr bwMode="auto">
            <a:xfrm>
              <a:off x="5264377" y="4227513"/>
              <a:ext cx="0" cy="0"/>
            </a:xfrm>
            <a:prstGeom prst="line">
              <a:avLst/>
            </a:prstGeom>
            <a:noFill/>
            <a:ln w="12700">
              <a:solidFill>
                <a:schemeClr val="tx1"/>
              </a:solidFill>
              <a:round/>
              <a:headEnd/>
              <a:tailEnd/>
            </a:ln>
          </p:spPr>
          <p:txBody>
            <a:bodyPr/>
            <a:lstStyle/>
            <a:p>
              <a:endParaRPr lang="en-US"/>
            </a:p>
          </p:txBody>
        </p:sp>
        <p:sp>
          <p:nvSpPr>
            <p:cNvPr id="42" name="Line 119"/>
            <p:cNvSpPr>
              <a:spLocks noChangeShapeType="1"/>
            </p:cNvSpPr>
            <p:nvPr/>
          </p:nvSpPr>
          <p:spPr bwMode="auto">
            <a:xfrm>
              <a:off x="5969227" y="4227513"/>
              <a:ext cx="0" cy="0"/>
            </a:xfrm>
            <a:prstGeom prst="line">
              <a:avLst/>
            </a:prstGeom>
            <a:noFill/>
            <a:ln w="12700">
              <a:solidFill>
                <a:schemeClr val="tx1"/>
              </a:solidFill>
              <a:round/>
              <a:headEnd/>
              <a:tailEnd/>
            </a:ln>
          </p:spPr>
          <p:txBody>
            <a:bodyPr/>
            <a:lstStyle/>
            <a:p>
              <a:endParaRPr lang="en-US"/>
            </a:p>
          </p:txBody>
        </p:sp>
        <p:sp>
          <p:nvSpPr>
            <p:cNvPr id="43" name="Line 121"/>
            <p:cNvSpPr>
              <a:spLocks noChangeShapeType="1"/>
            </p:cNvSpPr>
            <p:nvPr/>
          </p:nvSpPr>
          <p:spPr bwMode="auto">
            <a:xfrm>
              <a:off x="2446564" y="4227513"/>
              <a:ext cx="0" cy="0"/>
            </a:xfrm>
            <a:prstGeom prst="line">
              <a:avLst/>
            </a:prstGeom>
            <a:noFill/>
            <a:ln w="12700">
              <a:solidFill>
                <a:schemeClr val="tx1"/>
              </a:solidFill>
              <a:round/>
              <a:headEnd/>
              <a:tailEnd/>
            </a:ln>
          </p:spPr>
          <p:txBody>
            <a:bodyPr/>
            <a:lstStyle/>
            <a:p>
              <a:endParaRPr lang="en-US"/>
            </a:p>
          </p:txBody>
        </p:sp>
        <p:sp>
          <p:nvSpPr>
            <p:cNvPr id="44" name="Line 123"/>
            <p:cNvSpPr>
              <a:spLocks noChangeShapeType="1"/>
            </p:cNvSpPr>
            <p:nvPr/>
          </p:nvSpPr>
          <p:spPr bwMode="auto">
            <a:xfrm>
              <a:off x="6672489" y="4227513"/>
              <a:ext cx="0" cy="0"/>
            </a:xfrm>
            <a:prstGeom prst="line">
              <a:avLst/>
            </a:prstGeom>
            <a:noFill/>
            <a:ln w="12700">
              <a:solidFill>
                <a:schemeClr val="tx1"/>
              </a:solidFill>
              <a:round/>
              <a:headEnd/>
              <a:tailEnd/>
            </a:ln>
          </p:spPr>
          <p:txBody>
            <a:bodyPr/>
            <a:lstStyle/>
            <a:p>
              <a:endParaRPr lang="en-US"/>
            </a:p>
          </p:txBody>
        </p:sp>
        <p:sp>
          <p:nvSpPr>
            <p:cNvPr id="45" name="Line 145"/>
            <p:cNvSpPr>
              <a:spLocks noChangeShapeType="1"/>
            </p:cNvSpPr>
            <p:nvPr/>
          </p:nvSpPr>
          <p:spPr bwMode="auto">
            <a:xfrm>
              <a:off x="3497489" y="3743325"/>
              <a:ext cx="0" cy="0"/>
            </a:xfrm>
            <a:prstGeom prst="line">
              <a:avLst/>
            </a:prstGeom>
            <a:noFill/>
            <a:ln w="12700">
              <a:solidFill>
                <a:schemeClr val="tx1"/>
              </a:solidFill>
              <a:round/>
              <a:headEnd/>
              <a:tailEnd/>
            </a:ln>
          </p:spPr>
          <p:txBody>
            <a:bodyPr/>
            <a:lstStyle/>
            <a:p>
              <a:endParaRPr lang="en-US"/>
            </a:p>
          </p:txBody>
        </p:sp>
        <p:sp>
          <p:nvSpPr>
            <p:cNvPr id="46" name="Line 146"/>
            <p:cNvSpPr>
              <a:spLocks noChangeShapeType="1"/>
            </p:cNvSpPr>
            <p:nvPr/>
          </p:nvSpPr>
          <p:spPr bwMode="auto">
            <a:xfrm>
              <a:off x="4189639" y="3278188"/>
              <a:ext cx="0" cy="7937"/>
            </a:xfrm>
            <a:prstGeom prst="line">
              <a:avLst/>
            </a:prstGeom>
            <a:noFill/>
            <a:ln w="12700">
              <a:solidFill>
                <a:schemeClr val="tx1"/>
              </a:solidFill>
              <a:round/>
              <a:headEnd/>
              <a:tailEnd/>
            </a:ln>
          </p:spPr>
          <p:txBody>
            <a:bodyPr/>
            <a:lstStyle/>
            <a:p>
              <a:endParaRPr lang="en-US"/>
            </a:p>
          </p:txBody>
        </p:sp>
        <p:grpSp>
          <p:nvGrpSpPr>
            <p:cNvPr id="47" name="Group 179"/>
            <p:cNvGrpSpPr>
              <a:grpSpLocks/>
            </p:cNvGrpSpPr>
            <p:nvPr/>
          </p:nvGrpSpPr>
          <p:grpSpPr bwMode="auto">
            <a:xfrm>
              <a:off x="1077913" y="2917825"/>
              <a:ext cx="7118350" cy="1358900"/>
              <a:chOff x="1077693" y="3485054"/>
              <a:chExt cx="7118426" cy="1358005"/>
            </a:xfrm>
          </p:grpSpPr>
          <p:sp>
            <p:nvSpPr>
              <p:cNvPr id="48" name="Oval 84"/>
              <p:cNvSpPr>
                <a:spLocks noChangeArrowheads="1"/>
              </p:cNvSpPr>
              <p:nvPr/>
            </p:nvSpPr>
            <p:spPr bwMode="auto">
              <a:xfrm>
                <a:off x="1786100" y="3499343"/>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49" name="Oval 86"/>
              <p:cNvSpPr>
                <a:spLocks noChangeArrowheads="1"/>
              </p:cNvSpPr>
              <p:nvPr/>
            </p:nvSpPr>
            <p:spPr bwMode="auto">
              <a:xfrm>
                <a:off x="3634168" y="3968429"/>
                <a:ext cx="600419"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50" name="Oval 88"/>
              <p:cNvSpPr>
                <a:spLocks noChangeArrowheads="1"/>
              </p:cNvSpPr>
              <p:nvPr/>
            </p:nvSpPr>
            <p:spPr bwMode="auto">
              <a:xfrm>
                <a:off x="2968179" y="3968429"/>
                <a:ext cx="600419"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51" name="Oval 90"/>
              <p:cNvSpPr>
                <a:spLocks noChangeArrowheads="1"/>
              </p:cNvSpPr>
              <p:nvPr/>
            </p:nvSpPr>
            <p:spPr bwMode="auto">
              <a:xfrm>
                <a:off x="2540087" y="3485054"/>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52" name="Oval 92"/>
              <p:cNvSpPr>
                <a:spLocks noChangeArrowheads="1"/>
              </p:cNvSpPr>
              <p:nvPr/>
            </p:nvSpPr>
            <p:spPr bwMode="auto">
              <a:xfrm>
                <a:off x="2302189" y="3958903"/>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53" name="Oval 94"/>
              <p:cNvSpPr>
                <a:spLocks noChangeArrowheads="1"/>
              </p:cNvSpPr>
              <p:nvPr/>
            </p:nvSpPr>
            <p:spPr bwMode="auto">
              <a:xfrm>
                <a:off x="3260076" y="3485054"/>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54" name="Oval 96"/>
              <p:cNvSpPr>
                <a:spLocks noChangeArrowheads="1"/>
              </p:cNvSpPr>
              <p:nvPr/>
            </p:nvSpPr>
            <p:spPr bwMode="auto">
              <a:xfrm>
                <a:off x="3980064" y="3494580"/>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55" name="Oval 98"/>
              <p:cNvSpPr>
                <a:spLocks noChangeArrowheads="1"/>
              </p:cNvSpPr>
              <p:nvPr/>
            </p:nvSpPr>
            <p:spPr bwMode="auto">
              <a:xfrm>
                <a:off x="4700053" y="3494580"/>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56" name="Oval 100"/>
              <p:cNvSpPr>
                <a:spLocks noChangeArrowheads="1"/>
              </p:cNvSpPr>
              <p:nvPr/>
            </p:nvSpPr>
            <p:spPr bwMode="auto">
              <a:xfrm>
                <a:off x="5420042" y="3494580"/>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57" name="Oval 102"/>
              <p:cNvSpPr>
                <a:spLocks noChangeArrowheads="1"/>
              </p:cNvSpPr>
              <p:nvPr/>
            </p:nvSpPr>
            <p:spPr bwMode="auto">
              <a:xfrm>
                <a:off x="6130504" y="3499343"/>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58" name="Oval 104"/>
              <p:cNvSpPr>
                <a:spLocks noChangeArrowheads="1"/>
              </p:cNvSpPr>
              <p:nvPr/>
            </p:nvSpPr>
            <p:spPr bwMode="auto">
              <a:xfrm>
                <a:off x="4300158" y="3968429"/>
                <a:ext cx="600419"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59" name="Oval 106"/>
              <p:cNvSpPr>
                <a:spLocks noChangeArrowheads="1"/>
              </p:cNvSpPr>
              <p:nvPr/>
            </p:nvSpPr>
            <p:spPr bwMode="auto">
              <a:xfrm>
                <a:off x="4966148" y="3968429"/>
                <a:ext cx="600419"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60" name="Oval 108"/>
              <p:cNvSpPr>
                <a:spLocks noChangeArrowheads="1"/>
              </p:cNvSpPr>
              <p:nvPr/>
            </p:nvSpPr>
            <p:spPr bwMode="auto">
              <a:xfrm>
                <a:off x="5633423" y="3968429"/>
                <a:ext cx="600419"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61" name="Oval 110"/>
              <p:cNvSpPr>
                <a:spLocks noChangeArrowheads="1"/>
              </p:cNvSpPr>
              <p:nvPr/>
            </p:nvSpPr>
            <p:spPr bwMode="auto">
              <a:xfrm>
                <a:off x="2610756" y="4435289"/>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62" name="Oval 112"/>
              <p:cNvSpPr>
                <a:spLocks noChangeArrowheads="1"/>
              </p:cNvSpPr>
              <p:nvPr/>
            </p:nvSpPr>
            <p:spPr bwMode="auto">
              <a:xfrm>
                <a:off x="3315316" y="4435289"/>
                <a:ext cx="600419"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63" name="Oval 114"/>
              <p:cNvSpPr>
                <a:spLocks noChangeArrowheads="1"/>
              </p:cNvSpPr>
              <p:nvPr/>
            </p:nvSpPr>
            <p:spPr bwMode="auto">
              <a:xfrm>
                <a:off x="4018591" y="4435289"/>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64" name="Oval 116"/>
              <p:cNvSpPr>
                <a:spLocks noChangeArrowheads="1"/>
              </p:cNvSpPr>
              <p:nvPr/>
            </p:nvSpPr>
            <p:spPr bwMode="auto">
              <a:xfrm>
                <a:off x="4723151" y="4435289"/>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65" name="Oval 118"/>
              <p:cNvSpPr>
                <a:spLocks noChangeArrowheads="1"/>
              </p:cNvSpPr>
              <p:nvPr/>
            </p:nvSpPr>
            <p:spPr bwMode="auto">
              <a:xfrm>
                <a:off x="5427712" y="4435289"/>
                <a:ext cx="600419"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66" name="Oval 120"/>
              <p:cNvSpPr>
                <a:spLocks noChangeArrowheads="1"/>
              </p:cNvSpPr>
              <p:nvPr/>
            </p:nvSpPr>
            <p:spPr bwMode="auto">
              <a:xfrm>
                <a:off x="1906196" y="4425763"/>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67" name="Oval 122"/>
              <p:cNvSpPr>
                <a:spLocks noChangeArrowheads="1"/>
              </p:cNvSpPr>
              <p:nvPr/>
            </p:nvSpPr>
            <p:spPr bwMode="auto">
              <a:xfrm>
                <a:off x="6121460" y="4440052"/>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68" name="Oval 147"/>
              <p:cNvSpPr>
                <a:spLocks noChangeArrowheads="1"/>
              </p:cNvSpPr>
              <p:nvPr/>
            </p:nvSpPr>
            <p:spPr bwMode="auto">
              <a:xfrm>
                <a:off x="6358028" y="3959214"/>
                <a:ext cx="601705" cy="353639"/>
              </a:xfrm>
              <a:prstGeom prst="ellipse">
                <a:avLst/>
              </a:prstGeom>
              <a:solidFill>
                <a:srgbClr val="CC9900"/>
              </a:solidFill>
              <a:ln w="12700">
                <a:solidFill>
                  <a:schemeClr val="tx1"/>
                </a:solidFill>
                <a:round/>
                <a:headEnd/>
                <a:tailEnd/>
              </a:ln>
            </p:spPr>
            <p:txBody>
              <a:bodyPr wrap="none" anchor="ctr"/>
              <a:lstStyle/>
              <a:p>
                <a:pPr algn="ctr" eaLnBrk="0" hangingPunct="0"/>
                <a:endParaRPr lang="en-US" sz="1400" b="1" dirty="0">
                  <a:solidFill>
                    <a:srgbClr val="000099"/>
                  </a:solidFill>
                  <a:latin typeface="Times New Roman" pitchFamily="18" charset="0"/>
                </a:endParaRPr>
              </a:p>
            </p:txBody>
          </p:sp>
          <p:sp>
            <p:nvSpPr>
              <p:cNvPr id="69" name="Oval 148"/>
              <p:cNvSpPr>
                <a:spLocks noChangeArrowheads="1"/>
              </p:cNvSpPr>
              <p:nvPr/>
            </p:nvSpPr>
            <p:spPr bwMode="auto">
              <a:xfrm>
                <a:off x="1575246" y="3970396"/>
                <a:ext cx="601705" cy="353639"/>
              </a:xfrm>
              <a:prstGeom prst="ellipse">
                <a:avLst/>
              </a:prstGeom>
              <a:solidFill>
                <a:srgbClr val="CC9900"/>
              </a:solidFill>
              <a:ln w="12700">
                <a:solidFill>
                  <a:schemeClr val="tx1"/>
                </a:solidFill>
                <a:round/>
                <a:headEnd/>
                <a:tailEnd/>
              </a:ln>
            </p:spPr>
            <p:txBody>
              <a:bodyPr wrap="none" anchor="ctr"/>
              <a:lstStyle/>
              <a:p>
                <a:pPr algn="ctr" eaLnBrk="0" hangingPunct="0"/>
                <a:endParaRPr lang="en-US" sz="1400" b="1" dirty="0">
                  <a:solidFill>
                    <a:srgbClr val="000099"/>
                  </a:solidFill>
                  <a:latin typeface="Times New Roman" pitchFamily="18" charset="0"/>
                </a:endParaRPr>
              </a:p>
            </p:txBody>
          </p:sp>
          <p:sp>
            <p:nvSpPr>
              <p:cNvPr id="70" name="Oval 147"/>
              <p:cNvSpPr>
                <a:spLocks noChangeArrowheads="1"/>
              </p:cNvSpPr>
              <p:nvPr/>
            </p:nvSpPr>
            <p:spPr bwMode="auto">
              <a:xfrm>
                <a:off x="7089983" y="4018107"/>
                <a:ext cx="601705" cy="353639"/>
              </a:xfrm>
              <a:prstGeom prst="ellipse">
                <a:avLst/>
              </a:prstGeom>
              <a:solidFill>
                <a:srgbClr val="CC9900"/>
              </a:solidFill>
              <a:ln w="12700">
                <a:solidFill>
                  <a:schemeClr val="tx1"/>
                </a:solidFill>
                <a:round/>
                <a:headEnd/>
                <a:tailEnd/>
              </a:ln>
            </p:spPr>
            <p:txBody>
              <a:bodyPr wrap="none" anchor="ctr"/>
              <a:lstStyle/>
              <a:p>
                <a:pPr algn="ctr" eaLnBrk="0" hangingPunct="0"/>
                <a:endParaRPr lang="en-US" sz="1400" b="1" dirty="0">
                  <a:solidFill>
                    <a:srgbClr val="000099"/>
                  </a:solidFill>
                  <a:latin typeface="Times New Roman" pitchFamily="18" charset="0"/>
                </a:endParaRPr>
              </a:p>
            </p:txBody>
          </p:sp>
          <p:sp>
            <p:nvSpPr>
              <p:cNvPr id="71" name="Oval 102"/>
              <p:cNvSpPr>
                <a:spLocks noChangeArrowheads="1"/>
              </p:cNvSpPr>
              <p:nvPr/>
            </p:nvSpPr>
            <p:spPr bwMode="auto">
              <a:xfrm>
                <a:off x="6836701" y="3548711"/>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72" name="Oval 122"/>
              <p:cNvSpPr>
                <a:spLocks noChangeArrowheads="1"/>
              </p:cNvSpPr>
              <p:nvPr/>
            </p:nvSpPr>
            <p:spPr bwMode="auto">
              <a:xfrm>
                <a:off x="6853415" y="4489420"/>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73" name="Oval 102"/>
              <p:cNvSpPr>
                <a:spLocks noChangeArrowheads="1"/>
              </p:cNvSpPr>
              <p:nvPr/>
            </p:nvSpPr>
            <p:spPr bwMode="auto">
              <a:xfrm>
                <a:off x="7594414" y="3662474"/>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74" name="Oval 102"/>
              <p:cNvSpPr>
                <a:spLocks noChangeArrowheads="1"/>
              </p:cNvSpPr>
              <p:nvPr/>
            </p:nvSpPr>
            <p:spPr bwMode="auto">
              <a:xfrm>
                <a:off x="7593004" y="4357940"/>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75" name="Oval 102"/>
              <p:cNvSpPr>
                <a:spLocks noChangeArrowheads="1"/>
              </p:cNvSpPr>
              <p:nvPr/>
            </p:nvSpPr>
            <p:spPr bwMode="auto">
              <a:xfrm>
                <a:off x="1077693" y="3636716"/>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76" name="Oval 102"/>
              <p:cNvSpPr>
                <a:spLocks noChangeArrowheads="1"/>
              </p:cNvSpPr>
              <p:nvPr/>
            </p:nvSpPr>
            <p:spPr bwMode="auto">
              <a:xfrm>
                <a:off x="1165698" y="4342913"/>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grpSp>
      </p:grpSp>
    </p:spTree>
    <p:extLst>
      <p:ext uri="{BB962C8B-B14F-4D97-AF65-F5344CB8AC3E}">
        <p14:creationId xmlns:p14="http://schemas.microsoft.com/office/powerpoint/2010/main" val="164243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body" idx="1"/>
          </p:nvPr>
        </p:nvSpPr>
        <p:spPr>
          <a:xfrm>
            <a:off x="188686" y="1335316"/>
            <a:ext cx="8723085" cy="5341256"/>
          </a:xfrm>
        </p:spPr>
        <p:txBody>
          <a:bodyPr/>
          <a:lstStyle/>
          <a:p>
            <a:pPr eaLnBrk="1" hangingPunct="1">
              <a:buFont typeface="Wingdings" pitchFamily="2" charset="2"/>
              <a:buChar char="§"/>
            </a:pPr>
            <a:r>
              <a:rPr lang="en-US" dirty="0"/>
              <a:t>Executive Functions must be assessed in tandem with other mental constructs.</a:t>
            </a:r>
          </a:p>
          <a:p>
            <a:pPr eaLnBrk="1" hangingPunct="1">
              <a:buFont typeface="Wingdings" pitchFamily="2" charset="2"/>
              <a:buChar char="§"/>
            </a:pPr>
            <a:r>
              <a:rPr lang="en-US" dirty="0"/>
              <a:t>Specific measures of Executive Functions always involve the assessment, to some degree, of a construct other than executive functions.</a:t>
            </a:r>
          </a:p>
          <a:p>
            <a:pPr eaLnBrk="1" hangingPunct="1">
              <a:buFont typeface="Wingdings" pitchFamily="2" charset="2"/>
              <a:buChar char="§"/>
            </a:pPr>
            <a:r>
              <a:rPr lang="en-US" dirty="0"/>
              <a:t>For the most accurate observation or measurement of EFs, the contributions of other constructs need to be minimized,            controlled for, or acknowledged.</a:t>
            </a:r>
          </a:p>
          <a:p>
            <a:pPr eaLnBrk="1" hangingPunct="1">
              <a:buFont typeface="Wingdings" pitchFamily="2" charset="2"/>
              <a:buChar char="§"/>
            </a:pPr>
            <a:endParaRPr lang="en-US" sz="4400" dirty="0"/>
          </a:p>
        </p:txBody>
      </p:sp>
      <p:sp>
        <p:nvSpPr>
          <p:cNvPr id="10" name="Rectangle 9"/>
          <p:cNvSpPr/>
          <p:nvPr/>
        </p:nvSpPr>
        <p:spPr>
          <a:xfrm>
            <a:off x="129951"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latin typeface="Rockwell" pitchFamily="18" charset="0"/>
            </a:endParaRPr>
          </a:p>
        </p:txBody>
      </p:sp>
      <p:cxnSp>
        <p:nvCxnSpPr>
          <p:cNvPr id="11" name="Straight Connector 10"/>
          <p:cNvCxnSpPr/>
          <p:nvPr/>
        </p:nvCxnSpPr>
        <p:spPr>
          <a:xfrm>
            <a:off x="1539198" y="1205362"/>
            <a:ext cx="5630862"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104451" name="Rectangle 3"/>
          <p:cNvSpPr>
            <a:spLocks noGrp="1" noChangeArrowheads="1"/>
          </p:cNvSpPr>
          <p:nvPr>
            <p:ph type="title"/>
          </p:nvPr>
        </p:nvSpPr>
        <p:spPr>
          <a:xfrm>
            <a:off x="272486" y="102482"/>
            <a:ext cx="8164286" cy="1023257"/>
          </a:xfrm>
        </p:spPr>
        <p:txBody>
          <a:bodyPr/>
          <a:lstStyle/>
          <a:p>
            <a:pPr algn="l" eaLnBrk="1" hangingPunct="1"/>
            <a:r>
              <a:rPr lang="en-US" sz="3200" dirty="0"/>
              <a:t>Individually-administered </a:t>
            </a:r>
            <a:br>
              <a:rPr lang="en-US" sz="3200" dirty="0"/>
            </a:br>
            <a:r>
              <a:rPr lang="en-US" sz="3200" dirty="0"/>
              <a:t>			     Assessments of EF</a:t>
            </a:r>
          </a:p>
        </p:txBody>
      </p:sp>
      <p:grpSp>
        <p:nvGrpSpPr>
          <p:cNvPr id="6" name="Group 5"/>
          <p:cNvGrpSpPr/>
          <p:nvPr/>
        </p:nvGrpSpPr>
        <p:grpSpPr>
          <a:xfrm>
            <a:off x="6934199" y="5041899"/>
            <a:ext cx="1409881" cy="1411885"/>
            <a:chOff x="1077913" y="558800"/>
            <a:chExt cx="7118350" cy="6159500"/>
          </a:xfrm>
        </p:grpSpPr>
        <p:grpSp>
          <p:nvGrpSpPr>
            <p:cNvPr id="7" name="Group 326"/>
            <p:cNvGrpSpPr/>
            <p:nvPr/>
          </p:nvGrpSpPr>
          <p:grpSpPr>
            <a:xfrm>
              <a:off x="1370255" y="3256309"/>
              <a:ext cx="6683476" cy="3340434"/>
              <a:chOff x="1370255" y="3256309"/>
              <a:chExt cx="6683476" cy="3340434"/>
            </a:xfrm>
          </p:grpSpPr>
          <p:cxnSp>
            <p:nvCxnSpPr>
              <p:cNvPr id="253" name="Straight Connector 252"/>
              <p:cNvCxnSpPr/>
              <p:nvPr/>
            </p:nvCxnSpPr>
            <p:spPr bwMode="auto">
              <a:xfrm>
                <a:off x="1463022" y="4134081"/>
                <a:ext cx="2789664" cy="223769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bwMode="auto">
              <a:xfrm>
                <a:off x="1915886" y="3599543"/>
                <a:ext cx="2975428" cy="2888343"/>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bwMode="auto">
              <a:xfrm>
                <a:off x="1370255" y="3394056"/>
                <a:ext cx="3267060" cy="3072058"/>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bwMode="auto">
              <a:xfrm flipH="1">
                <a:off x="5094515" y="4106223"/>
                <a:ext cx="2795744" cy="2396177"/>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bwMode="auto">
              <a:xfrm flipH="1">
                <a:off x="4855029" y="3256309"/>
                <a:ext cx="3198702" cy="3340434"/>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bwMode="auto">
              <a:xfrm flipH="1">
                <a:off x="4680858" y="3657600"/>
                <a:ext cx="2793999" cy="289560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8" name="Group 469"/>
            <p:cNvGrpSpPr>
              <a:grpSpLocks/>
            </p:cNvGrpSpPr>
            <p:nvPr/>
          </p:nvGrpSpPr>
          <p:grpSpPr bwMode="auto">
            <a:xfrm>
              <a:off x="3903663" y="4645025"/>
              <a:ext cx="1524000" cy="1131888"/>
              <a:chOff x="2177136" y="3744685"/>
              <a:chExt cx="1712694" cy="2206170"/>
            </a:xfrm>
          </p:grpSpPr>
          <p:grpSp>
            <p:nvGrpSpPr>
              <p:cNvPr id="200" name="Group 760"/>
              <p:cNvGrpSpPr>
                <a:grpSpLocks/>
              </p:cNvGrpSpPr>
              <p:nvPr/>
            </p:nvGrpSpPr>
            <p:grpSpPr bwMode="auto">
              <a:xfrm>
                <a:off x="2177136" y="3744685"/>
                <a:ext cx="1712694" cy="2206170"/>
                <a:chOff x="1524000" y="0"/>
                <a:chExt cx="7576457" cy="6858000"/>
              </a:xfrm>
            </p:grpSpPr>
            <p:sp>
              <p:nvSpPr>
                <p:cNvPr id="202" name="Rectangle 201"/>
                <p:cNvSpPr/>
                <p:nvPr/>
              </p:nvSpPr>
              <p:spPr>
                <a:xfrm>
                  <a:off x="1524000" y="0"/>
                  <a:ext cx="7576457" cy="6858000"/>
                </a:xfrm>
                <a:prstGeom prst="rec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03" name="Group 59"/>
                <p:cNvGrpSpPr>
                  <a:grpSpLocks/>
                </p:cNvGrpSpPr>
                <p:nvPr/>
              </p:nvGrpSpPr>
              <p:grpSpPr bwMode="auto">
                <a:xfrm>
                  <a:off x="1699542" y="643667"/>
                  <a:ext cx="7131493" cy="6054680"/>
                  <a:chOff x="2163883" y="769003"/>
                  <a:chExt cx="6522011" cy="5660826"/>
                </a:xfrm>
              </p:grpSpPr>
              <p:grpSp>
                <p:nvGrpSpPr>
                  <p:cNvPr id="204" name="Group 71"/>
                  <p:cNvGrpSpPr>
                    <a:grpSpLocks/>
                  </p:cNvGrpSpPr>
                  <p:nvPr/>
                </p:nvGrpSpPr>
                <p:grpSpPr bwMode="auto">
                  <a:xfrm>
                    <a:off x="2163883" y="4378757"/>
                    <a:ext cx="5972123" cy="1194735"/>
                    <a:chOff x="1149180" y="4214579"/>
                    <a:chExt cx="6909141" cy="1102245"/>
                  </a:xfrm>
                </p:grpSpPr>
                <p:sp>
                  <p:nvSpPr>
                    <p:cNvPr id="251" name="Parallelogram 250"/>
                    <p:cNvSpPr/>
                    <p:nvPr/>
                  </p:nvSpPr>
                  <p:spPr>
                    <a:xfrm>
                      <a:off x="1948764" y="4245085"/>
                      <a:ext cx="6112266" cy="1012192"/>
                    </a:xfrm>
                    <a:prstGeom prst="parallelogram">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2" name="Isosceles Triangle 251"/>
                    <p:cNvSpPr/>
                    <p:nvPr/>
                  </p:nvSpPr>
                  <p:spPr>
                    <a:xfrm flipV="1">
                      <a:off x="1147155" y="4211898"/>
                      <a:ext cx="1661665" cy="1103457"/>
                    </a:xfrm>
                    <a:prstGeom prst="triangle">
                      <a:avLst/>
                    </a:pr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05" name="Group 56"/>
                  <p:cNvGrpSpPr>
                    <a:grpSpLocks/>
                  </p:cNvGrpSpPr>
                  <p:nvPr/>
                </p:nvGrpSpPr>
                <p:grpSpPr bwMode="auto">
                  <a:xfrm>
                    <a:off x="3507309" y="1163162"/>
                    <a:ext cx="4402428" cy="1619751"/>
                    <a:chOff x="2855919" y="1132340"/>
                    <a:chExt cx="4956181" cy="1552577"/>
                  </a:xfrm>
                </p:grpSpPr>
                <p:sp>
                  <p:nvSpPr>
                    <p:cNvPr id="210" name="AutoShape 4"/>
                    <p:cNvSpPr>
                      <a:spLocks noChangeArrowheads="1"/>
                    </p:cNvSpPr>
                    <p:nvPr/>
                  </p:nvSpPr>
                  <p:spPr bwMode="auto">
                    <a:xfrm>
                      <a:off x="6811974" y="1684791"/>
                      <a:ext cx="522288" cy="290513"/>
                    </a:xfrm>
                    <a:prstGeom prst="plus">
                      <a:avLst>
                        <a:gd name="adj" fmla="val 25000"/>
                      </a:avLst>
                    </a:prstGeom>
                    <a:solidFill>
                      <a:srgbClr val="AAACF0"/>
                    </a:solidFill>
                    <a:ln w="12700">
                      <a:solidFill>
                        <a:schemeClr val="tx1"/>
                      </a:solidFill>
                      <a:miter lim="800000"/>
                      <a:headEnd/>
                      <a:tailEnd/>
                    </a:ln>
                  </p:spPr>
                  <p:txBody>
                    <a:bodyPr wrap="none" anchor="ctr"/>
                    <a:lstStyle/>
                    <a:p>
                      <a:endParaRPr lang="en-US"/>
                    </a:p>
                  </p:txBody>
                </p:sp>
                <p:sp>
                  <p:nvSpPr>
                    <p:cNvPr id="211" name="Line 5"/>
                    <p:cNvSpPr>
                      <a:spLocks noChangeShapeType="1"/>
                    </p:cNvSpPr>
                    <p:nvPr/>
                  </p:nvSpPr>
                  <p:spPr bwMode="auto">
                    <a:xfrm flipV="1">
                      <a:off x="3976695" y="1575253"/>
                      <a:ext cx="0" cy="465138"/>
                    </a:xfrm>
                    <a:prstGeom prst="line">
                      <a:avLst/>
                    </a:prstGeom>
                    <a:noFill/>
                    <a:ln w="12700">
                      <a:solidFill>
                        <a:schemeClr val="tx1"/>
                      </a:solidFill>
                      <a:round/>
                      <a:headEnd/>
                      <a:tailEnd type="triangle" w="med" len="med"/>
                    </a:ln>
                  </p:spPr>
                  <p:txBody>
                    <a:bodyPr/>
                    <a:lstStyle/>
                    <a:p>
                      <a:endParaRPr lang="en-US"/>
                    </a:p>
                  </p:txBody>
                </p:sp>
                <p:sp>
                  <p:nvSpPr>
                    <p:cNvPr id="212" name="AutoShape 6"/>
                    <p:cNvSpPr>
                      <a:spLocks noChangeArrowheads="1"/>
                    </p:cNvSpPr>
                    <p:nvPr/>
                  </p:nvSpPr>
                  <p:spPr bwMode="auto">
                    <a:xfrm>
                      <a:off x="6964374" y="1837191"/>
                      <a:ext cx="522288" cy="290513"/>
                    </a:xfrm>
                    <a:prstGeom prst="plus">
                      <a:avLst>
                        <a:gd name="adj" fmla="val 25000"/>
                      </a:avLst>
                    </a:prstGeom>
                    <a:solidFill>
                      <a:schemeClr val="accent2"/>
                    </a:solidFill>
                    <a:ln w="12700">
                      <a:solidFill>
                        <a:schemeClr val="tx1"/>
                      </a:solidFill>
                      <a:prstDash val="sysDot"/>
                      <a:miter lim="800000"/>
                      <a:headEnd/>
                      <a:tailEnd/>
                    </a:ln>
                  </p:spPr>
                  <p:txBody>
                    <a:bodyPr wrap="none" anchor="ctr"/>
                    <a:lstStyle/>
                    <a:p>
                      <a:endParaRPr lang="en-US"/>
                    </a:p>
                  </p:txBody>
                </p:sp>
                <p:sp>
                  <p:nvSpPr>
                    <p:cNvPr id="213" name="AutoShape 7"/>
                    <p:cNvSpPr>
                      <a:spLocks noChangeArrowheads="1"/>
                    </p:cNvSpPr>
                    <p:nvPr/>
                  </p:nvSpPr>
                  <p:spPr bwMode="auto">
                    <a:xfrm>
                      <a:off x="7116774" y="1989591"/>
                      <a:ext cx="522288" cy="290513"/>
                    </a:xfrm>
                    <a:prstGeom prst="plus">
                      <a:avLst>
                        <a:gd name="adj" fmla="val 25000"/>
                      </a:avLst>
                    </a:prstGeom>
                    <a:solidFill>
                      <a:srgbClr val="AAACF0"/>
                    </a:solidFill>
                    <a:ln w="12700">
                      <a:solidFill>
                        <a:schemeClr val="tx1"/>
                      </a:solidFill>
                      <a:miter lim="800000"/>
                      <a:headEnd/>
                      <a:tailEnd/>
                    </a:ln>
                  </p:spPr>
                  <p:txBody>
                    <a:bodyPr wrap="none" anchor="ctr"/>
                    <a:lstStyle/>
                    <a:p>
                      <a:endParaRPr lang="en-US"/>
                    </a:p>
                  </p:txBody>
                </p:sp>
                <p:sp>
                  <p:nvSpPr>
                    <p:cNvPr id="214" name="AutoShape 8"/>
                    <p:cNvSpPr>
                      <a:spLocks noChangeArrowheads="1"/>
                    </p:cNvSpPr>
                    <p:nvPr/>
                  </p:nvSpPr>
                  <p:spPr bwMode="auto">
                    <a:xfrm>
                      <a:off x="7269174" y="2141992"/>
                      <a:ext cx="522288" cy="290513"/>
                    </a:xfrm>
                    <a:prstGeom prst="plus">
                      <a:avLst>
                        <a:gd name="adj" fmla="val 25000"/>
                      </a:avLst>
                    </a:prstGeom>
                    <a:solidFill>
                      <a:srgbClr val="0000FF"/>
                    </a:solidFill>
                    <a:ln w="12700">
                      <a:solidFill>
                        <a:schemeClr val="tx1"/>
                      </a:solidFill>
                      <a:miter lim="800000"/>
                      <a:headEnd/>
                      <a:tailEnd/>
                    </a:ln>
                  </p:spPr>
                  <p:txBody>
                    <a:bodyPr wrap="none" anchor="ctr"/>
                    <a:lstStyle/>
                    <a:p>
                      <a:endParaRPr lang="en-US"/>
                    </a:p>
                  </p:txBody>
                </p:sp>
                <p:sp>
                  <p:nvSpPr>
                    <p:cNvPr id="215" name="AutoShape 9"/>
                    <p:cNvSpPr>
                      <a:spLocks noChangeArrowheads="1"/>
                    </p:cNvSpPr>
                    <p:nvPr/>
                  </p:nvSpPr>
                  <p:spPr bwMode="auto">
                    <a:xfrm>
                      <a:off x="6942149" y="2222954"/>
                      <a:ext cx="522288" cy="290513"/>
                    </a:xfrm>
                    <a:prstGeom prst="plus">
                      <a:avLst>
                        <a:gd name="adj" fmla="val 25000"/>
                      </a:avLst>
                    </a:prstGeom>
                    <a:solidFill>
                      <a:srgbClr val="AAACF0"/>
                    </a:solidFill>
                    <a:ln w="12700">
                      <a:solidFill>
                        <a:schemeClr val="tx1"/>
                      </a:solidFill>
                      <a:miter lim="800000"/>
                      <a:headEnd/>
                      <a:tailEnd/>
                    </a:ln>
                  </p:spPr>
                  <p:txBody>
                    <a:bodyPr wrap="none" anchor="ctr"/>
                    <a:lstStyle/>
                    <a:p>
                      <a:endParaRPr lang="en-US"/>
                    </a:p>
                  </p:txBody>
                </p:sp>
                <p:sp>
                  <p:nvSpPr>
                    <p:cNvPr id="216" name="AutoShape 10"/>
                    <p:cNvSpPr>
                      <a:spLocks noChangeArrowheads="1"/>
                    </p:cNvSpPr>
                    <p:nvPr/>
                  </p:nvSpPr>
                  <p:spPr bwMode="auto">
                    <a:xfrm>
                      <a:off x="7108837" y="1995941"/>
                      <a:ext cx="522288" cy="290513"/>
                    </a:xfrm>
                    <a:prstGeom prst="plus">
                      <a:avLst>
                        <a:gd name="adj" fmla="val 25000"/>
                      </a:avLst>
                    </a:prstGeom>
                    <a:solidFill>
                      <a:srgbClr val="8CCBD0"/>
                    </a:solidFill>
                    <a:ln w="12700">
                      <a:solidFill>
                        <a:schemeClr val="tx1"/>
                      </a:solidFill>
                      <a:miter lim="800000"/>
                      <a:headEnd/>
                      <a:tailEnd/>
                    </a:ln>
                  </p:spPr>
                  <p:txBody>
                    <a:bodyPr wrap="none" anchor="ctr"/>
                    <a:lstStyle/>
                    <a:p>
                      <a:endParaRPr lang="en-US"/>
                    </a:p>
                  </p:txBody>
                </p:sp>
                <p:sp>
                  <p:nvSpPr>
                    <p:cNvPr id="217" name="AutoShape 11"/>
                    <p:cNvSpPr>
                      <a:spLocks noChangeArrowheads="1"/>
                    </p:cNvSpPr>
                    <p:nvPr/>
                  </p:nvSpPr>
                  <p:spPr bwMode="auto">
                    <a:xfrm>
                      <a:off x="6323023" y="1276803"/>
                      <a:ext cx="706438" cy="379413"/>
                    </a:xfrm>
                    <a:prstGeom prst="plus">
                      <a:avLst>
                        <a:gd name="adj" fmla="val 25000"/>
                      </a:avLst>
                    </a:prstGeom>
                    <a:solidFill>
                      <a:srgbClr val="8CCBD0"/>
                    </a:solidFill>
                    <a:ln w="12700">
                      <a:solidFill>
                        <a:schemeClr val="tx1"/>
                      </a:solidFill>
                      <a:prstDash val="dash"/>
                      <a:miter lim="800000"/>
                      <a:headEnd/>
                      <a:tailEnd/>
                    </a:ln>
                  </p:spPr>
                  <p:txBody>
                    <a:bodyPr wrap="none" anchor="ctr"/>
                    <a:lstStyle/>
                    <a:p>
                      <a:endParaRPr lang="en-US"/>
                    </a:p>
                  </p:txBody>
                </p:sp>
                <p:sp>
                  <p:nvSpPr>
                    <p:cNvPr id="218" name="AutoShape 12"/>
                    <p:cNvSpPr>
                      <a:spLocks noChangeArrowheads="1"/>
                    </p:cNvSpPr>
                    <p:nvPr/>
                  </p:nvSpPr>
                  <p:spPr bwMode="auto">
                    <a:xfrm>
                      <a:off x="3470282" y="1343478"/>
                      <a:ext cx="522288" cy="290513"/>
                    </a:xfrm>
                    <a:prstGeom prst="plus">
                      <a:avLst>
                        <a:gd name="adj" fmla="val 25000"/>
                      </a:avLst>
                    </a:prstGeom>
                    <a:solidFill>
                      <a:srgbClr val="8CCBD0"/>
                    </a:solidFill>
                    <a:ln w="12700">
                      <a:solidFill>
                        <a:schemeClr val="tx1"/>
                      </a:solidFill>
                      <a:miter lim="800000"/>
                      <a:headEnd/>
                      <a:tailEnd/>
                    </a:ln>
                  </p:spPr>
                  <p:txBody>
                    <a:bodyPr wrap="none" anchor="ctr"/>
                    <a:lstStyle/>
                    <a:p>
                      <a:endParaRPr lang="en-US"/>
                    </a:p>
                  </p:txBody>
                </p:sp>
                <p:sp>
                  <p:nvSpPr>
                    <p:cNvPr id="219" name="AutoShape 13"/>
                    <p:cNvSpPr>
                      <a:spLocks noChangeArrowheads="1"/>
                    </p:cNvSpPr>
                    <p:nvPr/>
                  </p:nvSpPr>
                  <p:spPr bwMode="auto">
                    <a:xfrm>
                      <a:off x="3560770" y="1195840"/>
                      <a:ext cx="522288" cy="290513"/>
                    </a:xfrm>
                    <a:prstGeom prst="plus">
                      <a:avLst>
                        <a:gd name="adj" fmla="val 25000"/>
                      </a:avLst>
                    </a:prstGeom>
                    <a:solidFill>
                      <a:srgbClr val="CC0000"/>
                    </a:solidFill>
                    <a:ln w="12700">
                      <a:solidFill>
                        <a:schemeClr val="tx1"/>
                      </a:solidFill>
                      <a:miter lim="800000"/>
                      <a:headEnd/>
                      <a:tailEnd/>
                    </a:ln>
                  </p:spPr>
                  <p:txBody>
                    <a:bodyPr wrap="none" anchor="ctr"/>
                    <a:lstStyle/>
                    <a:p>
                      <a:endParaRPr lang="en-US"/>
                    </a:p>
                  </p:txBody>
                </p:sp>
                <p:sp>
                  <p:nvSpPr>
                    <p:cNvPr id="220" name="AutoShape 14"/>
                    <p:cNvSpPr>
                      <a:spLocks noChangeArrowheads="1"/>
                    </p:cNvSpPr>
                    <p:nvPr/>
                  </p:nvSpPr>
                  <p:spPr bwMode="auto">
                    <a:xfrm>
                      <a:off x="6886586" y="1132340"/>
                      <a:ext cx="649288" cy="531813"/>
                    </a:xfrm>
                    <a:prstGeom prst="plus">
                      <a:avLst>
                        <a:gd name="adj" fmla="val 25000"/>
                      </a:avLst>
                    </a:prstGeom>
                    <a:solidFill>
                      <a:srgbClr val="AAACF0"/>
                    </a:solidFill>
                    <a:ln w="12700">
                      <a:solidFill>
                        <a:schemeClr val="tx1"/>
                      </a:solidFill>
                      <a:miter lim="800000"/>
                      <a:headEnd/>
                      <a:tailEnd/>
                    </a:ln>
                  </p:spPr>
                  <p:txBody>
                    <a:bodyPr wrap="none" anchor="ctr"/>
                    <a:lstStyle/>
                    <a:p>
                      <a:endParaRPr lang="en-US"/>
                    </a:p>
                  </p:txBody>
                </p:sp>
                <p:sp>
                  <p:nvSpPr>
                    <p:cNvPr id="221" name="AutoShape 15"/>
                    <p:cNvSpPr>
                      <a:spLocks noChangeArrowheads="1"/>
                    </p:cNvSpPr>
                    <p:nvPr/>
                  </p:nvSpPr>
                  <p:spPr bwMode="auto">
                    <a:xfrm>
                      <a:off x="6253173" y="1851479"/>
                      <a:ext cx="522288" cy="290513"/>
                    </a:xfrm>
                    <a:prstGeom prst="plus">
                      <a:avLst>
                        <a:gd name="adj" fmla="val 25000"/>
                      </a:avLst>
                    </a:prstGeom>
                    <a:solidFill>
                      <a:srgbClr val="AAACF0"/>
                    </a:solidFill>
                    <a:ln w="12700">
                      <a:solidFill>
                        <a:schemeClr val="tx1"/>
                      </a:solidFill>
                      <a:miter lim="800000"/>
                      <a:headEnd/>
                      <a:tailEnd/>
                    </a:ln>
                  </p:spPr>
                  <p:txBody>
                    <a:bodyPr wrap="none" anchor="ctr"/>
                    <a:lstStyle/>
                    <a:p>
                      <a:endParaRPr lang="en-US"/>
                    </a:p>
                  </p:txBody>
                </p:sp>
                <p:sp>
                  <p:nvSpPr>
                    <p:cNvPr id="222" name="AutoShape 16"/>
                    <p:cNvSpPr>
                      <a:spLocks noChangeArrowheads="1"/>
                    </p:cNvSpPr>
                    <p:nvPr/>
                  </p:nvSpPr>
                  <p:spPr bwMode="auto">
                    <a:xfrm>
                      <a:off x="6667511" y="2434092"/>
                      <a:ext cx="868364" cy="250825"/>
                    </a:xfrm>
                    <a:prstGeom prst="plus">
                      <a:avLst>
                        <a:gd name="adj" fmla="val 25000"/>
                      </a:avLst>
                    </a:prstGeom>
                    <a:solidFill>
                      <a:srgbClr val="0000FF"/>
                    </a:solidFill>
                    <a:ln w="12700" cap="rnd">
                      <a:solidFill>
                        <a:schemeClr val="tx1"/>
                      </a:solidFill>
                      <a:prstDash val="sysDot"/>
                      <a:miter lim="800000"/>
                      <a:headEnd/>
                      <a:tailEnd/>
                    </a:ln>
                  </p:spPr>
                  <p:txBody>
                    <a:bodyPr wrap="none" anchor="ctr"/>
                    <a:lstStyle/>
                    <a:p>
                      <a:endParaRPr lang="en-US"/>
                    </a:p>
                  </p:txBody>
                </p:sp>
                <p:sp>
                  <p:nvSpPr>
                    <p:cNvPr id="223" name="AutoShape 17"/>
                    <p:cNvSpPr>
                      <a:spLocks noChangeArrowheads="1"/>
                    </p:cNvSpPr>
                    <p:nvPr/>
                  </p:nvSpPr>
                  <p:spPr bwMode="auto">
                    <a:xfrm>
                      <a:off x="3622682" y="1394278"/>
                      <a:ext cx="706438" cy="392113"/>
                    </a:xfrm>
                    <a:prstGeom prst="plus">
                      <a:avLst>
                        <a:gd name="adj" fmla="val 25000"/>
                      </a:avLst>
                    </a:prstGeom>
                    <a:solidFill>
                      <a:srgbClr val="8CCBD0"/>
                    </a:solidFill>
                    <a:ln w="12700">
                      <a:solidFill>
                        <a:schemeClr val="tx1"/>
                      </a:solidFill>
                      <a:prstDash val="dash"/>
                      <a:miter lim="800000"/>
                      <a:headEnd/>
                      <a:tailEnd/>
                    </a:ln>
                  </p:spPr>
                  <p:txBody>
                    <a:bodyPr wrap="none" anchor="ctr"/>
                    <a:lstStyle/>
                    <a:p>
                      <a:endParaRPr lang="en-US"/>
                    </a:p>
                  </p:txBody>
                </p:sp>
                <p:sp>
                  <p:nvSpPr>
                    <p:cNvPr id="224" name="AutoShape 18"/>
                    <p:cNvSpPr>
                      <a:spLocks noChangeArrowheads="1"/>
                    </p:cNvSpPr>
                    <p:nvPr/>
                  </p:nvSpPr>
                  <p:spPr bwMode="auto">
                    <a:xfrm>
                      <a:off x="3775083" y="1648278"/>
                      <a:ext cx="522288" cy="290513"/>
                    </a:xfrm>
                    <a:prstGeom prst="plus">
                      <a:avLst>
                        <a:gd name="adj" fmla="val 25000"/>
                      </a:avLst>
                    </a:prstGeom>
                    <a:noFill/>
                    <a:ln w="12700">
                      <a:solidFill>
                        <a:schemeClr val="tx1"/>
                      </a:solidFill>
                      <a:miter lim="800000"/>
                      <a:headEnd/>
                      <a:tailEnd/>
                    </a:ln>
                  </p:spPr>
                  <p:txBody>
                    <a:bodyPr wrap="none" anchor="ctr"/>
                    <a:lstStyle/>
                    <a:p>
                      <a:endParaRPr lang="en-US"/>
                    </a:p>
                  </p:txBody>
                </p:sp>
                <p:sp>
                  <p:nvSpPr>
                    <p:cNvPr id="225" name="AutoShape 19"/>
                    <p:cNvSpPr>
                      <a:spLocks noChangeArrowheads="1"/>
                    </p:cNvSpPr>
                    <p:nvPr/>
                  </p:nvSpPr>
                  <p:spPr bwMode="auto">
                    <a:xfrm>
                      <a:off x="4060833" y="1686378"/>
                      <a:ext cx="522288" cy="290513"/>
                    </a:xfrm>
                    <a:prstGeom prst="plus">
                      <a:avLst>
                        <a:gd name="adj" fmla="val 25000"/>
                      </a:avLst>
                    </a:prstGeom>
                    <a:solidFill>
                      <a:srgbClr val="5255E0"/>
                    </a:solidFill>
                    <a:ln w="12700">
                      <a:solidFill>
                        <a:schemeClr val="tx1"/>
                      </a:solidFill>
                      <a:miter lim="800000"/>
                      <a:headEnd/>
                      <a:tailEnd/>
                    </a:ln>
                  </p:spPr>
                  <p:txBody>
                    <a:bodyPr wrap="none" anchor="ctr"/>
                    <a:lstStyle/>
                    <a:p>
                      <a:endParaRPr lang="en-US"/>
                    </a:p>
                  </p:txBody>
                </p:sp>
                <p:sp>
                  <p:nvSpPr>
                    <p:cNvPr id="226" name="AutoShape 20"/>
                    <p:cNvSpPr>
                      <a:spLocks noChangeArrowheads="1"/>
                    </p:cNvSpPr>
                    <p:nvPr/>
                  </p:nvSpPr>
                  <p:spPr bwMode="auto">
                    <a:xfrm>
                      <a:off x="2917832" y="1337128"/>
                      <a:ext cx="922339" cy="392113"/>
                    </a:xfrm>
                    <a:prstGeom prst="plus">
                      <a:avLst>
                        <a:gd name="adj" fmla="val 25000"/>
                      </a:avLst>
                    </a:prstGeom>
                    <a:solidFill>
                      <a:srgbClr val="5255E0"/>
                    </a:solidFill>
                    <a:ln w="12700" cap="rnd">
                      <a:solidFill>
                        <a:schemeClr val="tx1"/>
                      </a:solidFill>
                      <a:prstDash val="sysDot"/>
                      <a:miter lim="800000"/>
                      <a:headEnd/>
                      <a:tailEnd/>
                    </a:ln>
                  </p:spPr>
                  <p:txBody>
                    <a:bodyPr wrap="none" anchor="ctr"/>
                    <a:lstStyle/>
                    <a:p>
                      <a:endParaRPr lang="en-US"/>
                    </a:p>
                  </p:txBody>
                </p:sp>
                <p:sp>
                  <p:nvSpPr>
                    <p:cNvPr id="227" name="AutoShape 21"/>
                    <p:cNvSpPr>
                      <a:spLocks noChangeArrowheads="1"/>
                    </p:cNvSpPr>
                    <p:nvPr/>
                  </p:nvSpPr>
                  <p:spPr bwMode="auto">
                    <a:xfrm>
                      <a:off x="3382970" y="1676853"/>
                      <a:ext cx="522288" cy="290513"/>
                    </a:xfrm>
                    <a:prstGeom prst="plus">
                      <a:avLst>
                        <a:gd name="adj" fmla="val 25000"/>
                      </a:avLst>
                    </a:prstGeom>
                    <a:solidFill>
                      <a:srgbClr val="AAACF0"/>
                    </a:solidFill>
                    <a:ln w="12700">
                      <a:solidFill>
                        <a:schemeClr val="tx1"/>
                      </a:solidFill>
                      <a:miter lim="800000"/>
                      <a:headEnd/>
                      <a:tailEnd/>
                    </a:ln>
                  </p:spPr>
                  <p:txBody>
                    <a:bodyPr wrap="none" anchor="ctr"/>
                    <a:lstStyle/>
                    <a:p>
                      <a:endParaRPr lang="en-US"/>
                    </a:p>
                  </p:txBody>
                </p:sp>
                <p:sp>
                  <p:nvSpPr>
                    <p:cNvPr id="228" name="AutoShape 22"/>
                    <p:cNvSpPr>
                      <a:spLocks noChangeArrowheads="1"/>
                    </p:cNvSpPr>
                    <p:nvPr/>
                  </p:nvSpPr>
                  <p:spPr bwMode="auto">
                    <a:xfrm>
                      <a:off x="3636970" y="1838779"/>
                      <a:ext cx="522288" cy="290513"/>
                    </a:xfrm>
                    <a:prstGeom prst="plus">
                      <a:avLst>
                        <a:gd name="adj" fmla="val 25000"/>
                      </a:avLst>
                    </a:prstGeom>
                    <a:solidFill>
                      <a:srgbClr val="8CCBD0"/>
                    </a:solidFill>
                    <a:ln w="12700">
                      <a:solidFill>
                        <a:schemeClr val="tx1"/>
                      </a:solidFill>
                      <a:miter lim="800000"/>
                      <a:headEnd/>
                      <a:tailEnd/>
                    </a:ln>
                  </p:spPr>
                  <p:txBody>
                    <a:bodyPr wrap="none" anchor="ctr"/>
                    <a:lstStyle/>
                    <a:p>
                      <a:endParaRPr lang="en-US"/>
                    </a:p>
                  </p:txBody>
                </p:sp>
                <p:sp>
                  <p:nvSpPr>
                    <p:cNvPr id="229" name="AutoShape 23"/>
                    <p:cNvSpPr>
                      <a:spLocks noChangeArrowheads="1"/>
                    </p:cNvSpPr>
                    <p:nvPr/>
                  </p:nvSpPr>
                  <p:spPr bwMode="auto">
                    <a:xfrm>
                      <a:off x="2954344" y="2165804"/>
                      <a:ext cx="661988" cy="334963"/>
                    </a:xfrm>
                    <a:prstGeom prst="plus">
                      <a:avLst>
                        <a:gd name="adj" fmla="val 25000"/>
                      </a:avLst>
                    </a:prstGeom>
                    <a:solidFill>
                      <a:srgbClr val="8CCBD0"/>
                    </a:solidFill>
                    <a:ln w="12700">
                      <a:solidFill>
                        <a:schemeClr val="tx1"/>
                      </a:solidFill>
                      <a:miter lim="800000"/>
                      <a:headEnd/>
                      <a:tailEnd/>
                    </a:ln>
                  </p:spPr>
                  <p:txBody>
                    <a:bodyPr wrap="none" anchor="ctr"/>
                    <a:lstStyle/>
                    <a:p>
                      <a:endParaRPr lang="en-US"/>
                    </a:p>
                  </p:txBody>
                </p:sp>
                <p:sp>
                  <p:nvSpPr>
                    <p:cNvPr id="230" name="AutoShape 24"/>
                    <p:cNvSpPr>
                      <a:spLocks noChangeArrowheads="1"/>
                    </p:cNvSpPr>
                    <p:nvPr/>
                  </p:nvSpPr>
                  <p:spPr bwMode="auto">
                    <a:xfrm>
                      <a:off x="3408370" y="2310267"/>
                      <a:ext cx="522288" cy="290513"/>
                    </a:xfrm>
                    <a:prstGeom prst="plus">
                      <a:avLst>
                        <a:gd name="adj" fmla="val 25000"/>
                      </a:avLst>
                    </a:prstGeom>
                    <a:solidFill>
                      <a:schemeClr val="accent2"/>
                    </a:solidFill>
                    <a:ln w="12700">
                      <a:solidFill>
                        <a:schemeClr val="tx1"/>
                      </a:solidFill>
                      <a:miter lim="800000"/>
                      <a:headEnd/>
                      <a:tailEnd/>
                    </a:ln>
                  </p:spPr>
                  <p:txBody>
                    <a:bodyPr wrap="none" anchor="ctr"/>
                    <a:lstStyle/>
                    <a:p>
                      <a:endParaRPr lang="en-US"/>
                    </a:p>
                  </p:txBody>
                </p:sp>
                <p:sp>
                  <p:nvSpPr>
                    <p:cNvPr id="231" name="AutoShape 26"/>
                    <p:cNvSpPr>
                      <a:spLocks noChangeArrowheads="1"/>
                    </p:cNvSpPr>
                    <p:nvPr/>
                  </p:nvSpPr>
                  <p:spPr bwMode="auto">
                    <a:xfrm>
                      <a:off x="3990983" y="2095954"/>
                      <a:ext cx="763588" cy="461963"/>
                    </a:xfrm>
                    <a:prstGeom prst="plus">
                      <a:avLst>
                        <a:gd name="adj" fmla="val 25000"/>
                      </a:avLst>
                    </a:prstGeom>
                    <a:solidFill>
                      <a:srgbClr val="0000FF"/>
                    </a:solidFill>
                    <a:ln w="12700">
                      <a:solidFill>
                        <a:schemeClr val="tx1"/>
                      </a:solidFill>
                      <a:miter lim="800000"/>
                      <a:headEnd/>
                      <a:tailEnd/>
                    </a:ln>
                  </p:spPr>
                  <p:txBody>
                    <a:bodyPr wrap="none" anchor="ctr"/>
                    <a:lstStyle/>
                    <a:p>
                      <a:endParaRPr lang="en-US"/>
                    </a:p>
                  </p:txBody>
                </p:sp>
                <p:sp>
                  <p:nvSpPr>
                    <p:cNvPr id="232" name="AutoShape 28"/>
                    <p:cNvSpPr>
                      <a:spLocks noChangeArrowheads="1"/>
                    </p:cNvSpPr>
                    <p:nvPr/>
                  </p:nvSpPr>
                  <p:spPr bwMode="auto">
                    <a:xfrm>
                      <a:off x="3341695" y="2172154"/>
                      <a:ext cx="522288" cy="290513"/>
                    </a:xfrm>
                    <a:prstGeom prst="plus">
                      <a:avLst>
                        <a:gd name="adj" fmla="val 25000"/>
                      </a:avLst>
                    </a:prstGeom>
                    <a:noFill/>
                    <a:ln w="12700">
                      <a:solidFill>
                        <a:schemeClr val="tx1"/>
                      </a:solidFill>
                      <a:miter lim="800000"/>
                      <a:headEnd/>
                      <a:tailEnd/>
                    </a:ln>
                  </p:spPr>
                  <p:txBody>
                    <a:bodyPr wrap="none" anchor="ctr"/>
                    <a:lstStyle/>
                    <a:p>
                      <a:endParaRPr lang="en-US"/>
                    </a:p>
                  </p:txBody>
                </p:sp>
                <p:sp>
                  <p:nvSpPr>
                    <p:cNvPr id="233" name="AutoShape 29"/>
                    <p:cNvSpPr>
                      <a:spLocks noChangeArrowheads="1"/>
                    </p:cNvSpPr>
                    <p:nvPr/>
                  </p:nvSpPr>
                  <p:spPr bwMode="auto">
                    <a:xfrm>
                      <a:off x="2946407" y="1791153"/>
                      <a:ext cx="522288" cy="290513"/>
                    </a:xfrm>
                    <a:prstGeom prst="plus">
                      <a:avLst>
                        <a:gd name="adj" fmla="val 25000"/>
                      </a:avLst>
                    </a:prstGeom>
                    <a:solidFill>
                      <a:srgbClr val="0000FF"/>
                    </a:solidFill>
                    <a:ln w="12700">
                      <a:solidFill>
                        <a:schemeClr val="tx1"/>
                      </a:solidFill>
                      <a:miter lim="800000"/>
                      <a:headEnd/>
                      <a:tailEnd/>
                    </a:ln>
                  </p:spPr>
                  <p:txBody>
                    <a:bodyPr wrap="none" anchor="ctr"/>
                    <a:lstStyle/>
                    <a:p>
                      <a:endParaRPr lang="en-US"/>
                    </a:p>
                  </p:txBody>
                </p:sp>
                <p:sp>
                  <p:nvSpPr>
                    <p:cNvPr id="234" name="AutoShape 30"/>
                    <p:cNvSpPr>
                      <a:spLocks noChangeArrowheads="1"/>
                    </p:cNvSpPr>
                    <p:nvPr/>
                  </p:nvSpPr>
                  <p:spPr bwMode="auto">
                    <a:xfrm>
                      <a:off x="3770320" y="2157867"/>
                      <a:ext cx="300038" cy="258763"/>
                    </a:xfrm>
                    <a:prstGeom prst="plus">
                      <a:avLst>
                        <a:gd name="adj" fmla="val 25000"/>
                      </a:avLst>
                    </a:prstGeom>
                    <a:solidFill>
                      <a:srgbClr val="AAACF0"/>
                    </a:solidFill>
                    <a:ln w="12700" cap="rnd">
                      <a:solidFill>
                        <a:schemeClr val="tx1"/>
                      </a:solidFill>
                      <a:prstDash val="sysDot"/>
                      <a:miter lim="800000"/>
                      <a:headEnd/>
                      <a:tailEnd/>
                    </a:ln>
                  </p:spPr>
                  <p:txBody>
                    <a:bodyPr wrap="none" anchor="ctr"/>
                    <a:lstStyle/>
                    <a:p>
                      <a:endParaRPr lang="en-US"/>
                    </a:p>
                  </p:txBody>
                </p:sp>
                <p:sp>
                  <p:nvSpPr>
                    <p:cNvPr id="235" name="AutoShape 31"/>
                    <p:cNvSpPr>
                      <a:spLocks noChangeArrowheads="1"/>
                    </p:cNvSpPr>
                    <p:nvPr/>
                  </p:nvSpPr>
                  <p:spPr bwMode="auto">
                    <a:xfrm>
                      <a:off x="2855919" y="1600653"/>
                      <a:ext cx="522288" cy="290513"/>
                    </a:xfrm>
                    <a:prstGeom prst="plus">
                      <a:avLst>
                        <a:gd name="adj" fmla="val 25000"/>
                      </a:avLst>
                    </a:prstGeom>
                    <a:solidFill>
                      <a:srgbClr val="D4344B"/>
                    </a:solidFill>
                    <a:ln w="12700">
                      <a:solidFill>
                        <a:schemeClr val="tx1"/>
                      </a:solidFill>
                      <a:miter lim="800000"/>
                      <a:headEnd/>
                      <a:tailEnd/>
                    </a:ln>
                  </p:spPr>
                  <p:txBody>
                    <a:bodyPr wrap="none" anchor="ctr"/>
                    <a:lstStyle/>
                    <a:p>
                      <a:endParaRPr lang="en-US"/>
                    </a:p>
                  </p:txBody>
                </p:sp>
                <p:sp>
                  <p:nvSpPr>
                    <p:cNvPr id="236" name="AutoShape 32"/>
                    <p:cNvSpPr>
                      <a:spLocks noChangeArrowheads="1"/>
                    </p:cNvSpPr>
                    <p:nvPr/>
                  </p:nvSpPr>
                  <p:spPr bwMode="auto">
                    <a:xfrm>
                      <a:off x="6462723" y="1984829"/>
                      <a:ext cx="522288" cy="290513"/>
                    </a:xfrm>
                    <a:prstGeom prst="plus">
                      <a:avLst>
                        <a:gd name="adj" fmla="val 25000"/>
                      </a:avLst>
                    </a:prstGeom>
                    <a:solidFill>
                      <a:srgbClr val="AAACF0"/>
                    </a:solidFill>
                    <a:ln w="12700">
                      <a:solidFill>
                        <a:schemeClr val="tx1"/>
                      </a:solidFill>
                      <a:miter lim="800000"/>
                      <a:headEnd/>
                      <a:tailEnd/>
                    </a:ln>
                  </p:spPr>
                  <p:txBody>
                    <a:bodyPr wrap="none" anchor="ctr"/>
                    <a:lstStyle/>
                    <a:p>
                      <a:endParaRPr lang="en-US"/>
                    </a:p>
                  </p:txBody>
                </p:sp>
                <p:sp>
                  <p:nvSpPr>
                    <p:cNvPr id="237" name="AutoShape 33"/>
                    <p:cNvSpPr>
                      <a:spLocks noChangeArrowheads="1"/>
                    </p:cNvSpPr>
                    <p:nvPr/>
                  </p:nvSpPr>
                  <p:spPr bwMode="auto">
                    <a:xfrm>
                      <a:off x="6767524" y="2108654"/>
                      <a:ext cx="598488" cy="290513"/>
                    </a:xfrm>
                    <a:prstGeom prst="plus">
                      <a:avLst>
                        <a:gd name="adj" fmla="val 25000"/>
                      </a:avLst>
                    </a:prstGeom>
                    <a:solidFill>
                      <a:srgbClr val="AAACF0"/>
                    </a:solidFill>
                    <a:ln w="12700">
                      <a:solidFill>
                        <a:schemeClr val="tx1"/>
                      </a:solidFill>
                      <a:prstDash val="dash"/>
                      <a:miter lim="800000"/>
                      <a:headEnd/>
                      <a:tailEnd/>
                    </a:ln>
                  </p:spPr>
                  <p:txBody>
                    <a:bodyPr wrap="none" anchor="ctr"/>
                    <a:lstStyle/>
                    <a:p>
                      <a:endParaRPr lang="en-US"/>
                    </a:p>
                  </p:txBody>
                </p:sp>
                <p:sp>
                  <p:nvSpPr>
                    <p:cNvPr id="238" name="AutoShape 34"/>
                    <p:cNvSpPr>
                      <a:spLocks noChangeArrowheads="1"/>
                    </p:cNvSpPr>
                    <p:nvPr/>
                  </p:nvSpPr>
                  <p:spPr bwMode="auto">
                    <a:xfrm>
                      <a:off x="6381761" y="2308679"/>
                      <a:ext cx="522288" cy="290513"/>
                    </a:xfrm>
                    <a:prstGeom prst="plus">
                      <a:avLst>
                        <a:gd name="adj" fmla="val 25000"/>
                      </a:avLst>
                    </a:prstGeom>
                    <a:solidFill>
                      <a:srgbClr val="AAACF0"/>
                    </a:solidFill>
                    <a:ln w="12700">
                      <a:solidFill>
                        <a:schemeClr val="tx1"/>
                      </a:solidFill>
                      <a:miter lim="800000"/>
                      <a:headEnd/>
                      <a:tailEnd/>
                    </a:ln>
                  </p:spPr>
                  <p:txBody>
                    <a:bodyPr wrap="none" anchor="ctr"/>
                    <a:lstStyle/>
                    <a:p>
                      <a:endParaRPr lang="en-US"/>
                    </a:p>
                  </p:txBody>
                </p:sp>
                <p:sp>
                  <p:nvSpPr>
                    <p:cNvPr id="239" name="AutoShape 35"/>
                    <p:cNvSpPr>
                      <a:spLocks noChangeArrowheads="1"/>
                    </p:cNvSpPr>
                    <p:nvPr/>
                  </p:nvSpPr>
                  <p:spPr bwMode="auto">
                    <a:xfrm>
                      <a:off x="6659574" y="1518103"/>
                      <a:ext cx="522288" cy="290513"/>
                    </a:xfrm>
                    <a:prstGeom prst="plus">
                      <a:avLst>
                        <a:gd name="adj" fmla="val 25000"/>
                      </a:avLst>
                    </a:prstGeom>
                    <a:solidFill>
                      <a:srgbClr val="0000FF"/>
                    </a:solidFill>
                    <a:ln w="12700">
                      <a:solidFill>
                        <a:schemeClr val="tx1"/>
                      </a:solidFill>
                      <a:miter lim="800000"/>
                      <a:headEnd/>
                      <a:tailEnd/>
                    </a:ln>
                  </p:spPr>
                  <p:txBody>
                    <a:bodyPr wrap="none" anchor="ctr"/>
                    <a:lstStyle/>
                    <a:p>
                      <a:endParaRPr lang="en-US"/>
                    </a:p>
                  </p:txBody>
                </p:sp>
                <p:sp>
                  <p:nvSpPr>
                    <p:cNvPr id="240" name="AutoShape 36"/>
                    <p:cNvSpPr>
                      <a:spLocks noChangeArrowheads="1"/>
                    </p:cNvSpPr>
                    <p:nvPr/>
                  </p:nvSpPr>
                  <p:spPr bwMode="auto">
                    <a:xfrm>
                      <a:off x="5826135" y="1570491"/>
                      <a:ext cx="522288" cy="290513"/>
                    </a:xfrm>
                    <a:prstGeom prst="plus">
                      <a:avLst>
                        <a:gd name="adj" fmla="val 25000"/>
                      </a:avLst>
                    </a:prstGeom>
                    <a:solidFill>
                      <a:srgbClr val="AAACF0"/>
                    </a:solidFill>
                    <a:ln w="12700">
                      <a:solidFill>
                        <a:schemeClr val="tx1"/>
                      </a:solidFill>
                      <a:miter lim="800000"/>
                      <a:headEnd/>
                      <a:tailEnd/>
                    </a:ln>
                  </p:spPr>
                  <p:txBody>
                    <a:bodyPr wrap="none" anchor="ctr"/>
                    <a:lstStyle/>
                    <a:p>
                      <a:endParaRPr lang="en-US"/>
                    </a:p>
                  </p:txBody>
                </p:sp>
                <p:sp>
                  <p:nvSpPr>
                    <p:cNvPr id="241" name="AutoShape 37"/>
                    <p:cNvSpPr>
                      <a:spLocks noChangeArrowheads="1"/>
                    </p:cNvSpPr>
                    <p:nvPr/>
                  </p:nvSpPr>
                  <p:spPr bwMode="auto">
                    <a:xfrm>
                      <a:off x="5316547" y="1646691"/>
                      <a:ext cx="522288" cy="290513"/>
                    </a:xfrm>
                    <a:prstGeom prst="plus">
                      <a:avLst>
                        <a:gd name="adj" fmla="val 25000"/>
                      </a:avLst>
                    </a:prstGeom>
                    <a:solidFill>
                      <a:srgbClr val="0000FF"/>
                    </a:solidFill>
                    <a:ln w="12700">
                      <a:solidFill>
                        <a:schemeClr val="tx1"/>
                      </a:solidFill>
                      <a:miter lim="800000"/>
                      <a:headEnd/>
                      <a:tailEnd/>
                    </a:ln>
                  </p:spPr>
                  <p:txBody>
                    <a:bodyPr wrap="none" anchor="ctr"/>
                    <a:lstStyle/>
                    <a:p>
                      <a:endParaRPr lang="en-US"/>
                    </a:p>
                  </p:txBody>
                </p:sp>
                <p:sp>
                  <p:nvSpPr>
                    <p:cNvPr id="242" name="AutoShape 38"/>
                    <p:cNvSpPr>
                      <a:spLocks noChangeArrowheads="1"/>
                    </p:cNvSpPr>
                    <p:nvPr/>
                  </p:nvSpPr>
                  <p:spPr bwMode="auto">
                    <a:xfrm>
                      <a:off x="4849821" y="1565728"/>
                      <a:ext cx="522288" cy="290513"/>
                    </a:xfrm>
                    <a:prstGeom prst="plus">
                      <a:avLst>
                        <a:gd name="adj" fmla="val 25000"/>
                      </a:avLst>
                    </a:prstGeom>
                    <a:solidFill>
                      <a:srgbClr val="AAACF0"/>
                    </a:solidFill>
                    <a:ln w="12700">
                      <a:solidFill>
                        <a:schemeClr val="tx1"/>
                      </a:solidFill>
                      <a:prstDash val="lgDash"/>
                      <a:miter lim="800000"/>
                      <a:headEnd/>
                      <a:tailEnd/>
                    </a:ln>
                  </p:spPr>
                  <p:txBody>
                    <a:bodyPr wrap="none" anchor="ctr"/>
                    <a:lstStyle/>
                    <a:p>
                      <a:endParaRPr lang="en-US"/>
                    </a:p>
                  </p:txBody>
                </p:sp>
                <p:sp>
                  <p:nvSpPr>
                    <p:cNvPr id="243" name="AutoShape 39"/>
                    <p:cNvSpPr>
                      <a:spLocks noChangeArrowheads="1"/>
                    </p:cNvSpPr>
                    <p:nvPr/>
                  </p:nvSpPr>
                  <p:spPr bwMode="auto">
                    <a:xfrm>
                      <a:off x="4445008" y="1829254"/>
                      <a:ext cx="769938" cy="284163"/>
                    </a:xfrm>
                    <a:prstGeom prst="plus">
                      <a:avLst>
                        <a:gd name="adj" fmla="val 25000"/>
                      </a:avLst>
                    </a:prstGeom>
                    <a:solidFill>
                      <a:srgbClr val="AAACF0"/>
                    </a:solidFill>
                    <a:ln w="12700">
                      <a:solidFill>
                        <a:schemeClr val="tx1"/>
                      </a:solidFill>
                      <a:miter lim="800000"/>
                      <a:headEnd/>
                      <a:tailEnd/>
                    </a:ln>
                  </p:spPr>
                  <p:txBody>
                    <a:bodyPr wrap="none" anchor="ctr"/>
                    <a:lstStyle/>
                    <a:p>
                      <a:endParaRPr lang="en-US"/>
                    </a:p>
                  </p:txBody>
                </p:sp>
                <p:sp>
                  <p:nvSpPr>
                    <p:cNvPr id="244" name="AutoShape 40"/>
                    <p:cNvSpPr>
                      <a:spLocks noChangeArrowheads="1"/>
                    </p:cNvSpPr>
                    <p:nvPr/>
                  </p:nvSpPr>
                  <p:spPr bwMode="auto">
                    <a:xfrm>
                      <a:off x="5616585" y="1908629"/>
                      <a:ext cx="522288" cy="290513"/>
                    </a:xfrm>
                    <a:prstGeom prst="plus">
                      <a:avLst>
                        <a:gd name="adj" fmla="val 25000"/>
                      </a:avLst>
                    </a:prstGeom>
                    <a:solidFill>
                      <a:srgbClr val="F16179"/>
                    </a:solidFill>
                    <a:ln w="12700">
                      <a:solidFill>
                        <a:schemeClr val="tx1"/>
                      </a:solidFill>
                      <a:miter lim="800000"/>
                      <a:headEnd/>
                      <a:tailEnd/>
                    </a:ln>
                  </p:spPr>
                  <p:txBody>
                    <a:bodyPr wrap="none" anchor="ctr"/>
                    <a:lstStyle/>
                    <a:p>
                      <a:endParaRPr lang="en-US"/>
                    </a:p>
                  </p:txBody>
                </p:sp>
                <p:sp>
                  <p:nvSpPr>
                    <p:cNvPr id="245" name="AutoShape 41"/>
                    <p:cNvSpPr>
                      <a:spLocks noChangeArrowheads="1"/>
                    </p:cNvSpPr>
                    <p:nvPr/>
                  </p:nvSpPr>
                  <p:spPr bwMode="auto">
                    <a:xfrm>
                      <a:off x="6030923" y="1734003"/>
                      <a:ext cx="522288" cy="290513"/>
                    </a:xfrm>
                    <a:prstGeom prst="plus">
                      <a:avLst>
                        <a:gd name="adj" fmla="val 25000"/>
                      </a:avLst>
                    </a:prstGeom>
                    <a:solidFill>
                      <a:schemeClr val="accent2"/>
                    </a:solidFill>
                    <a:ln w="12700">
                      <a:solidFill>
                        <a:schemeClr val="tx1"/>
                      </a:solidFill>
                      <a:miter lim="800000"/>
                      <a:headEnd/>
                      <a:tailEnd/>
                    </a:ln>
                  </p:spPr>
                  <p:txBody>
                    <a:bodyPr wrap="none" anchor="ctr"/>
                    <a:lstStyle/>
                    <a:p>
                      <a:pPr algn="ctr"/>
                      <a:endParaRPr lang="en-US"/>
                    </a:p>
                  </p:txBody>
                </p:sp>
                <p:sp>
                  <p:nvSpPr>
                    <p:cNvPr id="246" name="AutoShape 42"/>
                    <p:cNvSpPr>
                      <a:spLocks noChangeArrowheads="1"/>
                    </p:cNvSpPr>
                    <p:nvPr/>
                  </p:nvSpPr>
                  <p:spPr bwMode="auto">
                    <a:xfrm>
                      <a:off x="4411671" y="1513341"/>
                      <a:ext cx="522288" cy="290513"/>
                    </a:xfrm>
                    <a:prstGeom prst="plus">
                      <a:avLst>
                        <a:gd name="adj" fmla="val 25000"/>
                      </a:avLst>
                    </a:prstGeom>
                    <a:solidFill>
                      <a:srgbClr val="8CCBD0"/>
                    </a:solidFill>
                    <a:ln w="12700">
                      <a:solidFill>
                        <a:schemeClr val="tx1"/>
                      </a:solidFill>
                      <a:miter lim="800000"/>
                      <a:headEnd/>
                      <a:tailEnd/>
                    </a:ln>
                  </p:spPr>
                  <p:txBody>
                    <a:bodyPr wrap="none" anchor="ctr"/>
                    <a:lstStyle/>
                    <a:p>
                      <a:endParaRPr lang="en-US"/>
                    </a:p>
                  </p:txBody>
                </p:sp>
                <p:sp>
                  <p:nvSpPr>
                    <p:cNvPr id="247" name="AutoShape 43"/>
                    <p:cNvSpPr>
                      <a:spLocks noChangeArrowheads="1"/>
                    </p:cNvSpPr>
                    <p:nvPr/>
                  </p:nvSpPr>
                  <p:spPr bwMode="auto">
                    <a:xfrm>
                      <a:off x="5654685" y="1741941"/>
                      <a:ext cx="522288" cy="290513"/>
                    </a:xfrm>
                    <a:prstGeom prst="plus">
                      <a:avLst>
                        <a:gd name="adj" fmla="val 25000"/>
                      </a:avLst>
                    </a:prstGeom>
                    <a:solidFill>
                      <a:srgbClr val="AAACF0"/>
                    </a:solidFill>
                    <a:ln w="12700">
                      <a:solidFill>
                        <a:schemeClr val="tx1"/>
                      </a:solidFill>
                      <a:prstDash val="dashDot"/>
                      <a:miter lim="800000"/>
                      <a:headEnd/>
                      <a:tailEnd/>
                    </a:ln>
                  </p:spPr>
                  <p:txBody>
                    <a:bodyPr wrap="none" anchor="ctr"/>
                    <a:lstStyle/>
                    <a:p>
                      <a:endParaRPr lang="en-US"/>
                    </a:p>
                  </p:txBody>
                </p:sp>
                <p:sp>
                  <p:nvSpPr>
                    <p:cNvPr id="248" name="AutoShape 44"/>
                    <p:cNvSpPr>
                      <a:spLocks noChangeArrowheads="1"/>
                    </p:cNvSpPr>
                    <p:nvPr/>
                  </p:nvSpPr>
                  <p:spPr bwMode="auto">
                    <a:xfrm>
                      <a:off x="4344996" y="1975304"/>
                      <a:ext cx="522288" cy="290513"/>
                    </a:xfrm>
                    <a:prstGeom prst="plus">
                      <a:avLst>
                        <a:gd name="adj" fmla="val 25000"/>
                      </a:avLst>
                    </a:prstGeom>
                    <a:solidFill>
                      <a:srgbClr val="AAACF0"/>
                    </a:solidFill>
                    <a:ln w="12700">
                      <a:solidFill>
                        <a:schemeClr val="tx1"/>
                      </a:solidFill>
                      <a:prstDash val="dash"/>
                      <a:miter lim="800000"/>
                      <a:headEnd/>
                      <a:tailEnd/>
                    </a:ln>
                  </p:spPr>
                  <p:txBody>
                    <a:bodyPr wrap="none" anchor="ctr"/>
                    <a:lstStyle/>
                    <a:p>
                      <a:endParaRPr lang="en-US"/>
                    </a:p>
                  </p:txBody>
                </p:sp>
                <p:sp>
                  <p:nvSpPr>
                    <p:cNvPr id="249" name="AutoShape 45"/>
                    <p:cNvSpPr>
                      <a:spLocks noChangeArrowheads="1"/>
                    </p:cNvSpPr>
                    <p:nvPr/>
                  </p:nvSpPr>
                  <p:spPr bwMode="auto">
                    <a:xfrm>
                      <a:off x="6145223" y="1975304"/>
                      <a:ext cx="522288" cy="290513"/>
                    </a:xfrm>
                    <a:prstGeom prst="plus">
                      <a:avLst>
                        <a:gd name="adj" fmla="val 25000"/>
                      </a:avLst>
                    </a:prstGeom>
                    <a:solidFill>
                      <a:srgbClr val="8CCBD0"/>
                    </a:solidFill>
                    <a:ln w="12700">
                      <a:solidFill>
                        <a:schemeClr val="tx1"/>
                      </a:solidFill>
                      <a:miter lim="800000"/>
                      <a:headEnd/>
                      <a:tailEnd/>
                    </a:ln>
                  </p:spPr>
                  <p:txBody>
                    <a:bodyPr wrap="none" anchor="ctr"/>
                    <a:lstStyle/>
                    <a:p>
                      <a:endParaRPr lang="en-US"/>
                    </a:p>
                  </p:txBody>
                </p:sp>
                <p:sp>
                  <p:nvSpPr>
                    <p:cNvPr id="250" name="AutoShape 46"/>
                    <p:cNvSpPr>
                      <a:spLocks noChangeArrowheads="1"/>
                    </p:cNvSpPr>
                    <p:nvPr/>
                  </p:nvSpPr>
                  <p:spPr bwMode="auto">
                    <a:xfrm>
                      <a:off x="7277112" y="1332365"/>
                      <a:ext cx="534988" cy="522288"/>
                    </a:xfrm>
                    <a:prstGeom prst="plus">
                      <a:avLst>
                        <a:gd name="adj" fmla="val 25000"/>
                      </a:avLst>
                    </a:prstGeom>
                    <a:solidFill>
                      <a:srgbClr val="D4344B"/>
                    </a:solidFill>
                    <a:ln w="12700">
                      <a:solidFill>
                        <a:schemeClr val="tx1"/>
                      </a:solidFill>
                      <a:prstDash val="sysDot"/>
                      <a:miter lim="800000"/>
                      <a:headEnd/>
                      <a:tailEnd/>
                    </a:ln>
                  </p:spPr>
                  <p:txBody>
                    <a:bodyPr wrap="none" anchor="ctr"/>
                    <a:lstStyle/>
                    <a:p>
                      <a:endParaRPr lang="en-US"/>
                    </a:p>
                  </p:txBody>
                </p:sp>
              </p:grpSp>
              <p:sp>
                <p:nvSpPr>
                  <p:cNvPr id="206" name="AutoShape 62"/>
                  <p:cNvSpPr>
                    <a:spLocks noChangeArrowheads="1"/>
                  </p:cNvSpPr>
                  <p:nvPr/>
                </p:nvSpPr>
                <p:spPr bwMode="auto">
                  <a:xfrm>
                    <a:off x="3677919" y="1176423"/>
                    <a:ext cx="4214876" cy="3603850"/>
                  </a:xfrm>
                  <a:prstGeom prst="triangle">
                    <a:avLst>
                      <a:gd name="adj" fmla="val 50000"/>
                    </a:avLst>
                  </a:prstGeom>
                  <a:solidFill>
                    <a:srgbClr val="30D840"/>
                  </a:solidFill>
                  <a:ln w="12700">
                    <a:solidFill>
                      <a:schemeClr val="tx1"/>
                    </a:solidFill>
                    <a:miter lim="800000"/>
                    <a:headEnd/>
                    <a:tailEnd/>
                  </a:ln>
                </p:spPr>
                <p:txBody>
                  <a:bodyPr wrap="none" anchor="ctr"/>
                  <a:lstStyle/>
                  <a:p>
                    <a:endParaRPr lang="en-US"/>
                  </a:p>
                </p:txBody>
              </p:sp>
              <p:sp>
                <p:nvSpPr>
                  <p:cNvPr id="207" name="AutoShape 71"/>
                  <p:cNvSpPr>
                    <a:spLocks noChangeArrowheads="1"/>
                  </p:cNvSpPr>
                  <p:nvPr/>
                </p:nvSpPr>
                <p:spPr bwMode="auto">
                  <a:xfrm>
                    <a:off x="4743976" y="5057213"/>
                    <a:ext cx="2000974" cy="801592"/>
                  </a:xfrm>
                  <a:prstGeom prst="triangle">
                    <a:avLst>
                      <a:gd name="adj" fmla="val 50000"/>
                    </a:avLst>
                  </a:prstGeom>
                  <a:solidFill>
                    <a:srgbClr val="FF00FF"/>
                  </a:solidFill>
                  <a:ln w="12700">
                    <a:solidFill>
                      <a:schemeClr val="tx1"/>
                    </a:solidFill>
                    <a:miter lim="800000"/>
                    <a:headEnd/>
                    <a:tailEnd/>
                  </a:ln>
                </p:spPr>
                <p:txBody>
                  <a:bodyPr wrap="none" anchor="ctr"/>
                  <a:lstStyle/>
                  <a:p>
                    <a:endParaRPr lang="en-US"/>
                  </a:p>
                </p:txBody>
              </p:sp>
              <p:sp>
                <p:nvSpPr>
                  <p:cNvPr id="208" name="AutoShape 91"/>
                  <p:cNvSpPr>
                    <a:spLocks noChangeArrowheads="1"/>
                  </p:cNvSpPr>
                  <p:nvPr/>
                </p:nvSpPr>
                <p:spPr bwMode="auto">
                  <a:xfrm>
                    <a:off x="2676320" y="803782"/>
                    <a:ext cx="664170" cy="5626047"/>
                  </a:xfrm>
                  <a:prstGeom prst="curvedRightArrow">
                    <a:avLst>
                      <a:gd name="adj1" fmla="val 144239"/>
                      <a:gd name="adj2" fmla="val 288478"/>
                      <a:gd name="adj3" fmla="val 33333"/>
                    </a:avLst>
                  </a:prstGeom>
                  <a:solidFill>
                    <a:srgbClr val="FFC000"/>
                  </a:solidFill>
                  <a:ln w="12700">
                    <a:solidFill>
                      <a:schemeClr val="tx1"/>
                    </a:solidFill>
                    <a:prstDash val="dash"/>
                    <a:miter lim="800000"/>
                    <a:headEnd/>
                    <a:tailEnd/>
                  </a:ln>
                </p:spPr>
                <p:txBody>
                  <a:bodyPr wrap="none" anchor="ctr"/>
                  <a:lstStyle/>
                  <a:p>
                    <a:endParaRPr lang="en-US"/>
                  </a:p>
                </p:txBody>
              </p:sp>
              <p:sp>
                <p:nvSpPr>
                  <p:cNvPr id="209" name="AutoShape 92"/>
                  <p:cNvSpPr>
                    <a:spLocks noChangeArrowheads="1"/>
                  </p:cNvSpPr>
                  <p:nvPr/>
                </p:nvSpPr>
                <p:spPr bwMode="auto">
                  <a:xfrm flipH="1">
                    <a:off x="8021724" y="769003"/>
                    <a:ext cx="664170" cy="5626046"/>
                  </a:xfrm>
                  <a:prstGeom prst="curvedRightArrow">
                    <a:avLst>
                      <a:gd name="adj1" fmla="val 144239"/>
                      <a:gd name="adj2" fmla="val 288478"/>
                      <a:gd name="adj3" fmla="val 33333"/>
                    </a:avLst>
                  </a:prstGeom>
                  <a:solidFill>
                    <a:srgbClr val="FFC000"/>
                  </a:solidFill>
                  <a:ln w="12700">
                    <a:solidFill>
                      <a:schemeClr val="tx1"/>
                    </a:solidFill>
                    <a:prstDash val="dash"/>
                    <a:miter lim="800000"/>
                    <a:headEnd/>
                    <a:tailEnd/>
                  </a:ln>
                </p:spPr>
                <p:txBody>
                  <a:bodyPr wrap="none" anchor="ctr"/>
                  <a:lstStyle/>
                  <a:p>
                    <a:endParaRPr lang="en-US"/>
                  </a:p>
                </p:txBody>
              </p:sp>
            </p:grpSp>
          </p:grpSp>
          <p:sp>
            <p:nvSpPr>
              <p:cNvPr id="201" name="AutoShape 86"/>
              <p:cNvSpPr>
                <a:spLocks noChangeArrowheads="1"/>
              </p:cNvSpPr>
              <p:nvPr/>
            </p:nvSpPr>
            <p:spPr bwMode="auto">
              <a:xfrm>
                <a:off x="2962277" y="3876671"/>
                <a:ext cx="295274" cy="133352"/>
              </a:xfrm>
              <a:prstGeom prst="triangle">
                <a:avLst>
                  <a:gd name="adj" fmla="val 50000"/>
                </a:avLst>
              </a:prstGeom>
              <a:solidFill>
                <a:schemeClr val="tx1"/>
              </a:solidFill>
              <a:ln w="12700">
                <a:solidFill>
                  <a:schemeClr val="tx1"/>
                </a:solidFill>
                <a:miter lim="800000"/>
                <a:headEnd/>
                <a:tailEnd/>
              </a:ln>
            </p:spPr>
            <p:txBody>
              <a:bodyPr wrap="none" anchor="ctr"/>
              <a:lstStyle/>
              <a:p>
                <a:endParaRPr lang="en-US"/>
              </a:p>
            </p:txBody>
          </p:sp>
        </p:grpSp>
        <p:grpSp>
          <p:nvGrpSpPr>
            <p:cNvPr id="9" name="Group 307"/>
            <p:cNvGrpSpPr/>
            <p:nvPr/>
          </p:nvGrpSpPr>
          <p:grpSpPr>
            <a:xfrm>
              <a:off x="3524250" y="558800"/>
              <a:ext cx="2160588" cy="2427288"/>
              <a:chOff x="3524250" y="558800"/>
              <a:chExt cx="2160588" cy="2427288"/>
            </a:xfrm>
          </p:grpSpPr>
          <p:sp>
            <p:nvSpPr>
              <p:cNvPr id="192" name="Line 19"/>
              <p:cNvSpPr>
                <a:spLocks noChangeShapeType="1"/>
              </p:cNvSpPr>
              <p:nvPr/>
            </p:nvSpPr>
            <p:spPr bwMode="auto">
              <a:xfrm>
                <a:off x="4279900" y="1069975"/>
                <a:ext cx="0" cy="0"/>
              </a:xfrm>
              <a:prstGeom prst="line">
                <a:avLst/>
              </a:prstGeom>
              <a:noFill/>
              <a:ln w="12700">
                <a:solidFill>
                  <a:schemeClr val="tx1"/>
                </a:solidFill>
                <a:round/>
                <a:headEnd/>
                <a:tailEnd/>
              </a:ln>
            </p:spPr>
            <p:txBody>
              <a:bodyPr/>
              <a:lstStyle/>
              <a:p>
                <a:endParaRPr lang="en-US"/>
              </a:p>
            </p:txBody>
          </p:sp>
          <p:sp>
            <p:nvSpPr>
              <p:cNvPr id="193" name="Oval 21"/>
              <p:cNvSpPr>
                <a:spLocks noChangeArrowheads="1"/>
              </p:cNvSpPr>
              <p:nvPr/>
            </p:nvSpPr>
            <p:spPr bwMode="auto">
              <a:xfrm>
                <a:off x="4110038" y="558800"/>
                <a:ext cx="987425" cy="511175"/>
              </a:xfrm>
              <a:prstGeom prst="ellipse">
                <a:avLst/>
              </a:prstGeom>
              <a:solidFill>
                <a:srgbClr val="339933"/>
              </a:solidFill>
              <a:ln w="12700">
                <a:solidFill>
                  <a:schemeClr val="tx1"/>
                </a:solidFill>
                <a:round/>
                <a:headEnd/>
                <a:tailEnd/>
              </a:ln>
            </p:spPr>
            <p:txBody>
              <a:bodyPr wrap="none" anchor="ctr"/>
              <a:lstStyle/>
              <a:p>
                <a:endParaRPr lang="en-US" sz="1200" b="1">
                  <a:solidFill>
                    <a:srgbClr val="000099"/>
                  </a:solidFill>
                </a:endParaRPr>
              </a:p>
            </p:txBody>
          </p:sp>
          <p:grpSp>
            <p:nvGrpSpPr>
              <p:cNvPr id="194" name="Group 113"/>
              <p:cNvGrpSpPr>
                <a:grpSpLocks/>
              </p:cNvGrpSpPr>
              <p:nvPr/>
            </p:nvGrpSpPr>
            <p:grpSpPr bwMode="auto">
              <a:xfrm>
                <a:off x="3524250" y="846138"/>
                <a:ext cx="2160588" cy="2139950"/>
                <a:chOff x="3524436" y="1397699"/>
                <a:chExt cx="2160346" cy="2140839"/>
              </a:xfrm>
            </p:grpSpPr>
            <p:sp>
              <p:nvSpPr>
                <p:cNvPr id="195" name="Line 27"/>
                <p:cNvSpPr>
                  <a:spLocks noChangeShapeType="1"/>
                </p:cNvSpPr>
                <p:nvPr/>
              </p:nvSpPr>
              <p:spPr bwMode="auto">
                <a:xfrm>
                  <a:off x="5102363" y="1397699"/>
                  <a:ext cx="582419" cy="1195107"/>
                </a:xfrm>
                <a:prstGeom prst="line">
                  <a:avLst/>
                </a:prstGeom>
                <a:noFill/>
                <a:ln w="12700">
                  <a:solidFill>
                    <a:srgbClr val="339933"/>
                  </a:solidFill>
                  <a:round/>
                  <a:headEnd/>
                  <a:tailEnd/>
                </a:ln>
              </p:spPr>
              <p:txBody>
                <a:bodyPr/>
                <a:lstStyle/>
                <a:p>
                  <a:endParaRPr lang="en-US"/>
                </a:p>
              </p:txBody>
            </p:sp>
            <p:sp>
              <p:nvSpPr>
                <p:cNvPr id="196" name="Line 24"/>
                <p:cNvSpPr>
                  <a:spLocks noChangeShapeType="1"/>
                </p:cNvSpPr>
                <p:nvPr/>
              </p:nvSpPr>
              <p:spPr bwMode="auto">
                <a:xfrm>
                  <a:off x="4586419" y="1626366"/>
                  <a:ext cx="0" cy="345253"/>
                </a:xfrm>
                <a:prstGeom prst="line">
                  <a:avLst/>
                </a:prstGeom>
                <a:noFill/>
                <a:ln w="12700">
                  <a:solidFill>
                    <a:srgbClr val="339933"/>
                  </a:solidFill>
                  <a:round/>
                  <a:headEnd/>
                  <a:tailEnd/>
                </a:ln>
              </p:spPr>
              <p:txBody>
                <a:bodyPr/>
                <a:lstStyle/>
                <a:p>
                  <a:endParaRPr lang="en-US"/>
                </a:p>
              </p:txBody>
            </p:sp>
            <p:sp>
              <p:nvSpPr>
                <p:cNvPr id="197" name="Line 25"/>
                <p:cNvSpPr>
                  <a:spLocks noChangeShapeType="1"/>
                </p:cNvSpPr>
                <p:nvPr/>
              </p:nvSpPr>
              <p:spPr bwMode="auto">
                <a:xfrm flipH="1">
                  <a:off x="3524436" y="1415301"/>
                  <a:ext cx="581134" cy="1195107"/>
                </a:xfrm>
                <a:prstGeom prst="line">
                  <a:avLst/>
                </a:prstGeom>
                <a:noFill/>
                <a:ln w="12700">
                  <a:solidFill>
                    <a:srgbClr val="339933"/>
                  </a:solidFill>
                  <a:round/>
                  <a:headEnd/>
                  <a:tailEnd/>
                </a:ln>
              </p:spPr>
              <p:txBody>
                <a:bodyPr/>
                <a:lstStyle/>
                <a:p>
                  <a:endParaRPr lang="en-US"/>
                </a:p>
              </p:txBody>
            </p:sp>
            <p:sp>
              <p:nvSpPr>
                <p:cNvPr id="198" name="Line 26"/>
                <p:cNvSpPr>
                  <a:spLocks noChangeShapeType="1"/>
                </p:cNvSpPr>
                <p:nvPr/>
              </p:nvSpPr>
              <p:spPr bwMode="auto">
                <a:xfrm flipH="1">
                  <a:off x="3719825" y="1559370"/>
                  <a:ext cx="576394" cy="1977201"/>
                </a:xfrm>
                <a:prstGeom prst="line">
                  <a:avLst/>
                </a:prstGeom>
                <a:noFill/>
                <a:ln w="12700">
                  <a:solidFill>
                    <a:srgbClr val="339933"/>
                  </a:solidFill>
                  <a:round/>
                  <a:headEnd/>
                  <a:tailEnd/>
                </a:ln>
              </p:spPr>
              <p:txBody>
                <a:bodyPr/>
                <a:lstStyle/>
                <a:p>
                  <a:endParaRPr lang="en-US"/>
                </a:p>
              </p:txBody>
            </p:sp>
            <p:sp>
              <p:nvSpPr>
                <p:cNvPr id="199" name="Line 28"/>
                <p:cNvSpPr>
                  <a:spLocks noChangeShapeType="1"/>
                </p:cNvSpPr>
                <p:nvPr/>
              </p:nvSpPr>
              <p:spPr bwMode="auto">
                <a:xfrm>
                  <a:off x="4964413" y="1559274"/>
                  <a:ext cx="550562" cy="1979264"/>
                </a:xfrm>
                <a:prstGeom prst="line">
                  <a:avLst/>
                </a:prstGeom>
                <a:noFill/>
                <a:ln w="12700">
                  <a:solidFill>
                    <a:srgbClr val="339933"/>
                  </a:solidFill>
                  <a:round/>
                  <a:headEnd/>
                  <a:tailEnd/>
                </a:ln>
              </p:spPr>
              <p:txBody>
                <a:bodyPr/>
                <a:lstStyle/>
                <a:p>
                  <a:endParaRPr lang="en-US"/>
                </a:p>
              </p:txBody>
            </p:sp>
          </p:grpSp>
        </p:grpSp>
        <p:grpSp>
          <p:nvGrpSpPr>
            <p:cNvPr id="12" name="Group 306"/>
            <p:cNvGrpSpPr/>
            <p:nvPr/>
          </p:nvGrpSpPr>
          <p:grpSpPr>
            <a:xfrm>
              <a:off x="3476625" y="1414463"/>
              <a:ext cx="2824163" cy="2533650"/>
              <a:chOff x="3476625" y="1414463"/>
              <a:chExt cx="2824163" cy="2533650"/>
            </a:xfrm>
          </p:grpSpPr>
          <p:grpSp>
            <p:nvGrpSpPr>
              <p:cNvPr id="179" name="Group 131"/>
              <p:cNvGrpSpPr>
                <a:grpSpLocks/>
              </p:cNvGrpSpPr>
              <p:nvPr/>
            </p:nvGrpSpPr>
            <p:grpSpPr bwMode="auto">
              <a:xfrm>
                <a:off x="3476625" y="1830388"/>
                <a:ext cx="2824163" cy="2117725"/>
                <a:chOff x="3477068" y="2382298"/>
                <a:chExt cx="2824164" cy="2118265"/>
              </a:xfrm>
            </p:grpSpPr>
            <p:sp>
              <p:nvSpPr>
                <p:cNvPr id="183" name="Line 41"/>
                <p:cNvSpPr>
                  <a:spLocks noChangeShapeType="1"/>
                </p:cNvSpPr>
                <p:nvPr/>
              </p:nvSpPr>
              <p:spPr bwMode="auto">
                <a:xfrm flipH="1">
                  <a:off x="3728481" y="2389287"/>
                  <a:ext cx="464136" cy="229237"/>
                </a:xfrm>
                <a:prstGeom prst="line">
                  <a:avLst/>
                </a:prstGeom>
                <a:noFill/>
                <a:ln w="12700">
                  <a:solidFill>
                    <a:srgbClr val="008080"/>
                  </a:solidFill>
                  <a:round/>
                  <a:headEnd/>
                  <a:tailEnd/>
                </a:ln>
              </p:spPr>
              <p:txBody>
                <a:bodyPr/>
                <a:lstStyle/>
                <a:p>
                  <a:endParaRPr lang="en-US"/>
                </a:p>
              </p:txBody>
            </p:sp>
            <p:sp>
              <p:nvSpPr>
                <p:cNvPr id="184" name="Line 42"/>
                <p:cNvSpPr>
                  <a:spLocks noChangeShapeType="1"/>
                </p:cNvSpPr>
                <p:nvPr/>
              </p:nvSpPr>
              <p:spPr bwMode="auto">
                <a:xfrm>
                  <a:off x="5025747" y="2382298"/>
                  <a:ext cx="550277" cy="236226"/>
                </a:xfrm>
                <a:prstGeom prst="line">
                  <a:avLst/>
                </a:prstGeom>
                <a:noFill/>
                <a:ln w="12700">
                  <a:solidFill>
                    <a:srgbClr val="008080"/>
                  </a:solidFill>
                  <a:round/>
                  <a:headEnd/>
                  <a:tailEnd/>
                </a:ln>
              </p:spPr>
              <p:txBody>
                <a:bodyPr/>
                <a:lstStyle/>
                <a:p>
                  <a:endParaRPr lang="en-US"/>
                </a:p>
              </p:txBody>
            </p:sp>
            <p:sp>
              <p:nvSpPr>
                <p:cNvPr id="185" name="Line 43"/>
                <p:cNvSpPr>
                  <a:spLocks noChangeShapeType="1"/>
                </p:cNvSpPr>
                <p:nvPr/>
              </p:nvSpPr>
              <p:spPr bwMode="auto">
                <a:xfrm flipH="1">
                  <a:off x="4074333" y="2491325"/>
                  <a:ext cx="461564" cy="1058123"/>
                </a:xfrm>
                <a:prstGeom prst="line">
                  <a:avLst/>
                </a:prstGeom>
                <a:noFill/>
                <a:ln w="12700">
                  <a:solidFill>
                    <a:srgbClr val="008080"/>
                  </a:solidFill>
                  <a:round/>
                  <a:headEnd/>
                  <a:tailEnd/>
                </a:ln>
              </p:spPr>
              <p:txBody>
                <a:bodyPr/>
                <a:lstStyle/>
                <a:p>
                  <a:endParaRPr lang="en-US"/>
                </a:p>
              </p:txBody>
            </p:sp>
            <p:sp>
              <p:nvSpPr>
                <p:cNvPr id="186" name="Line 44"/>
                <p:cNvSpPr>
                  <a:spLocks noChangeShapeType="1"/>
                </p:cNvSpPr>
                <p:nvPr/>
              </p:nvSpPr>
              <p:spPr bwMode="auto">
                <a:xfrm>
                  <a:off x="4778892" y="2484335"/>
                  <a:ext cx="674171" cy="1078015"/>
                </a:xfrm>
                <a:prstGeom prst="line">
                  <a:avLst/>
                </a:prstGeom>
                <a:noFill/>
                <a:ln w="12700">
                  <a:solidFill>
                    <a:srgbClr val="008080"/>
                  </a:solidFill>
                  <a:round/>
                  <a:headEnd/>
                  <a:tailEnd/>
                </a:ln>
              </p:spPr>
              <p:txBody>
                <a:bodyPr/>
                <a:lstStyle/>
                <a:p>
                  <a:endParaRPr lang="en-US"/>
                </a:p>
              </p:txBody>
            </p:sp>
            <p:sp>
              <p:nvSpPr>
                <p:cNvPr id="187" name="Line 45"/>
                <p:cNvSpPr>
                  <a:spLocks noChangeShapeType="1"/>
                </p:cNvSpPr>
                <p:nvPr/>
              </p:nvSpPr>
              <p:spPr bwMode="auto">
                <a:xfrm flipH="1">
                  <a:off x="3477068" y="2459176"/>
                  <a:ext cx="887831" cy="1557644"/>
                </a:xfrm>
                <a:prstGeom prst="line">
                  <a:avLst/>
                </a:prstGeom>
                <a:noFill/>
                <a:ln w="12700">
                  <a:solidFill>
                    <a:srgbClr val="008080"/>
                  </a:solidFill>
                  <a:round/>
                  <a:headEnd/>
                  <a:tailEnd/>
                </a:ln>
              </p:spPr>
              <p:txBody>
                <a:bodyPr/>
                <a:lstStyle/>
                <a:p>
                  <a:endParaRPr lang="en-US"/>
                </a:p>
              </p:txBody>
            </p:sp>
            <p:sp>
              <p:nvSpPr>
                <p:cNvPr id="188" name="Line 46"/>
                <p:cNvSpPr>
                  <a:spLocks noChangeShapeType="1"/>
                </p:cNvSpPr>
                <p:nvPr/>
              </p:nvSpPr>
              <p:spPr bwMode="auto">
                <a:xfrm flipH="1">
                  <a:off x="4400993" y="2485734"/>
                  <a:ext cx="210759" cy="1002449"/>
                </a:xfrm>
                <a:prstGeom prst="line">
                  <a:avLst/>
                </a:prstGeom>
                <a:noFill/>
                <a:ln w="12700">
                  <a:solidFill>
                    <a:srgbClr val="008080"/>
                  </a:solidFill>
                  <a:round/>
                  <a:headEnd/>
                  <a:tailEnd/>
                </a:ln>
              </p:spPr>
              <p:txBody>
                <a:bodyPr/>
                <a:lstStyle/>
                <a:p>
                  <a:endParaRPr lang="en-US"/>
                </a:p>
              </p:txBody>
            </p:sp>
            <p:sp>
              <p:nvSpPr>
                <p:cNvPr id="189" name="Line 47"/>
                <p:cNvSpPr>
                  <a:spLocks noChangeShapeType="1"/>
                </p:cNvSpPr>
                <p:nvPr/>
              </p:nvSpPr>
              <p:spPr bwMode="auto">
                <a:xfrm>
                  <a:off x="4741608" y="2485734"/>
                  <a:ext cx="720980" cy="2014829"/>
                </a:xfrm>
                <a:prstGeom prst="line">
                  <a:avLst/>
                </a:prstGeom>
                <a:noFill/>
                <a:ln w="12700">
                  <a:solidFill>
                    <a:srgbClr val="008080"/>
                  </a:solidFill>
                  <a:round/>
                  <a:headEnd/>
                  <a:tailEnd/>
                </a:ln>
              </p:spPr>
              <p:txBody>
                <a:bodyPr/>
                <a:lstStyle/>
                <a:p>
                  <a:endParaRPr lang="en-US"/>
                </a:p>
              </p:txBody>
            </p:sp>
            <p:sp>
              <p:nvSpPr>
                <p:cNvPr id="190" name="Line 48"/>
                <p:cNvSpPr>
                  <a:spLocks noChangeShapeType="1"/>
                </p:cNvSpPr>
                <p:nvPr/>
              </p:nvSpPr>
              <p:spPr bwMode="auto">
                <a:xfrm>
                  <a:off x="5000033" y="2383696"/>
                  <a:ext cx="1301199" cy="1133062"/>
                </a:xfrm>
                <a:prstGeom prst="line">
                  <a:avLst/>
                </a:prstGeom>
                <a:noFill/>
                <a:ln w="12700">
                  <a:solidFill>
                    <a:srgbClr val="008080"/>
                  </a:solidFill>
                  <a:round/>
                  <a:headEnd/>
                  <a:tailEnd/>
                </a:ln>
              </p:spPr>
              <p:txBody>
                <a:bodyPr/>
                <a:lstStyle/>
                <a:p>
                  <a:endParaRPr lang="en-US"/>
                </a:p>
              </p:txBody>
            </p:sp>
            <p:sp>
              <p:nvSpPr>
                <p:cNvPr id="191" name="Line 49"/>
                <p:cNvSpPr>
                  <a:spLocks noChangeShapeType="1"/>
                </p:cNvSpPr>
                <p:nvPr/>
              </p:nvSpPr>
              <p:spPr bwMode="auto">
                <a:xfrm flipH="1">
                  <a:off x="4505769" y="2473154"/>
                  <a:ext cx="165126" cy="2000866"/>
                </a:xfrm>
                <a:prstGeom prst="line">
                  <a:avLst/>
                </a:prstGeom>
                <a:noFill/>
                <a:ln w="12700">
                  <a:solidFill>
                    <a:srgbClr val="008080"/>
                  </a:solidFill>
                  <a:round/>
                  <a:headEnd/>
                  <a:tailEnd/>
                </a:ln>
              </p:spPr>
              <p:txBody>
                <a:bodyPr/>
                <a:lstStyle/>
                <a:p>
                  <a:endParaRPr lang="en-US"/>
                </a:p>
              </p:txBody>
            </p:sp>
          </p:grpSp>
          <p:grpSp>
            <p:nvGrpSpPr>
              <p:cNvPr id="180" name="Group 52"/>
              <p:cNvGrpSpPr>
                <a:grpSpLocks/>
              </p:cNvGrpSpPr>
              <p:nvPr/>
            </p:nvGrpSpPr>
            <p:grpSpPr bwMode="auto">
              <a:xfrm>
                <a:off x="4110038" y="1414463"/>
                <a:ext cx="987425" cy="512762"/>
                <a:chOff x="1778" y="3172"/>
                <a:chExt cx="749" cy="413"/>
              </a:xfrm>
            </p:grpSpPr>
            <p:sp>
              <p:nvSpPr>
                <p:cNvPr id="181" name="Oval 53"/>
                <p:cNvSpPr>
                  <a:spLocks noChangeArrowheads="1"/>
                </p:cNvSpPr>
                <p:nvPr/>
              </p:nvSpPr>
              <p:spPr bwMode="auto">
                <a:xfrm>
                  <a:off x="1778" y="3172"/>
                  <a:ext cx="749" cy="413"/>
                </a:xfrm>
                <a:prstGeom prst="ellipse">
                  <a:avLst/>
                </a:prstGeom>
                <a:solidFill>
                  <a:srgbClr val="00FFCC"/>
                </a:solidFill>
                <a:ln w="12700">
                  <a:solidFill>
                    <a:schemeClr val="tx1"/>
                  </a:solidFill>
                  <a:round/>
                  <a:headEnd/>
                  <a:tailEnd/>
                </a:ln>
              </p:spPr>
              <p:txBody>
                <a:bodyPr wrap="none" anchor="ctr"/>
                <a:lstStyle/>
                <a:p>
                  <a:endParaRPr lang="en-US" sz="1200" b="1">
                    <a:solidFill>
                      <a:srgbClr val="000099"/>
                    </a:solidFill>
                  </a:endParaRPr>
                </a:p>
              </p:txBody>
            </p:sp>
            <p:sp>
              <p:nvSpPr>
                <p:cNvPr id="182" name="Line 54"/>
                <p:cNvSpPr>
                  <a:spLocks noChangeShapeType="1"/>
                </p:cNvSpPr>
                <p:nvPr/>
              </p:nvSpPr>
              <p:spPr bwMode="auto">
                <a:xfrm>
                  <a:off x="1907" y="3585"/>
                  <a:ext cx="0" cy="0"/>
                </a:xfrm>
                <a:prstGeom prst="line">
                  <a:avLst/>
                </a:prstGeom>
                <a:noFill/>
                <a:ln w="12700">
                  <a:solidFill>
                    <a:schemeClr val="tx1"/>
                  </a:solidFill>
                  <a:round/>
                  <a:headEnd/>
                  <a:tailEnd/>
                </a:ln>
              </p:spPr>
              <p:txBody>
                <a:bodyPr/>
                <a:lstStyle/>
                <a:p>
                  <a:endParaRPr lang="en-US"/>
                </a:p>
              </p:txBody>
            </p:sp>
          </p:grpSp>
        </p:grpSp>
        <p:grpSp>
          <p:nvGrpSpPr>
            <p:cNvPr id="13" name="Group 329"/>
            <p:cNvGrpSpPr/>
            <p:nvPr/>
          </p:nvGrpSpPr>
          <p:grpSpPr>
            <a:xfrm>
              <a:off x="1450975" y="2046288"/>
              <a:ext cx="3757035" cy="1873418"/>
              <a:chOff x="1450975" y="2046288"/>
              <a:chExt cx="3757035" cy="1873418"/>
            </a:xfrm>
          </p:grpSpPr>
          <p:sp>
            <p:nvSpPr>
              <p:cNvPr id="170" name="Line 30"/>
              <p:cNvSpPr>
                <a:spLocks noChangeShapeType="1"/>
              </p:cNvSpPr>
              <p:nvPr/>
            </p:nvSpPr>
            <p:spPr bwMode="auto">
              <a:xfrm flipH="1">
                <a:off x="1450975" y="2292350"/>
                <a:ext cx="1574340" cy="790002"/>
              </a:xfrm>
              <a:prstGeom prst="line">
                <a:avLst/>
              </a:prstGeom>
              <a:noFill/>
              <a:ln w="12700">
                <a:solidFill>
                  <a:srgbClr val="800080"/>
                </a:solidFill>
                <a:round/>
                <a:headEnd/>
                <a:tailEnd/>
              </a:ln>
            </p:spPr>
            <p:txBody>
              <a:bodyPr/>
              <a:lstStyle/>
              <a:p>
                <a:endParaRPr lang="en-US"/>
              </a:p>
            </p:txBody>
          </p:sp>
          <p:sp>
            <p:nvSpPr>
              <p:cNvPr id="171" name="Line 30"/>
              <p:cNvSpPr>
                <a:spLocks noChangeShapeType="1"/>
              </p:cNvSpPr>
              <p:nvPr/>
            </p:nvSpPr>
            <p:spPr bwMode="auto">
              <a:xfrm flipH="1">
                <a:off x="2715184" y="2476659"/>
                <a:ext cx="412686" cy="556324"/>
              </a:xfrm>
              <a:prstGeom prst="line">
                <a:avLst/>
              </a:prstGeom>
              <a:noFill/>
              <a:ln w="12700">
                <a:solidFill>
                  <a:srgbClr val="800080"/>
                </a:solidFill>
                <a:round/>
                <a:headEnd/>
                <a:tailEnd/>
              </a:ln>
            </p:spPr>
            <p:txBody>
              <a:bodyPr/>
              <a:lstStyle/>
              <a:p>
                <a:endParaRPr lang="en-US"/>
              </a:p>
            </p:txBody>
          </p:sp>
          <p:sp>
            <p:nvSpPr>
              <p:cNvPr id="172" name="Line 31"/>
              <p:cNvSpPr>
                <a:spLocks noChangeShapeType="1"/>
              </p:cNvSpPr>
              <p:nvPr/>
            </p:nvSpPr>
            <p:spPr bwMode="auto">
              <a:xfrm>
                <a:off x="3648519" y="2564409"/>
                <a:ext cx="57853" cy="893195"/>
              </a:xfrm>
              <a:prstGeom prst="line">
                <a:avLst/>
              </a:prstGeom>
              <a:noFill/>
              <a:ln w="12700">
                <a:solidFill>
                  <a:srgbClr val="800080"/>
                </a:solidFill>
                <a:round/>
                <a:headEnd/>
                <a:tailEnd/>
              </a:ln>
            </p:spPr>
            <p:txBody>
              <a:bodyPr/>
              <a:lstStyle/>
              <a:p>
                <a:endParaRPr lang="en-US"/>
              </a:p>
            </p:txBody>
          </p:sp>
          <p:sp>
            <p:nvSpPr>
              <p:cNvPr id="173" name="Line 32"/>
              <p:cNvSpPr>
                <a:spLocks noChangeShapeType="1"/>
              </p:cNvSpPr>
              <p:nvPr/>
            </p:nvSpPr>
            <p:spPr bwMode="auto">
              <a:xfrm>
                <a:off x="4021378" y="2331287"/>
                <a:ext cx="1186632" cy="701696"/>
              </a:xfrm>
              <a:prstGeom prst="line">
                <a:avLst/>
              </a:prstGeom>
              <a:noFill/>
              <a:ln w="12700">
                <a:solidFill>
                  <a:srgbClr val="800080"/>
                </a:solidFill>
                <a:round/>
                <a:headEnd/>
                <a:tailEnd/>
              </a:ln>
            </p:spPr>
            <p:txBody>
              <a:bodyPr/>
              <a:lstStyle/>
              <a:p>
                <a:endParaRPr lang="en-US"/>
              </a:p>
            </p:txBody>
          </p:sp>
          <p:sp>
            <p:nvSpPr>
              <p:cNvPr id="174" name="Line 33"/>
              <p:cNvSpPr>
                <a:spLocks noChangeShapeType="1"/>
              </p:cNvSpPr>
              <p:nvPr/>
            </p:nvSpPr>
            <p:spPr bwMode="auto">
              <a:xfrm>
                <a:off x="3832391" y="2503216"/>
                <a:ext cx="953933" cy="1030178"/>
              </a:xfrm>
              <a:prstGeom prst="line">
                <a:avLst/>
              </a:prstGeom>
              <a:noFill/>
              <a:ln w="12700">
                <a:solidFill>
                  <a:srgbClr val="800080"/>
                </a:solidFill>
                <a:round/>
                <a:headEnd/>
                <a:tailEnd/>
              </a:ln>
            </p:spPr>
            <p:txBody>
              <a:bodyPr/>
              <a:lstStyle/>
              <a:p>
                <a:endParaRPr lang="en-US"/>
              </a:p>
            </p:txBody>
          </p:sp>
          <p:sp>
            <p:nvSpPr>
              <p:cNvPr id="175" name="Line 38"/>
              <p:cNvSpPr>
                <a:spLocks noChangeShapeType="1"/>
              </p:cNvSpPr>
              <p:nvPr/>
            </p:nvSpPr>
            <p:spPr bwMode="auto">
              <a:xfrm flipH="1">
                <a:off x="2805676" y="2559646"/>
                <a:ext cx="601672" cy="1360060"/>
              </a:xfrm>
              <a:prstGeom prst="line">
                <a:avLst/>
              </a:prstGeom>
              <a:noFill/>
              <a:ln w="12700">
                <a:solidFill>
                  <a:srgbClr val="800080"/>
                </a:solidFill>
                <a:round/>
                <a:headEnd/>
                <a:tailEnd/>
              </a:ln>
            </p:spPr>
            <p:txBody>
              <a:bodyPr/>
              <a:lstStyle/>
              <a:p>
                <a:endParaRPr lang="en-US"/>
              </a:p>
            </p:txBody>
          </p:sp>
          <p:grpSp>
            <p:nvGrpSpPr>
              <p:cNvPr id="176" name="Group 58"/>
              <p:cNvGrpSpPr>
                <a:grpSpLocks/>
              </p:cNvGrpSpPr>
              <p:nvPr/>
            </p:nvGrpSpPr>
            <p:grpSpPr bwMode="auto">
              <a:xfrm>
                <a:off x="3033713" y="2046288"/>
                <a:ext cx="987407" cy="511175"/>
                <a:chOff x="1778" y="3172"/>
                <a:chExt cx="749" cy="413"/>
              </a:xfrm>
            </p:grpSpPr>
            <p:sp>
              <p:nvSpPr>
                <p:cNvPr id="177" name="Oval 59"/>
                <p:cNvSpPr>
                  <a:spLocks noChangeArrowheads="1"/>
                </p:cNvSpPr>
                <p:nvPr/>
              </p:nvSpPr>
              <p:spPr bwMode="auto">
                <a:xfrm>
                  <a:off x="1778" y="3172"/>
                  <a:ext cx="749" cy="413"/>
                </a:xfrm>
                <a:prstGeom prst="ellipse">
                  <a:avLst/>
                </a:prstGeom>
                <a:solidFill>
                  <a:srgbClr val="800080"/>
                </a:solidFill>
                <a:ln w="12700">
                  <a:solidFill>
                    <a:schemeClr val="tx1"/>
                  </a:solidFill>
                  <a:round/>
                  <a:headEnd/>
                  <a:tailEnd/>
                </a:ln>
              </p:spPr>
              <p:txBody>
                <a:bodyPr wrap="none" anchor="ctr"/>
                <a:lstStyle/>
                <a:p>
                  <a:endParaRPr lang="en-US" sz="1200" b="1">
                    <a:solidFill>
                      <a:srgbClr val="000099"/>
                    </a:solidFill>
                  </a:endParaRPr>
                </a:p>
              </p:txBody>
            </p:sp>
            <p:sp>
              <p:nvSpPr>
                <p:cNvPr id="178" name="Line 60"/>
                <p:cNvSpPr>
                  <a:spLocks noChangeShapeType="1"/>
                </p:cNvSpPr>
                <p:nvPr/>
              </p:nvSpPr>
              <p:spPr bwMode="auto">
                <a:xfrm>
                  <a:off x="1907" y="3585"/>
                  <a:ext cx="0" cy="0"/>
                </a:xfrm>
                <a:prstGeom prst="line">
                  <a:avLst/>
                </a:prstGeom>
                <a:noFill/>
                <a:ln w="12700">
                  <a:solidFill>
                    <a:schemeClr val="tx1"/>
                  </a:solidFill>
                  <a:round/>
                  <a:headEnd/>
                  <a:tailEnd/>
                </a:ln>
              </p:spPr>
              <p:txBody>
                <a:bodyPr/>
                <a:lstStyle/>
                <a:p>
                  <a:endParaRPr lang="en-US"/>
                </a:p>
              </p:txBody>
            </p:sp>
          </p:grpSp>
        </p:grpSp>
        <p:grpSp>
          <p:nvGrpSpPr>
            <p:cNvPr id="14" name="Group 328"/>
            <p:cNvGrpSpPr/>
            <p:nvPr/>
          </p:nvGrpSpPr>
          <p:grpSpPr>
            <a:xfrm>
              <a:off x="3849104" y="2046288"/>
              <a:ext cx="3889959" cy="1928812"/>
              <a:chOff x="3849104" y="2046288"/>
              <a:chExt cx="3889959" cy="1928812"/>
            </a:xfrm>
          </p:grpSpPr>
          <p:sp>
            <p:nvSpPr>
              <p:cNvPr id="162" name="Line 34"/>
              <p:cNvSpPr>
                <a:spLocks noChangeShapeType="1"/>
              </p:cNvSpPr>
              <p:nvPr/>
            </p:nvSpPr>
            <p:spPr bwMode="auto">
              <a:xfrm flipH="1">
                <a:off x="4968884" y="2578698"/>
                <a:ext cx="768803" cy="1396402"/>
              </a:xfrm>
              <a:prstGeom prst="line">
                <a:avLst/>
              </a:prstGeom>
              <a:noFill/>
              <a:ln w="12700">
                <a:solidFill>
                  <a:srgbClr val="800080"/>
                </a:solidFill>
                <a:round/>
                <a:headEnd/>
                <a:tailEnd/>
              </a:ln>
            </p:spPr>
            <p:txBody>
              <a:bodyPr/>
              <a:lstStyle/>
              <a:p>
                <a:endParaRPr lang="en-US"/>
              </a:p>
            </p:txBody>
          </p:sp>
          <p:sp>
            <p:nvSpPr>
              <p:cNvPr id="163" name="Line 35"/>
              <p:cNvSpPr>
                <a:spLocks noChangeShapeType="1"/>
              </p:cNvSpPr>
              <p:nvPr/>
            </p:nvSpPr>
            <p:spPr bwMode="auto">
              <a:xfrm flipH="1">
                <a:off x="5819880" y="2572279"/>
                <a:ext cx="64441" cy="354967"/>
              </a:xfrm>
              <a:prstGeom prst="line">
                <a:avLst/>
              </a:prstGeom>
              <a:noFill/>
              <a:ln w="12700">
                <a:solidFill>
                  <a:srgbClr val="800080"/>
                </a:solidFill>
                <a:round/>
                <a:headEnd/>
                <a:tailEnd/>
              </a:ln>
            </p:spPr>
            <p:txBody>
              <a:bodyPr/>
              <a:lstStyle/>
              <a:p>
                <a:endParaRPr lang="en-US"/>
              </a:p>
            </p:txBody>
          </p:sp>
          <p:sp>
            <p:nvSpPr>
              <p:cNvPr id="164" name="Line 36"/>
              <p:cNvSpPr>
                <a:spLocks noChangeShapeType="1"/>
              </p:cNvSpPr>
              <p:nvPr/>
            </p:nvSpPr>
            <p:spPr bwMode="auto">
              <a:xfrm>
                <a:off x="6167085" y="2476660"/>
                <a:ext cx="986223" cy="1460248"/>
              </a:xfrm>
              <a:prstGeom prst="line">
                <a:avLst/>
              </a:prstGeom>
              <a:noFill/>
              <a:ln w="12700">
                <a:solidFill>
                  <a:srgbClr val="800080"/>
                </a:solidFill>
                <a:round/>
                <a:headEnd/>
                <a:tailEnd/>
              </a:ln>
            </p:spPr>
            <p:txBody>
              <a:bodyPr/>
              <a:lstStyle/>
              <a:p>
                <a:endParaRPr lang="en-US"/>
              </a:p>
            </p:txBody>
          </p:sp>
          <p:sp>
            <p:nvSpPr>
              <p:cNvPr id="165" name="Line 37"/>
              <p:cNvSpPr>
                <a:spLocks noChangeShapeType="1"/>
              </p:cNvSpPr>
              <p:nvPr/>
            </p:nvSpPr>
            <p:spPr bwMode="auto">
              <a:xfrm flipH="1">
                <a:off x="3849104" y="2331287"/>
                <a:ext cx="1464326" cy="1140605"/>
              </a:xfrm>
              <a:prstGeom prst="line">
                <a:avLst/>
              </a:prstGeom>
              <a:noFill/>
              <a:ln w="12700">
                <a:solidFill>
                  <a:srgbClr val="800080"/>
                </a:solidFill>
                <a:round/>
                <a:headEnd/>
                <a:tailEnd/>
              </a:ln>
            </p:spPr>
            <p:txBody>
              <a:bodyPr/>
              <a:lstStyle/>
              <a:p>
                <a:endParaRPr lang="en-US"/>
              </a:p>
            </p:txBody>
          </p:sp>
          <p:sp>
            <p:nvSpPr>
              <p:cNvPr id="166" name="Line 39"/>
              <p:cNvSpPr>
                <a:spLocks noChangeShapeType="1"/>
              </p:cNvSpPr>
              <p:nvPr/>
            </p:nvSpPr>
            <p:spPr bwMode="auto">
              <a:xfrm>
                <a:off x="6277123" y="2333822"/>
                <a:ext cx="1461940" cy="793449"/>
              </a:xfrm>
              <a:prstGeom prst="line">
                <a:avLst/>
              </a:prstGeom>
              <a:noFill/>
              <a:ln w="12700">
                <a:solidFill>
                  <a:srgbClr val="800080"/>
                </a:solidFill>
                <a:round/>
                <a:headEnd/>
                <a:tailEnd/>
              </a:ln>
            </p:spPr>
            <p:txBody>
              <a:bodyPr/>
              <a:lstStyle/>
              <a:p>
                <a:endParaRPr lang="en-US"/>
              </a:p>
            </p:txBody>
          </p:sp>
          <p:grpSp>
            <p:nvGrpSpPr>
              <p:cNvPr id="167" name="Group 62"/>
              <p:cNvGrpSpPr>
                <a:grpSpLocks/>
              </p:cNvGrpSpPr>
              <p:nvPr/>
            </p:nvGrpSpPr>
            <p:grpSpPr bwMode="auto">
              <a:xfrm>
                <a:off x="5299093" y="2046288"/>
                <a:ext cx="987407" cy="511175"/>
                <a:chOff x="1778" y="3172"/>
                <a:chExt cx="749" cy="413"/>
              </a:xfrm>
            </p:grpSpPr>
            <p:sp>
              <p:nvSpPr>
                <p:cNvPr id="168" name="Oval 63"/>
                <p:cNvSpPr>
                  <a:spLocks noChangeArrowheads="1"/>
                </p:cNvSpPr>
                <p:nvPr/>
              </p:nvSpPr>
              <p:spPr bwMode="auto">
                <a:xfrm>
                  <a:off x="1778" y="3172"/>
                  <a:ext cx="749" cy="413"/>
                </a:xfrm>
                <a:prstGeom prst="ellipse">
                  <a:avLst/>
                </a:prstGeom>
                <a:solidFill>
                  <a:srgbClr val="800080"/>
                </a:solidFill>
                <a:ln w="12700">
                  <a:solidFill>
                    <a:schemeClr val="tx1"/>
                  </a:solidFill>
                  <a:round/>
                  <a:headEnd/>
                  <a:tailEnd/>
                </a:ln>
              </p:spPr>
              <p:txBody>
                <a:bodyPr wrap="none" anchor="ctr"/>
                <a:lstStyle/>
                <a:p>
                  <a:endParaRPr lang="en-US" sz="1200" b="1">
                    <a:solidFill>
                      <a:srgbClr val="000099"/>
                    </a:solidFill>
                  </a:endParaRPr>
                </a:p>
              </p:txBody>
            </p:sp>
            <p:sp>
              <p:nvSpPr>
                <p:cNvPr id="169" name="Line 64"/>
                <p:cNvSpPr>
                  <a:spLocks noChangeShapeType="1"/>
                </p:cNvSpPr>
                <p:nvPr/>
              </p:nvSpPr>
              <p:spPr bwMode="auto">
                <a:xfrm>
                  <a:off x="1907" y="3585"/>
                  <a:ext cx="0" cy="0"/>
                </a:xfrm>
                <a:prstGeom prst="line">
                  <a:avLst/>
                </a:prstGeom>
                <a:noFill/>
                <a:ln w="12700">
                  <a:solidFill>
                    <a:schemeClr val="tx1"/>
                  </a:solidFill>
                  <a:round/>
                  <a:headEnd/>
                  <a:tailEnd/>
                </a:ln>
              </p:spPr>
              <p:txBody>
                <a:bodyPr/>
                <a:lstStyle/>
                <a:p>
                  <a:endParaRPr lang="en-US"/>
                </a:p>
              </p:txBody>
            </p:sp>
          </p:grpSp>
        </p:grpSp>
        <p:sp>
          <p:nvSpPr>
            <p:cNvPr id="15" name="Line 66"/>
            <p:cNvSpPr>
              <a:spLocks noChangeShapeType="1"/>
            </p:cNvSpPr>
            <p:nvPr/>
          </p:nvSpPr>
          <p:spPr bwMode="auto">
            <a:xfrm>
              <a:off x="4021120" y="2317981"/>
              <a:ext cx="1292115" cy="0"/>
            </a:xfrm>
            <a:prstGeom prst="line">
              <a:avLst/>
            </a:prstGeom>
            <a:noFill/>
            <a:ln w="12700">
              <a:solidFill>
                <a:srgbClr val="800080"/>
              </a:solidFill>
              <a:round/>
              <a:headEnd/>
              <a:tailEnd/>
            </a:ln>
          </p:spPr>
          <p:txBody>
            <a:bodyPr/>
            <a:lstStyle/>
            <a:p>
              <a:endParaRPr lang="en-US"/>
            </a:p>
          </p:txBody>
        </p:sp>
        <p:grpSp>
          <p:nvGrpSpPr>
            <p:cNvPr id="16" name="Group 302"/>
            <p:cNvGrpSpPr/>
            <p:nvPr/>
          </p:nvGrpSpPr>
          <p:grpSpPr>
            <a:xfrm>
              <a:off x="4037468" y="4761140"/>
              <a:ext cx="1339850" cy="1957160"/>
              <a:chOff x="4110038" y="4761140"/>
              <a:chExt cx="1339850" cy="1957160"/>
            </a:xfrm>
          </p:grpSpPr>
          <p:cxnSp>
            <p:nvCxnSpPr>
              <p:cNvPr id="157" name="Straight Connector 156"/>
              <p:cNvCxnSpPr/>
              <p:nvPr/>
            </p:nvCxnSpPr>
            <p:spPr bwMode="auto">
              <a:xfrm rot="10800000" flipV="1">
                <a:off x="4226378" y="4761140"/>
                <a:ext cx="514350" cy="1817688"/>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bwMode="auto">
              <a:xfrm rot="5400000">
                <a:off x="4129088" y="5845175"/>
                <a:ext cx="838200" cy="415925"/>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bwMode="auto">
              <a:xfrm rot="16200000" flipH="1">
                <a:off x="4648994" y="6026944"/>
                <a:ext cx="739775" cy="239713"/>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bwMode="auto">
              <a:xfrm rot="16200000" flipH="1">
                <a:off x="4456113" y="5614988"/>
                <a:ext cx="1238250" cy="51435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61" name="Rectangle 160"/>
              <p:cNvSpPr/>
              <p:nvPr/>
            </p:nvSpPr>
            <p:spPr bwMode="auto">
              <a:xfrm>
                <a:off x="4110038" y="6411913"/>
                <a:ext cx="1339850" cy="306387"/>
              </a:xfrm>
              <a:prstGeom prst="rect">
                <a:avLst/>
              </a:prstGeom>
              <a:solidFill>
                <a:srgbClr val="92D050"/>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b="1" dirty="0"/>
              </a:p>
            </p:txBody>
          </p:sp>
        </p:grpSp>
        <p:grpSp>
          <p:nvGrpSpPr>
            <p:cNvPr id="17" name="Group 327"/>
            <p:cNvGrpSpPr/>
            <p:nvPr/>
          </p:nvGrpSpPr>
          <p:grpSpPr>
            <a:xfrm>
              <a:off x="1324202" y="3192463"/>
              <a:ext cx="6578600" cy="2555875"/>
              <a:chOff x="1324202" y="3192463"/>
              <a:chExt cx="6578600" cy="2555875"/>
            </a:xfrm>
          </p:grpSpPr>
          <p:sp>
            <p:nvSpPr>
              <p:cNvPr id="142" name="Line 79"/>
              <p:cNvSpPr>
                <a:spLocks noChangeShapeType="1"/>
              </p:cNvSpPr>
              <p:nvPr/>
            </p:nvSpPr>
            <p:spPr bwMode="auto">
              <a:xfrm flipH="1">
                <a:off x="4919889" y="3983038"/>
                <a:ext cx="2982913" cy="1387475"/>
              </a:xfrm>
              <a:prstGeom prst="line">
                <a:avLst/>
              </a:prstGeom>
              <a:noFill/>
              <a:ln w="12700">
                <a:solidFill>
                  <a:srgbClr val="CC9900"/>
                </a:solidFill>
                <a:round/>
                <a:headEnd/>
                <a:tailEnd/>
              </a:ln>
            </p:spPr>
            <p:txBody>
              <a:bodyPr/>
              <a:lstStyle/>
              <a:p>
                <a:endParaRPr lang="en-US"/>
              </a:p>
            </p:txBody>
          </p:sp>
          <p:grpSp>
            <p:nvGrpSpPr>
              <p:cNvPr id="143" name="Group 1"/>
              <p:cNvGrpSpPr>
                <a:grpSpLocks/>
              </p:cNvGrpSpPr>
              <p:nvPr/>
            </p:nvGrpSpPr>
            <p:grpSpPr bwMode="auto">
              <a:xfrm>
                <a:off x="1324202" y="3192463"/>
                <a:ext cx="6567487" cy="2555875"/>
                <a:chOff x="1310131" y="3759199"/>
                <a:chExt cx="6567486" cy="2554515"/>
              </a:xfrm>
            </p:grpSpPr>
            <p:sp>
              <p:nvSpPr>
                <p:cNvPr id="144" name="Line 79"/>
                <p:cNvSpPr>
                  <a:spLocks noChangeShapeType="1"/>
                </p:cNvSpPr>
                <p:nvPr/>
              </p:nvSpPr>
              <p:spPr bwMode="auto">
                <a:xfrm flipH="1">
                  <a:off x="4761128" y="3759199"/>
                  <a:ext cx="2365386" cy="2002491"/>
                </a:xfrm>
                <a:prstGeom prst="line">
                  <a:avLst/>
                </a:prstGeom>
                <a:noFill/>
                <a:ln w="12700">
                  <a:solidFill>
                    <a:srgbClr val="CC9900"/>
                  </a:solidFill>
                  <a:round/>
                  <a:headEnd/>
                  <a:tailEnd/>
                </a:ln>
              </p:spPr>
              <p:txBody>
                <a:bodyPr/>
                <a:lstStyle/>
                <a:p>
                  <a:endParaRPr lang="en-US"/>
                </a:p>
              </p:txBody>
            </p:sp>
            <p:sp>
              <p:nvSpPr>
                <p:cNvPr id="145" name="Line 72"/>
                <p:cNvSpPr>
                  <a:spLocks noChangeShapeType="1"/>
                </p:cNvSpPr>
                <p:nvPr/>
              </p:nvSpPr>
              <p:spPr bwMode="auto">
                <a:xfrm>
                  <a:off x="1518675" y="4659690"/>
                  <a:ext cx="2777998" cy="1421202"/>
                </a:xfrm>
                <a:prstGeom prst="line">
                  <a:avLst/>
                </a:prstGeom>
                <a:noFill/>
                <a:ln w="12700">
                  <a:solidFill>
                    <a:srgbClr val="CC9900"/>
                  </a:solidFill>
                  <a:round/>
                  <a:headEnd/>
                  <a:tailEnd/>
                </a:ln>
              </p:spPr>
              <p:txBody>
                <a:bodyPr/>
                <a:lstStyle/>
                <a:p>
                  <a:endParaRPr lang="en-US"/>
                </a:p>
              </p:txBody>
            </p:sp>
            <p:sp>
              <p:nvSpPr>
                <p:cNvPr id="146" name="Line 72"/>
                <p:cNvSpPr>
                  <a:spLocks noChangeShapeType="1"/>
                </p:cNvSpPr>
                <p:nvPr/>
              </p:nvSpPr>
              <p:spPr bwMode="auto">
                <a:xfrm>
                  <a:off x="1310131" y="3964432"/>
                  <a:ext cx="3305854" cy="1695694"/>
                </a:xfrm>
                <a:prstGeom prst="line">
                  <a:avLst/>
                </a:prstGeom>
                <a:noFill/>
                <a:ln w="12700">
                  <a:solidFill>
                    <a:srgbClr val="CC9900"/>
                  </a:solidFill>
                  <a:round/>
                  <a:headEnd/>
                  <a:tailEnd/>
                </a:ln>
              </p:spPr>
              <p:txBody>
                <a:bodyPr/>
                <a:lstStyle/>
                <a:p>
                  <a:endParaRPr lang="en-US"/>
                </a:p>
              </p:txBody>
            </p:sp>
            <p:sp>
              <p:nvSpPr>
                <p:cNvPr id="147" name="Line 73"/>
                <p:cNvSpPr>
                  <a:spLocks noChangeShapeType="1"/>
                </p:cNvSpPr>
                <p:nvPr/>
              </p:nvSpPr>
              <p:spPr bwMode="auto">
                <a:xfrm>
                  <a:off x="3034157" y="3773933"/>
                  <a:ext cx="1639886" cy="2394014"/>
                </a:xfrm>
                <a:prstGeom prst="line">
                  <a:avLst/>
                </a:prstGeom>
                <a:noFill/>
                <a:ln w="12700">
                  <a:solidFill>
                    <a:srgbClr val="CC9900"/>
                  </a:solidFill>
                  <a:round/>
                  <a:headEnd/>
                  <a:tailEnd/>
                </a:ln>
              </p:spPr>
              <p:txBody>
                <a:bodyPr/>
                <a:lstStyle/>
                <a:p>
                  <a:endParaRPr lang="en-US"/>
                </a:p>
              </p:txBody>
            </p:sp>
            <p:sp>
              <p:nvSpPr>
                <p:cNvPr id="148" name="Line 74"/>
                <p:cNvSpPr>
                  <a:spLocks noChangeShapeType="1"/>
                </p:cNvSpPr>
                <p:nvPr/>
              </p:nvSpPr>
              <p:spPr bwMode="auto">
                <a:xfrm flipH="1">
                  <a:off x="4615542" y="4738688"/>
                  <a:ext cx="180295" cy="1371826"/>
                </a:xfrm>
                <a:prstGeom prst="line">
                  <a:avLst/>
                </a:prstGeom>
                <a:noFill/>
                <a:ln w="12700">
                  <a:solidFill>
                    <a:srgbClr val="CC9900"/>
                  </a:solidFill>
                  <a:round/>
                  <a:headEnd/>
                  <a:tailEnd/>
                </a:ln>
              </p:spPr>
              <p:txBody>
                <a:bodyPr/>
                <a:lstStyle/>
                <a:p>
                  <a:endParaRPr lang="en-US"/>
                </a:p>
              </p:txBody>
            </p:sp>
            <p:sp>
              <p:nvSpPr>
                <p:cNvPr id="149" name="Line 76"/>
                <p:cNvSpPr>
                  <a:spLocks noChangeShapeType="1"/>
                </p:cNvSpPr>
                <p:nvPr/>
              </p:nvSpPr>
              <p:spPr bwMode="auto">
                <a:xfrm flipH="1">
                  <a:off x="4862728" y="3830308"/>
                  <a:ext cx="1437164" cy="1713743"/>
                </a:xfrm>
                <a:prstGeom prst="line">
                  <a:avLst/>
                </a:prstGeom>
                <a:noFill/>
                <a:ln w="12700">
                  <a:solidFill>
                    <a:srgbClr val="CC9900"/>
                  </a:solidFill>
                  <a:round/>
                  <a:headEnd/>
                  <a:tailEnd/>
                </a:ln>
              </p:spPr>
              <p:txBody>
                <a:bodyPr/>
                <a:lstStyle/>
                <a:p>
                  <a:endParaRPr lang="en-US"/>
                </a:p>
              </p:txBody>
            </p:sp>
            <p:sp>
              <p:nvSpPr>
                <p:cNvPr id="150" name="Line 77"/>
                <p:cNvSpPr>
                  <a:spLocks noChangeShapeType="1"/>
                </p:cNvSpPr>
                <p:nvPr/>
              </p:nvSpPr>
              <p:spPr bwMode="auto">
                <a:xfrm>
                  <a:off x="3567558" y="3812034"/>
                  <a:ext cx="1106042" cy="1601794"/>
                </a:xfrm>
                <a:prstGeom prst="line">
                  <a:avLst/>
                </a:prstGeom>
                <a:noFill/>
                <a:ln w="12700">
                  <a:solidFill>
                    <a:srgbClr val="CC9900"/>
                  </a:solidFill>
                  <a:round/>
                  <a:headEnd/>
                  <a:tailEnd/>
                </a:ln>
              </p:spPr>
              <p:txBody>
                <a:bodyPr/>
                <a:lstStyle/>
                <a:p>
                  <a:endParaRPr lang="en-US"/>
                </a:p>
              </p:txBody>
            </p:sp>
            <p:sp>
              <p:nvSpPr>
                <p:cNvPr id="151" name="Line 78"/>
                <p:cNvSpPr>
                  <a:spLocks noChangeShapeType="1"/>
                </p:cNvSpPr>
                <p:nvPr/>
              </p:nvSpPr>
              <p:spPr bwMode="auto">
                <a:xfrm>
                  <a:off x="4272405" y="3831084"/>
                  <a:ext cx="633867" cy="1712968"/>
                </a:xfrm>
                <a:prstGeom prst="line">
                  <a:avLst/>
                </a:prstGeom>
                <a:noFill/>
                <a:ln w="12700">
                  <a:solidFill>
                    <a:srgbClr val="CC9900"/>
                  </a:solidFill>
                  <a:round/>
                  <a:headEnd/>
                  <a:tailEnd/>
                </a:ln>
              </p:spPr>
              <p:txBody>
                <a:bodyPr/>
                <a:lstStyle/>
                <a:p>
                  <a:endParaRPr lang="en-US"/>
                </a:p>
              </p:txBody>
            </p:sp>
            <p:sp>
              <p:nvSpPr>
                <p:cNvPr id="152" name="Line 79"/>
                <p:cNvSpPr>
                  <a:spLocks noChangeShapeType="1"/>
                </p:cNvSpPr>
                <p:nvPr/>
              </p:nvSpPr>
              <p:spPr bwMode="auto">
                <a:xfrm flipH="1">
                  <a:off x="5036456" y="4016820"/>
                  <a:ext cx="2841161" cy="1498608"/>
                </a:xfrm>
                <a:prstGeom prst="line">
                  <a:avLst/>
                </a:prstGeom>
                <a:noFill/>
                <a:ln w="12700">
                  <a:solidFill>
                    <a:srgbClr val="CC9900"/>
                  </a:solidFill>
                  <a:round/>
                  <a:headEnd/>
                  <a:tailEnd/>
                </a:ln>
              </p:spPr>
              <p:txBody>
                <a:bodyPr/>
                <a:lstStyle/>
                <a:p>
                  <a:endParaRPr lang="en-US"/>
                </a:p>
              </p:txBody>
            </p:sp>
            <p:sp>
              <p:nvSpPr>
                <p:cNvPr id="153" name="Line 80"/>
                <p:cNvSpPr>
                  <a:spLocks noChangeShapeType="1"/>
                </p:cNvSpPr>
                <p:nvPr/>
              </p:nvSpPr>
              <p:spPr bwMode="auto">
                <a:xfrm flipH="1">
                  <a:off x="4847771" y="4283520"/>
                  <a:ext cx="2334522" cy="2030194"/>
                </a:xfrm>
                <a:prstGeom prst="line">
                  <a:avLst/>
                </a:prstGeom>
                <a:noFill/>
                <a:ln w="12700">
                  <a:solidFill>
                    <a:srgbClr val="CC9900"/>
                  </a:solidFill>
                  <a:round/>
                  <a:headEnd/>
                  <a:tailEnd/>
                </a:ln>
              </p:spPr>
              <p:txBody>
                <a:bodyPr/>
                <a:lstStyle/>
                <a:p>
                  <a:endParaRPr lang="en-US"/>
                </a:p>
              </p:txBody>
            </p:sp>
            <p:sp>
              <p:nvSpPr>
                <p:cNvPr id="154" name="Line 81"/>
                <p:cNvSpPr>
                  <a:spLocks noChangeShapeType="1"/>
                </p:cNvSpPr>
                <p:nvPr/>
              </p:nvSpPr>
              <p:spPr bwMode="auto">
                <a:xfrm>
                  <a:off x="2057617" y="4696748"/>
                  <a:ext cx="2586954" cy="1094477"/>
                </a:xfrm>
                <a:prstGeom prst="line">
                  <a:avLst/>
                </a:prstGeom>
                <a:noFill/>
                <a:ln w="12700">
                  <a:solidFill>
                    <a:srgbClr val="CC9900"/>
                  </a:solidFill>
                  <a:round/>
                  <a:headEnd/>
                  <a:tailEnd/>
                </a:ln>
              </p:spPr>
              <p:txBody>
                <a:bodyPr/>
                <a:lstStyle/>
                <a:p>
                  <a:endParaRPr lang="en-US"/>
                </a:p>
              </p:txBody>
            </p:sp>
            <p:sp>
              <p:nvSpPr>
                <p:cNvPr id="155" name="Line 82"/>
                <p:cNvSpPr>
                  <a:spLocks noChangeShapeType="1"/>
                </p:cNvSpPr>
                <p:nvPr/>
              </p:nvSpPr>
              <p:spPr bwMode="auto">
                <a:xfrm flipH="1">
                  <a:off x="4717585" y="4793107"/>
                  <a:ext cx="835933" cy="1331313"/>
                </a:xfrm>
                <a:prstGeom prst="line">
                  <a:avLst/>
                </a:prstGeom>
                <a:noFill/>
                <a:ln w="12700">
                  <a:solidFill>
                    <a:srgbClr val="CC9900"/>
                  </a:solidFill>
                  <a:round/>
                  <a:headEnd/>
                  <a:tailEnd/>
                </a:ln>
              </p:spPr>
              <p:txBody>
                <a:bodyPr/>
                <a:lstStyle/>
                <a:p>
                  <a:endParaRPr lang="en-US"/>
                </a:p>
              </p:txBody>
            </p:sp>
            <p:sp>
              <p:nvSpPr>
                <p:cNvPr id="156" name="Line 75"/>
                <p:cNvSpPr>
                  <a:spLocks noChangeShapeType="1"/>
                </p:cNvSpPr>
                <p:nvPr/>
              </p:nvSpPr>
              <p:spPr bwMode="auto">
                <a:xfrm flipH="1">
                  <a:off x="4848213" y="3833813"/>
                  <a:ext cx="2062174" cy="1956895"/>
                </a:xfrm>
                <a:prstGeom prst="line">
                  <a:avLst/>
                </a:prstGeom>
                <a:noFill/>
                <a:ln w="12700">
                  <a:solidFill>
                    <a:srgbClr val="CC9900"/>
                  </a:solidFill>
                  <a:round/>
                  <a:headEnd/>
                  <a:tailEnd/>
                </a:ln>
              </p:spPr>
              <p:txBody>
                <a:bodyPr/>
                <a:lstStyle/>
                <a:p>
                  <a:endParaRPr lang="en-US"/>
                </a:p>
              </p:txBody>
            </p:sp>
          </p:grpSp>
        </p:grpSp>
        <p:grpSp>
          <p:nvGrpSpPr>
            <p:cNvPr id="18" name="Group 15"/>
            <p:cNvGrpSpPr>
              <a:grpSpLocks/>
            </p:cNvGrpSpPr>
            <p:nvPr/>
          </p:nvGrpSpPr>
          <p:grpSpPr bwMode="auto">
            <a:xfrm>
              <a:off x="1378177" y="3119438"/>
              <a:ext cx="6575425" cy="987425"/>
              <a:chOff x="1364057" y="3672112"/>
              <a:chExt cx="6575691" cy="986847"/>
            </a:xfrm>
          </p:grpSpPr>
          <p:grpSp>
            <p:nvGrpSpPr>
              <p:cNvPr id="71" name="Group 697"/>
              <p:cNvGrpSpPr>
                <a:grpSpLocks/>
              </p:cNvGrpSpPr>
              <p:nvPr/>
            </p:nvGrpSpPr>
            <p:grpSpPr bwMode="auto">
              <a:xfrm>
                <a:off x="1364057" y="3671819"/>
                <a:ext cx="6575691" cy="987140"/>
                <a:chOff x="1364057" y="3671819"/>
                <a:chExt cx="6575691" cy="987140"/>
              </a:xfrm>
            </p:grpSpPr>
            <p:grpSp>
              <p:nvGrpSpPr>
                <p:cNvPr id="73" name="Group 687"/>
                <p:cNvGrpSpPr>
                  <a:grpSpLocks/>
                </p:cNvGrpSpPr>
                <p:nvPr/>
              </p:nvGrpSpPr>
              <p:grpSpPr bwMode="auto">
                <a:xfrm>
                  <a:off x="1364057" y="3671819"/>
                  <a:ext cx="6575691" cy="987140"/>
                  <a:chOff x="1349544" y="3686353"/>
                  <a:chExt cx="6575691" cy="987140"/>
                </a:xfrm>
              </p:grpSpPr>
              <p:sp>
                <p:nvSpPr>
                  <p:cNvPr id="78" name="Line 199"/>
                  <p:cNvSpPr>
                    <a:spLocks noChangeShapeType="1"/>
                  </p:cNvSpPr>
                  <p:nvPr/>
                </p:nvSpPr>
                <p:spPr bwMode="auto">
                  <a:xfrm flipV="1">
                    <a:off x="7188555" y="4332770"/>
                    <a:ext cx="92570" cy="145370"/>
                  </a:xfrm>
                  <a:prstGeom prst="line">
                    <a:avLst/>
                  </a:prstGeom>
                  <a:noFill/>
                  <a:ln w="12700">
                    <a:solidFill>
                      <a:srgbClr val="C00000"/>
                    </a:solidFill>
                    <a:round/>
                    <a:headEnd/>
                    <a:tailEnd/>
                  </a:ln>
                </p:spPr>
                <p:txBody>
                  <a:bodyPr/>
                  <a:lstStyle/>
                  <a:p>
                    <a:endParaRPr lang="en-US"/>
                  </a:p>
                </p:txBody>
              </p:sp>
              <p:sp>
                <p:nvSpPr>
                  <p:cNvPr id="79" name="Line 200"/>
                  <p:cNvSpPr>
                    <a:spLocks noChangeShapeType="1"/>
                  </p:cNvSpPr>
                  <p:nvPr/>
                </p:nvSpPr>
                <p:spPr bwMode="auto">
                  <a:xfrm>
                    <a:off x="7167984" y="3885479"/>
                    <a:ext cx="180556" cy="124548"/>
                  </a:xfrm>
                  <a:prstGeom prst="line">
                    <a:avLst/>
                  </a:prstGeom>
                  <a:noFill/>
                  <a:ln w="12700">
                    <a:solidFill>
                      <a:srgbClr val="C00000"/>
                    </a:solidFill>
                    <a:round/>
                    <a:headEnd/>
                    <a:tailEnd/>
                  </a:ln>
                </p:spPr>
                <p:txBody>
                  <a:bodyPr/>
                  <a:lstStyle/>
                  <a:p>
                    <a:endParaRPr lang="en-US"/>
                  </a:p>
                </p:txBody>
              </p:sp>
              <p:sp>
                <p:nvSpPr>
                  <p:cNvPr id="80" name="Line 149"/>
                  <p:cNvSpPr>
                    <a:spLocks noChangeShapeType="1"/>
                  </p:cNvSpPr>
                  <p:nvPr/>
                </p:nvSpPr>
                <p:spPr bwMode="auto">
                  <a:xfrm>
                    <a:off x="6694905" y="3704822"/>
                    <a:ext cx="138855" cy="5591"/>
                  </a:xfrm>
                  <a:prstGeom prst="line">
                    <a:avLst/>
                  </a:prstGeom>
                  <a:noFill/>
                  <a:ln w="12700">
                    <a:solidFill>
                      <a:srgbClr val="C00000"/>
                    </a:solidFill>
                    <a:round/>
                    <a:headEnd/>
                    <a:tailEnd/>
                  </a:ln>
                </p:spPr>
                <p:txBody>
                  <a:bodyPr/>
                  <a:lstStyle/>
                  <a:p>
                    <a:endParaRPr lang="en-US"/>
                  </a:p>
                </p:txBody>
              </p:sp>
              <p:sp>
                <p:nvSpPr>
                  <p:cNvPr id="81" name="Line 199"/>
                  <p:cNvSpPr>
                    <a:spLocks noChangeShapeType="1"/>
                  </p:cNvSpPr>
                  <p:nvPr/>
                </p:nvSpPr>
                <p:spPr bwMode="auto">
                  <a:xfrm flipV="1">
                    <a:off x="7455303" y="4583558"/>
                    <a:ext cx="136568" cy="89935"/>
                  </a:xfrm>
                  <a:prstGeom prst="line">
                    <a:avLst/>
                  </a:prstGeom>
                  <a:noFill/>
                  <a:ln w="12700">
                    <a:solidFill>
                      <a:srgbClr val="C00000"/>
                    </a:solidFill>
                    <a:round/>
                    <a:headEnd/>
                    <a:tailEnd/>
                  </a:ln>
                </p:spPr>
                <p:txBody>
                  <a:bodyPr/>
                  <a:lstStyle/>
                  <a:p>
                    <a:endParaRPr lang="en-US"/>
                  </a:p>
                </p:txBody>
              </p:sp>
              <p:sp>
                <p:nvSpPr>
                  <p:cNvPr id="82" name="Line 200"/>
                  <p:cNvSpPr>
                    <a:spLocks noChangeShapeType="1"/>
                  </p:cNvSpPr>
                  <p:nvPr/>
                </p:nvSpPr>
                <p:spPr bwMode="auto">
                  <a:xfrm>
                    <a:off x="7444257" y="3756983"/>
                    <a:ext cx="142852" cy="64576"/>
                  </a:xfrm>
                  <a:prstGeom prst="line">
                    <a:avLst/>
                  </a:prstGeom>
                  <a:noFill/>
                  <a:ln w="12700">
                    <a:solidFill>
                      <a:srgbClr val="C00000"/>
                    </a:solidFill>
                    <a:round/>
                    <a:headEnd/>
                    <a:tailEnd/>
                  </a:ln>
                </p:spPr>
                <p:txBody>
                  <a:bodyPr/>
                  <a:lstStyle/>
                  <a:p>
                    <a:endParaRPr lang="en-US"/>
                  </a:p>
                </p:txBody>
              </p:sp>
              <p:sp>
                <p:nvSpPr>
                  <p:cNvPr id="83" name="Line 199"/>
                  <p:cNvSpPr>
                    <a:spLocks noChangeShapeType="1"/>
                  </p:cNvSpPr>
                  <p:nvPr/>
                </p:nvSpPr>
                <p:spPr bwMode="auto">
                  <a:xfrm flipV="1">
                    <a:off x="7560078" y="3959671"/>
                    <a:ext cx="136568" cy="89935"/>
                  </a:xfrm>
                  <a:prstGeom prst="line">
                    <a:avLst/>
                  </a:prstGeom>
                  <a:noFill/>
                  <a:ln w="12700">
                    <a:solidFill>
                      <a:srgbClr val="C00000"/>
                    </a:solidFill>
                    <a:round/>
                    <a:headEnd/>
                    <a:tailEnd/>
                  </a:ln>
                </p:spPr>
                <p:txBody>
                  <a:bodyPr/>
                  <a:lstStyle/>
                  <a:p>
                    <a:endParaRPr lang="en-US"/>
                  </a:p>
                </p:txBody>
              </p:sp>
              <p:sp>
                <p:nvSpPr>
                  <p:cNvPr id="84" name="Line 199"/>
                  <p:cNvSpPr>
                    <a:spLocks noChangeShapeType="1"/>
                  </p:cNvSpPr>
                  <p:nvPr/>
                </p:nvSpPr>
                <p:spPr bwMode="auto">
                  <a:xfrm flipV="1">
                    <a:off x="7915710" y="3997769"/>
                    <a:ext cx="9525" cy="357189"/>
                  </a:xfrm>
                  <a:prstGeom prst="line">
                    <a:avLst/>
                  </a:prstGeom>
                  <a:noFill/>
                  <a:ln w="12700">
                    <a:solidFill>
                      <a:srgbClr val="C00000"/>
                    </a:solidFill>
                    <a:round/>
                    <a:headEnd/>
                    <a:tailEnd/>
                  </a:ln>
                </p:spPr>
                <p:txBody>
                  <a:bodyPr/>
                  <a:lstStyle/>
                  <a:p>
                    <a:endParaRPr lang="en-US"/>
                  </a:p>
                </p:txBody>
              </p:sp>
              <p:sp>
                <p:nvSpPr>
                  <p:cNvPr id="85" name="Line 199"/>
                  <p:cNvSpPr>
                    <a:spLocks noChangeShapeType="1"/>
                  </p:cNvSpPr>
                  <p:nvPr/>
                </p:nvSpPr>
                <p:spPr bwMode="auto">
                  <a:xfrm flipV="1">
                    <a:off x="6478884" y="4294682"/>
                    <a:ext cx="92570" cy="145370"/>
                  </a:xfrm>
                  <a:prstGeom prst="line">
                    <a:avLst/>
                  </a:prstGeom>
                  <a:noFill/>
                  <a:ln w="12700">
                    <a:solidFill>
                      <a:srgbClr val="C00000"/>
                    </a:solidFill>
                    <a:round/>
                    <a:headEnd/>
                    <a:tailEnd/>
                  </a:ln>
                </p:spPr>
                <p:txBody>
                  <a:bodyPr/>
                  <a:lstStyle/>
                  <a:p>
                    <a:endParaRPr lang="en-US"/>
                  </a:p>
                </p:txBody>
              </p:sp>
              <p:sp>
                <p:nvSpPr>
                  <p:cNvPr id="86" name="Line 200"/>
                  <p:cNvSpPr>
                    <a:spLocks noChangeShapeType="1"/>
                  </p:cNvSpPr>
                  <p:nvPr/>
                </p:nvSpPr>
                <p:spPr bwMode="auto">
                  <a:xfrm>
                    <a:off x="6458313" y="3847391"/>
                    <a:ext cx="138855" cy="100640"/>
                  </a:xfrm>
                  <a:prstGeom prst="line">
                    <a:avLst/>
                  </a:prstGeom>
                  <a:noFill/>
                  <a:ln w="12700">
                    <a:solidFill>
                      <a:srgbClr val="C00000"/>
                    </a:solidFill>
                    <a:round/>
                    <a:headEnd/>
                    <a:tailEnd/>
                  </a:ln>
                </p:spPr>
                <p:txBody>
                  <a:bodyPr/>
                  <a:lstStyle/>
                  <a:p>
                    <a:endParaRPr lang="en-US"/>
                  </a:p>
                </p:txBody>
              </p:sp>
              <p:sp>
                <p:nvSpPr>
                  <p:cNvPr id="87" name="Line 197"/>
                  <p:cNvSpPr>
                    <a:spLocks noChangeShapeType="1"/>
                  </p:cNvSpPr>
                  <p:nvPr/>
                </p:nvSpPr>
                <p:spPr bwMode="auto">
                  <a:xfrm>
                    <a:off x="2014954" y="4283500"/>
                    <a:ext cx="77142" cy="162143"/>
                  </a:xfrm>
                  <a:prstGeom prst="line">
                    <a:avLst/>
                  </a:prstGeom>
                  <a:noFill/>
                  <a:ln w="12700">
                    <a:solidFill>
                      <a:srgbClr val="C00000"/>
                    </a:solidFill>
                    <a:round/>
                    <a:headEnd/>
                    <a:tailEnd/>
                  </a:ln>
                </p:spPr>
                <p:txBody>
                  <a:bodyPr/>
                  <a:lstStyle/>
                  <a:p>
                    <a:endParaRPr lang="en-US"/>
                  </a:p>
                </p:txBody>
              </p:sp>
              <p:sp>
                <p:nvSpPr>
                  <p:cNvPr id="88" name="Line 198"/>
                  <p:cNvSpPr>
                    <a:spLocks noChangeShapeType="1"/>
                  </p:cNvSpPr>
                  <p:nvPr/>
                </p:nvSpPr>
                <p:spPr bwMode="auto">
                  <a:xfrm flipV="1">
                    <a:off x="1891907" y="3825027"/>
                    <a:ext cx="71999" cy="139778"/>
                  </a:xfrm>
                  <a:prstGeom prst="line">
                    <a:avLst/>
                  </a:prstGeom>
                  <a:noFill/>
                  <a:ln w="12700">
                    <a:solidFill>
                      <a:srgbClr val="C00000"/>
                    </a:solidFill>
                    <a:round/>
                    <a:headEnd/>
                    <a:tailEnd/>
                  </a:ln>
                </p:spPr>
                <p:txBody>
                  <a:bodyPr/>
                  <a:lstStyle/>
                  <a:p>
                    <a:endParaRPr lang="en-US"/>
                  </a:p>
                </p:txBody>
              </p:sp>
              <p:sp>
                <p:nvSpPr>
                  <p:cNvPr id="89" name="Line 198"/>
                  <p:cNvSpPr>
                    <a:spLocks noChangeShapeType="1"/>
                  </p:cNvSpPr>
                  <p:nvPr/>
                </p:nvSpPr>
                <p:spPr bwMode="auto">
                  <a:xfrm flipV="1">
                    <a:off x="1663307" y="3716783"/>
                    <a:ext cx="99264" cy="57521"/>
                  </a:xfrm>
                  <a:prstGeom prst="line">
                    <a:avLst/>
                  </a:prstGeom>
                  <a:noFill/>
                  <a:ln w="12700">
                    <a:solidFill>
                      <a:srgbClr val="C00000"/>
                    </a:solidFill>
                    <a:round/>
                    <a:headEnd/>
                    <a:tailEnd/>
                  </a:ln>
                </p:spPr>
                <p:txBody>
                  <a:bodyPr/>
                  <a:lstStyle/>
                  <a:p>
                    <a:endParaRPr lang="en-US"/>
                  </a:p>
                </p:txBody>
              </p:sp>
              <p:sp>
                <p:nvSpPr>
                  <p:cNvPr id="90" name="Line 198"/>
                  <p:cNvSpPr>
                    <a:spLocks noChangeShapeType="1"/>
                  </p:cNvSpPr>
                  <p:nvPr/>
                </p:nvSpPr>
                <p:spPr bwMode="auto">
                  <a:xfrm flipH="1" flipV="1">
                    <a:off x="1349544" y="3967901"/>
                    <a:ext cx="60602" cy="368007"/>
                  </a:xfrm>
                  <a:prstGeom prst="line">
                    <a:avLst/>
                  </a:prstGeom>
                  <a:noFill/>
                  <a:ln w="12700">
                    <a:solidFill>
                      <a:srgbClr val="C00000"/>
                    </a:solidFill>
                    <a:round/>
                    <a:headEnd/>
                    <a:tailEnd/>
                  </a:ln>
                </p:spPr>
                <p:txBody>
                  <a:bodyPr/>
                  <a:lstStyle/>
                  <a:p>
                    <a:endParaRPr lang="en-US"/>
                  </a:p>
                </p:txBody>
              </p:sp>
              <p:sp>
                <p:nvSpPr>
                  <p:cNvPr id="91" name="Line 198"/>
                  <p:cNvSpPr>
                    <a:spLocks noChangeShapeType="1"/>
                  </p:cNvSpPr>
                  <p:nvPr/>
                </p:nvSpPr>
                <p:spPr bwMode="auto">
                  <a:xfrm flipV="1">
                    <a:off x="1544245" y="4206027"/>
                    <a:ext cx="71999" cy="139778"/>
                  </a:xfrm>
                  <a:prstGeom prst="line">
                    <a:avLst/>
                  </a:prstGeom>
                  <a:noFill/>
                  <a:ln w="12700">
                    <a:solidFill>
                      <a:srgbClr val="C00000"/>
                    </a:solidFill>
                    <a:round/>
                    <a:headEnd/>
                    <a:tailEnd/>
                  </a:ln>
                </p:spPr>
                <p:txBody>
                  <a:bodyPr/>
                  <a:lstStyle/>
                  <a:p>
                    <a:endParaRPr lang="en-US"/>
                  </a:p>
                </p:txBody>
              </p:sp>
              <p:sp>
                <p:nvSpPr>
                  <p:cNvPr id="92" name="Line 198"/>
                  <p:cNvSpPr>
                    <a:spLocks noChangeShapeType="1"/>
                  </p:cNvSpPr>
                  <p:nvPr/>
                </p:nvSpPr>
                <p:spPr bwMode="auto">
                  <a:xfrm flipH="1" flipV="1">
                    <a:off x="1616243" y="3896465"/>
                    <a:ext cx="74890" cy="101307"/>
                  </a:xfrm>
                  <a:prstGeom prst="line">
                    <a:avLst/>
                  </a:prstGeom>
                  <a:noFill/>
                  <a:ln w="12700">
                    <a:solidFill>
                      <a:srgbClr val="C00000"/>
                    </a:solidFill>
                    <a:round/>
                    <a:headEnd/>
                    <a:tailEnd/>
                  </a:ln>
                </p:spPr>
                <p:txBody>
                  <a:bodyPr/>
                  <a:lstStyle/>
                  <a:p>
                    <a:endParaRPr lang="en-US"/>
                  </a:p>
                </p:txBody>
              </p:sp>
              <p:grpSp>
                <p:nvGrpSpPr>
                  <p:cNvPr id="93" name="Group 151"/>
                  <p:cNvGrpSpPr>
                    <a:grpSpLocks/>
                  </p:cNvGrpSpPr>
                  <p:nvPr/>
                </p:nvGrpSpPr>
                <p:grpSpPr bwMode="auto">
                  <a:xfrm>
                    <a:off x="2342578" y="3686353"/>
                    <a:ext cx="3963814" cy="940631"/>
                    <a:chOff x="1325" y="2541"/>
                    <a:chExt cx="3083" cy="673"/>
                  </a:xfrm>
                </p:grpSpPr>
                <p:sp>
                  <p:nvSpPr>
                    <p:cNvPr id="98" name="Line 152"/>
                    <p:cNvSpPr>
                      <a:spLocks noChangeShapeType="1"/>
                    </p:cNvSpPr>
                    <p:nvPr/>
                  </p:nvSpPr>
                  <p:spPr bwMode="auto">
                    <a:xfrm>
                      <a:off x="2286" y="2878"/>
                      <a:ext cx="50" cy="3"/>
                    </a:xfrm>
                    <a:prstGeom prst="line">
                      <a:avLst/>
                    </a:prstGeom>
                    <a:noFill/>
                    <a:ln w="12700">
                      <a:solidFill>
                        <a:srgbClr val="CC0000"/>
                      </a:solidFill>
                      <a:round/>
                      <a:headEnd/>
                      <a:tailEnd/>
                    </a:ln>
                  </p:spPr>
                  <p:txBody>
                    <a:bodyPr/>
                    <a:lstStyle/>
                    <a:p>
                      <a:endParaRPr lang="en-US"/>
                    </a:p>
                  </p:txBody>
                </p:sp>
                <p:grpSp>
                  <p:nvGrpSpPr>
                    <p:cNvPr id="99" name="Group 153"/>
                    <p:cNvGrpSpPr>
                      <a:grpSpLocks/>
                    </p:cNvGrpSpPr>
                    <p:nvPr/>
                  </p:nvGrpSpPr>
                  <p:grpSpPr bwMode="auto">
                    <a:xfrm>
                      <a:off x="1325" y="2541"/>
                      <a:ext cx="3083" cy="673"/>
                      <a:chOff x="1325" y="2541"/>
                      <a:chExt cx="3083" cy="673"/>
                    </a:xfrm>
                  </p:grpSpPr>
                  <p:sp>
                    <p:nvSpPr>
                      <p:cNvPr id="101" name="Line 154"/>
                      <p:cNvSpPr>
                        <a:spLocks noChangeShapeType="1"/>
                      </p:cNvSpPr>
                      <p:nvPr/>
                    </p:nvSpPr>
                    <p:spPr bwMode="auto">
                      <a:xfrm>
                        <a:off x="1369" y="2541"/>
                        <a:ext cx="91" cy="0"/>
                      </a:xfrm>
                      <a:prstGeom prst="line">
                        <a:avLst/>
                      </a:prstGeom>
                      <a:noFill/>
                      <a:ln w="12700">
                        <a:solidFill>
                          <a:srgbClr val="CC0000"/>
                        </a:solidFill>
                        <a:round/>
                        <a:headEnd/>
                        <a:tailEnd/>
                      </a:ln>
                    </p:spPr>
                    <p:txBody>
                      <a:bodyPr/>
                      <a:lstStyle/>
                      <a:p>
                        <a:endParaRPr lang="en-US"/>
                      </a:p>
                    </p:txBody>
                  </p:sp>
                  <p:sp>
                    <p:nvSpPr>
                      <p:cNvPr id="102" name="Line 155"/>
                      <p:cNvSpPr>
                        <a:spLocks noChangeShapeType="1"/>
                      </p:cNvSpPr>
                      <p:nvPr/>
                    </p:nvSpPr>
                    <p:spPr bwMode="auto">
                      <a:xfrm>
                        <a:off x="1928" y="2541"/>
                        <a:ext cx="92" cy="0"/>
                      </a:xfrm>
                      <a:prstGeom prst="line">
                        <a:avLst/>
                      </a:prstGeom>
                      <a:noFill/>
                      <a:ln w="12700">
                        <a:solidFill>
                          <a:srgbClr val="CC0000"/>
                        </a:solidFill>
                        <a:round/>
                        <a:headEnd/>
                        <a:tailEnd/>
                      </a:ln>
                    </p:spPr>
                    <p:txBody>
                      <a:bodyPr/>
                      <a:lstStyle/>
                      <a:p>
                        <a:endParaRPr lang="en-US"/>
                      </a:p>
                    </p:txBody>
                  </p:sp>
                  <p:sp>
                    <p:nvSpPr>
                      <p:cNvPr id="103" name="Line 156"/>
                      <p:cNvSpPr>
                        <a:spLocks noChangeShapeType="1"/>
                      </p:cNvSpPr>
                      <p:nvPr/>
                    </p:nvSpPr>
                    <p:spPr bwMode="auto">
                      <a:xfrm>
                        <a:off x="2482" y="2545"/>
                        <a:ext cx="92" cy="0"/>
                      </a:xfrm>
                      <a:prstGeom prst="line">
                        <a:avLst/>
                      </a:prstGeom>
                      <a:noFill/>
                      <a:ln w="12700">
                        <a:solidFill>
                          <a:srgbClr val="CC0000"/>
                        </a:solidFill>
                        <a:round/>
                        <a:headEnd/>
                        <a:tailEnd/>
                      </a:ln>
                    </p:spPr>
                    <p:txBody>
                      <a:bodyPr/>
                      <a:lstStyle/>
                      <a:p>
                        <a:endParaRPr lang="en-US"/>
                      </a:p>
                    </p:txBody>
                  </p:sp>
                  <p:sp>
                    <p:nvSpPr>
                      <p:cNvPr id="104" name="Line 157"/>
                      <p:cNvSpPr>
                        <a:spLocks noChangeShapeType="1"/>
                      </p:cNvSpPr>
                      <p:nvPr/>
                    </p:nvSpPr>
                    <p:spPr bwMode="auto">
                      <a:xfrm>
                        <a:off x="3056" y="2545"/>
                        <a:ext cx="92" cy="0"/>
                      </a:xfrm>
                      <a:prstGeom prst="line">
                        <a:avLst/>
                      </a:prstGeom>
                      <a:noFill/>
                      <a:ln w="12700">
                        <a:solidFill>
                          <a:srgbClr val="CC0000"/>
                        </a:solidFill>
                        <a:round/>
                        <a:headEnd/>
                        <a:tailEnd/>
                      </a:ln>
                    </p:spPr>
                    <p:txBody>
                      <a:bodyPr/>
                      <a:lstStyle/>
                      <a:p>
                        <a:endParaRPr lang="en-US"/>
                      </a:p>
                    </p:txBody>
                  </p:sp>
                  <p:sp>
                    <p:nvSpPr>
                      <p:cNvPr id="105" name="Line 158"/>
                      <p:cNvSpPr>
                        <a:spLocks noChangeShapeType="1"/>
                      </p:cNvSpPr>
                      <p:nvPr/>
                    </p:nvSpPr>
                    <p:spPr bwMode="auto">
                      <a:xfrm>
                        <a:off x="3612" y="2545"/>
                        <a:ext cx="92" cy="0"/>
                      </a:xfrm>
                      <a:prstGeom prst="line">
                        <a:avLst/>
                      </a:prstGeom>
                      <a:noFill/>
                      <a:ln w="12700">
                        <a:solidFill>
                          <a:srgbClr val="CC0000"/>
                        </a:solidFill>
                        <a:round/>
                        <a:headEnd/>
                        <a:tailEnd/>
                      </a:ln>
                    </p:spPr>
                    <p:txBody>
                      <a:bodyPr/>
                      <a:lstStyle/>
                      <a:p>
                        <a:endParaRPr lang="en-US"/>
                      </a:p>
                    </p:txBody>
                  </p:sp>
                  <p:sp>
                    <p:nvSpPr>
                      <p:cNvPr id="106" name="Line 159"/>
                      <p:cNvSpPr>
                        <a:spLocks noChangeShapeType="1"/>
                      </p:cNvSpPr>
                      <p:nvPr/>
                    </p:nvSpPr>
                    <p:spPr bwMode="auto">
                      <a:xfrm>
                        <a:off x="4173" y="2545"/>
                        <a:ext cx="92" cy="0"/>
                      </a:xfrm>
                      <a:prstGeom prst="line">
                        <a:avLst/>
                      </a:prstGeom>
                      <a:noFill/>
                      <a:ln w="12700">
                        <a:solidFill>
                          <a:srgbClr val="CC0000"/>
                        </a:solidFill>
                        <a:round/>
                        <a:headEnd/>
                        <a:tailEnd/>
                      </a:ln>
                    </p:spPr>
                    <p:txBody>
                      <a:bodyPr/>
                      <a:lstStyle/>
                      <a:p>
                        <a:endParaRPr lang="en-US"/>
                      </a:p>
                    </p:txBody>
                  </p:sp>
                  <p:sp>
                    <p:nvSpPr>
                      <p:cNvPr id="107" name="Line 160"/>
                      <p:cNvSpPr>
                        <a:spLocks noChangeShapeType="1"/>
                      </p:cNvSpPr>
                      <p:nvPr/>
                    </p:nvSpPr>
                    <p:spPr bwMode="auto">
                      <a:xfrm>
                        <a:off x="1443" y="3210"/>
                        <a:ext cx="91" cy="0"/>
                      </a:xfrm>
                      <a:prstGeom prst="line">
                        <a:avLst/>
                      </a:prstGeom>
                      <a:noFill/>
                      <a:ln w="12700">
                        <a:solidFill>
                          <a:srgbClr val="CC0000"/>
                        </a:solidFill>
                        <a:round/>
                        <a:headEnd/>
                        <a:tailEnd/>
                      </a:ln>
                    </p:spPr>
                    <p:txBody>
                      <a:bodyPr/>
                      <a:lstStyle/>
                      <a:p>
                        <a:endParaRPr lang="en-US"/>
                      </a:p>
                    </p:txBody>
                  </p:sp>
                  <p:sp>
                    <p:nvSpPr>
                      <p:cNvPr id="108" name="Line 161"/>
                      <p:cNvSpPr>
                        <a:spLocks noChangeShapeType="1"/>
                      </p:cNvSpPr>
                      <p:nvPr/>
                    </p:nvSpPr>
                    <p:spPr bwMode="auto">
                      <a:xfrm>
                        <a:off x="2002" y="3210"/>
                        <a:ext cx="92" cy="0"/>
                      </a:xfrm>
                      <a:prstGeom prst="line">
                        <a:avLst/>
                      </a:prstGeom>
                      <a:noFill/>
                      <a:ln w="12700">
                        <a:solidFill>
                          <a:srgbClr val="CC0000"/>
                        </a:solidFill>
                        <a:round/>
                        <a:headEnd/>
                        <a:tailEnd/>
                      </a:ln>
                    </p:spPr>
                    <p:txBody>
                      <a:bodyPr/>
                      <a:lstStyle/>
                      <a:p>
                        <a:endParaRPr lang="en-US"/>
                      </a:p>
                    </p:txBody>
                  </p:sp>
                  <p:sp>
                    <p:nvSpPr>
                      <p:cNvPr id="109" name="Line 162"/>
                      <p:cNvSpPr>
                        <a:spLocks noChangeShapeType="1"/>
                      </p:cNvSpPr>
                      <p:nvPr/>
                    </p:nvSpPr>
                    <p:spPr bwMode="auto">
                      <a:xfrm>
                        <a:off x="2555" y="3214"/>
                        <a:ext cx="93" cy="0"/>
                      </a:xfrm>
                      <a:prstGeom prst="line">
                        <a:avLst/>
                      </a:prstGeom>
                      <a:noFill/>
                      <a:ln w="12700">
                        <a:solidFill>
                          <a:srgbClr val="CC0000"/>
                        </a:solidFill>
                        <a:round/>
                        <a:headEnd/>
                        <a:tailEnd/>
                      </a:ln>
                    </p:spPr>
                    <p:txBody>
                      <a:bodyPr/>
                      <a:lstStyle/>
                      <a:p>
                        <a:endParaRPr lang="en-US"/>
                      </a:p>
                    </p:txBody>
                  </p:sp>
                  <p:sp>
                    <p:nvSpPr>
                      <p:cNvPr id="110" name="Line 163"/>
                      <p:cNvSpPr>
                        <a:spLocks noChangeShapeType="1"/>
                      </p:cNvSpPr>
                      <p:nvPr/>
                    </p:nvSpPr>
                    <p:spPr bwMode="auto">
                      <a:xfrm>
                        <a:off x="3089" y="3214"/>
                        <a:ext cx="92" cy="0"/>
                      </a:xfrm>
                      <a:prstGeom prst="line">
                        <a:avLst/>
                      </a:prstGeom>
                      <a:noFill/>
                      <a:ln w="12700">
                        <a:solidFill>
                          <a:srgbClr val="CC0000"/>
                        </a:solidFill>
                        <a:round/>
                        <a:headEnd/>
                        <a:tailEnd/>
                      </a:ln>
                    </p:spPr>
                    <p:txBody>
                      <a:bodyPr/>
                      <a:lstStyle/>
                      <a:p>
                        <a:endParaRPr lang="en-US"/>
                      </a:p>
                    </p:txBody>
                  </p:sp>
                  <p:sp>
                    <p:nvSpPr>
                      <p:cNvPr id="111" name="Line 164"/>
                      <p:cNvSpPr>
                        <a:spLocks noChangeShapeType="1"/>
                      </p:cNvSpPr>
                      <p:nvPr/>
                    </p:nvSpPr>
                    <p:spPr bwMode="auto">
                      <a:xfrm>
                        <a:off x="3645" y="3214"/>
                        <a:ext cx="92" cy="0"/>
                      </a:xfrm>
                      <a:prstGeom prst="line">
                        <a:avLst/>
                      </a:prstGeom>
                      <a:noFill/>
                      <a:ln w="12700">
                        <a:solidFill>
                          <a:srgbClr val="CC0000"/>
                        </a:solidFill>
                        <a:round/>
                        <a:headEnd/>
                        <a:tailEnd/>
                      </a:ln>
                    </p:spPr>
                    <p:txBody>
                      <a:bodyPr/>
                      <a:lstStyle/>
                      <a:p>
                        <a:endParaRPr lang="en-US"/>
                      </a:p>
                    </p:txBody>
                  </p:sp>
                  <p:sp>
                    <p:nvSpPr>
                      <p:cNvPr id="112" name="Line 165"/>
                      <p:cNvSpPr>
                        <a:spLocks noChangeShapeType="1"/>
                      </p:cNvSpPr>
                      <p:nvPr/>
                    </p:nvSpPr>
                    <p:spPr bwMode="auto">
                      <a:xfrm>
                        <a:off x="4206" y="3214"/>
                        <a:ext cx="67" cy="0"/>
                      </a:xfrm>
                      <a:prstGeom prst="line">
                        <a:avLst/>
                      </a:prstGeom>
                      <a:noFill/>
                      <a:ln w="12700">
                        <a:solidFill>
                          <a:srgbClr val="CC0000"/>
                        </a:solidFill>
                        <a:round/>
                        <a:headEnd/>
                        <a:tailEnd/>
                      </a:ln>
                    </p:spPr>
                    <p:txBody>
                      <a:bodyPr/>
                      <a:lstStyle/>
                      <a:p>
                        <a:endParaRPr lang="en-US"/>
                      </a:p>
                    </p:txBody>
                  </p:sp>
                  <p:sp>
                    <p:nvSpPr>
                      <p:cNvPr id="113" name="Line 166"/>
                      <p:cNvSpPr>
                        <a:spLocks noChangeShapeType="1"/>
                      </p:cNvSpPr>
                      <p:nvPr/>
                    </p:nvSpPr>
                    <p:spPr bwMode="auto">
                      <a:xfrm>
                        <a:off x="1763" y="2878"/>
                        <a:ext cx="50" cy="3"/>
                      </a:xfrm>
                      <a:prstGeom prst="line">
                        <a:avLst/>
                      </a:prstGeom>
                      <a:noFill/>
                      <a:ln w="12700">
                        <a:solidFill>
                          <a:srgbClr val="CC0000"/>
                        </a:solidFill>
                        <a:round/>
                        <a:headEnd/>
                        <a:tailEnd/>
                      </a:ln>
                    </p:spPr>
                    <p:txBody>
                      <a:bodyPr/>
                      <a:lstStyle/>
                      <a:p>
                        <a:endParaRPr lang="en-US"/>
                      </a:p>
                    </p:txBody>
                  </p:sp>
                  <p:sp>
                    <p:nvSpPr>
                      <p:cNvPr id="114" name="Line 167"/>
                      <p:cNvSpPr>
                        <a:spLocks noChangeShapeType="1"/>
                      </p:cNvSpPr>
                      <p:nvPr/>
                    </p:nvSpPr>
                    <p:spPr bwMode="auto">
                      <a:xfrm>
                        <a:off x="2798" y="2878"/>
                        <a:ext cx="51" cy="3"/>
                      </a:xfrm>
                      <a:prstGeom prst="line">
                        <a:avLst/>
                      </a:prstGeom>
                      <a:noFill/>
                      <a:ln w="12700">
                        <a:solidFill>
                          <a:srgbClr val="CC0000"/>
                        </a:solidFill>
                        <a:round/>
                        <a:headEnd/>
                        <a:tailEnd/>
                      </a:ln>
                    </p:spPr>
                    <p:txBody>
                      <a:bodyPr/>
                      <a:lstStyle/>
                      <a:p>
                        <a:endParaRPr lang="en-US"/>
                      </a:p>
                    </p:txBody>
                  </p:sp>
                  <p:sp>
                    <p:nvSpPr>
                      <p:cNvPr id="115" name="Line 168"/>
                      <p:cNvSpPr>
                        <a:spLocks noChangeShapeType="1"/>
                      </p:cNvSpPr>
                      <p:nvPr/>
                    </p:nvSpPr>
                    <p:spPr bwMode="auto">
                      <a:xfrm>
                        <a:off x="3319" y="2878"/>
                        <a:ext cx="51" cy="3"/>
                      </a:xfrm>
                      <a:prstGeom prst="line">
                        <a:avLst/>
                      </a:prstGeom>
                      <a:noFill/>
                      <a:ln w="12700">
                        <a:solidFill>
                          <a:srgbClr val="CC0000"/>
                        </a:solidFill>
                        <a:round/>
                        <a:headEnd/>
                        <a:tailEnd/>
                      </a:ln>
                    </p:spPr>
                    <p:txBody>
                      <a:bodyPr/>
                      <a:lstStyle/>
                      <a:p>
                        <a:endParaRPr lang="en-US"/>
                      </a:p>
                    </p:txBody>
                  </p:sp>
                  <p:sp>
                    <p:nvSpPr>
                      <p:cNvPr id="116" name="Line 169"/>
                      <p:cNvSpPr>
                        <a:spLocks noChangeShapeType="1"/>
                      </p:cNvSpPr>
                      <p:nvPr/>
                    </p:nvSpPr>
                    <p:spPr bwMode="auto">
                      <a:xfrm>
                        <a:off x="3840" y="2878"/>
                        <a:ext cx="51" cy="3"/>
                      </a:xfrm>
                      <a:prstGeom prst="line">
                        <a:avLst/>
                      </a:prstGeom>
                      <a:noFill/>
                      <a:ln w="12700">
                        <a:solidFill>
                          <a:srgbClr val="CC0000"/>
                        </a:solidFill>
                        <a:round/>
                        <a:headEnd/>
                        <a:tailEnd/>
                      </a:ln>
                    </p:spPr>
                    <p:txBody>
                      <a:bodyPr/>
                      <a:lstStyle/>
                      <a:p>
                        <a:endParaRPr lang="en-US"/>
                      </a:p>
                    </p:txBody>
                  </p:sp>
                  <p:sp>
                    <p:nvSpPr>
                      <p:cNvPr id="117" name="Line 170"/>
                      <p:cNvSpPr>
                        <a:spLocks noChangeShapeType="1"/>
                      </p:cNvSpPr>
                      <p:nvPr/>
                    </p:nvSpPr>
                    <p:spPr bwMode="auto">
                      <a:xfrm flipH="1">
                        <a:off x="1616" y="2660"/>
                        <a:ext cx="21" cy="86"/>
                      </a:xfrm>
                      <a:prstGeom prst="line">
                        <a:avLst/>
                      </a:prstGeom>
                      <a:noFill/>
                      <a:ln w="12700">
                        <a:solidFill>
                          <a:srgbClr val="CC0000"/>
                        </a:solidFill>
                        <a:round/>
                        <a:headEnd/>
                        <a:tailEnd/>
                      </a:ln>
                    </p:spPr>
                    <p:txBody>
                      <a:bodyPr/>
                      <a:lstStyle/>
                      <a:p>
                        <a:endParaRPr lang="en-US"/>
                      </a:p>
                    </p:txBody>
                  </p:sp>
                  <p:sp>
                    <p:nvSpPr>
                      <p:cNvPr id="118" name="Line 171"/>
                      <p:cNvSpPr>
                        <a:spLocks noChangeShapeType="1"/>
                      </p:cNvSpPr>
                      <p:nvPr/>
                    </p:nvSpPr>
                    <p:spPr bwMode="auto">
                      <a:xfrm flipH="1">
                        <a:off x="2088" y="2654"/>
                        <a:ext cx="89" cy="92"/>
                      </a:xfrm>
                      <a:prstGeom prst="line">
                        <a:avLst/>
                      </a:prstGeom>
                      <a:noFill/>
                      <a:ln w="12700">
                        <a:solidFill>
                          <a:srgbClr val="CC0000"/>
                        </a:solidFill>
                        <a:round/>
                        <a:headEnd/>
                        <a:tailEnd/>
                      </a:ln>
                    </p:spPr>
                    <p:txBody>
                      <a:bodyPr/>
                      <a:lstStyle/>
                      <a:p>
                        <a:endParaRPr lang="en-US"/>
                      </a:p>
                    </p:txBody>
                  </p:sp>
                  <p:sp>
                    <p:nvSpPr>
                      <p:cNvPr id="119" name="Line 172"/>
                      <p:cNvSpPr>
                        <a:spLocks noChangeShapeType="1"/>
                      </p:cNvSpPr>
                      <p:nvPr/>
                    </p:nvSpPr>
                    <p:spPr bwMode="auto">
                      <a:xfrm>
                        <a:off x="1758" y="2654"/>
                        <a:ext cx="126" cy="117"/>
                      </a:xfrm>
                      <a:prstGeom prst="line">
                        <a:avLst/>
                      </a:prstGeom>
                      <a:noFill/>
                      <a:ln w="12700">
                        <a:solidFill>
                          <a:srgbClr val="CC0000"/>
                        </a:solidFill>
                        <a:round/>
                        <a:headEnd/>
                        <a:tailEnd/>
                      </a:ln>
                    </p:spPr>
                    <p:txBody>
                      <a:bodyPr/>
                      <a:lstStyle/>
                      <a:p>
                        <a:endParaRPr lang="en-US"/>
                      </a:p>
                    </p:txBody>
                  </p:sp>
                  <p:sp>
                    <p:nvSpPr>
                      <p:cNvPr id="120" name="Line 173"/>
                      <p:cNvSpPr>
                        <a:spLocks noChangeShapeType="1"/>
                      </p:cNvSpPr>
                      <p:nvPr/>
                    </p:nvSpPr>
                    <p:spPr bwMode="auto">
                      <a:xfrm>
                        <a:off x="1708" y="2654"/>
                        <a:ext cx="55" cy="426"/>
                      </a:xfrm>
                      <a:prstGeom prst="line">
                        <a:avLst/>
                      </a:prstGeom>
                      <a:noFill/>
                      <a:ln w="12700">
                        <a:solidFill>
                          <a:srgbClr val="CC0000"/>
                        </a:solidFill>
                        <a:round/>
                        <a:headEnd/>
                        <a:tailEnd/>
                      </a:ln>
                    </p:spPr>
                    <p:txBody>
                      <a:bodyPr/>
                      <a:lstStyle/>
                      <a:p>
                        <a:endParaRPr lang="en-US"/>
                      </a:p>
                    </p:txBody>
                  </p:sp>
                  <p:sp>
                    <p:nvSpPr>
                      <p:cNvPr id="121" name="Line 174"/>
                      <p:cNvSpPr>
                        <a:spLocks noChangeShapeType="1"/>
                      </p:cNvSpPr>
                      <p:nvPr/>
                    </p:nvSpPr>
                    <p:spPr bwMode="auto">
                      <a:xfrm flipH="1">
                        <a:off x="1813" y="2987"/>
                        <a:ext cx="115" cy="93"/>
                      </a:xfrm>
                      <a:prstGeom prst="line">
                        <a:avLst/>
                      </a:prstGeom>
                      <a:noFill/>
                      <a:ln w="12700">
                        <a:solidFill>
                          <a:srgbClr val="CC0000"/>
                        </a:solidFill>
                        <a:round/>
                        <a:headEnd/>
                        <a:tailEnd/>
                      </a:ln>
                    </p:spPr>
                    <p:txBody>
                      <a:bodyPr/>
                      <a:lstStyle/>
                      <a:p>
                        <a:endParaRPr lang="en-US"/>
                      </a:p>
                    </p:txBody>
                  </p:sp>
                  <p:sp>
                    <p:nvSpPr>
                      <p:cNvPr id="122" name="Line 175"/>
                      <p:cNvSpPr>
                        <a:spLocks noChangeShapeType="1"/>
                      </p:cNvSpPr>
                      <p:nvPr/>
                    </p:nvSpPr>
                    <p:spPr bwMode="auto">
                      <a:xfrm flipH="1">
                        <a:off x="2380" y="2987"/>
                        <a:ext cx="80" cy="93"/>
                      </a:xfrm>
                      <a:prstGeom prst="line">
                        <a:avLst/>
                      </a:prstGeom>
                      <a:noFill/>
                      <a:ln w="12700">
                        <a:solidFill>
                          <a:srgbClr val="CC0000"/>
                        </a:solidFill>
                        <a:round/>
                        <a:headEnd/>
                        <a:tailEnd/>
                      </a:ln>
                    </p:spPr>
                    <p:txBody>
                      <a:bodyPr/>
                      <a:lstStyle/>
                      <a:p>
                        <a:endParaRPr lang="en-US"/>
                      </a:p>
                    </p:txBody>
                  </p:sp>
                  <p:sp>
                    <p:nvSpPr>
                      <p:cNvPr id="123" name="Line 176"/>
                      <p:cNvSpPr>
                        <a:spLocks noChangeShapeType="1"/>
                      </p:cNvSpPr>
                      <p:nvPr/>
                    </p:nvSpPr>
                    <p:spPr bwMode="auto">
                      <a:xfrm>
                        <a:off x="2725" y="2977"/>
                        <a:ext cx="73" cy="92"/>
                      </a:xfrm>
                      <a:prstGeom prst="line">
                        <a:avLst/>
                      </a:prstGeom>
                      <a:noFill/>
                      <a:ln w="12700">
                        <a:solidFill>
                          <a:srgbClr val="CC0000"/>
                        </a:solidFill>
                        <a:round/>
                        <a:headEnd/>
                        <a:tailEnd/>
                      </a:ln>
                    </p:spPr>
                    <p:txBody>
                      <a:bodyPr/>
                      <a:lstStyle/>
                      <a:p>
                        <a:endParaRPr lang="en-US"/>
                      </a:p>
                    </p:txBody>
                  </p:sp>
                  <p:sp>
                    <p:nvSpPr>
                      <p:cNvPr id="124" name="Line 177"/>
                      <p:cNvSpPr>
                        <a:spLocks noChangeShapeType="1"/>
                      </p:cNvSpPr>
                      <p:nvPr/>
                    </p:nvSpPr>
                    <p:spPr bwMode="auto">
                      <a:xfrm flipH="1">
                        <a:off x="2943" y="2987"/>
                        <a:ext cx="61" cy="93"/>
                      </a:xfrm>
                      <a:prstGeom prst="line">
                        <a:avLst/>
                      </a:prstGeom>
                      <a:noFill/>
                      <a:ln w="12700">
                        <a:solidFill>
                          <a:srgbClr val="CC0000"/>
                        </a:solidFill>
                        <a:round/>
                        <a:headEnd/>
                        <a:tailEnd/>
                      </a:ln>
                    </p:spPr>
                    <p:txBody>
                      <a:bodyPr/>
                      <a:lstStyle/>
                      <a:p>
                        <a:endParaRPr lang="en-US"/>
                      </a:p>
                    </p:txBody>
                  </p:sp>
                  <p:sp>
                    <p:nvSpPr>
                      <p:cNvPr id="125" name="Line 178"/>
                      <p:cNvSpPr>
                        <a:spLocks noChangeShapeType="1"/>
                      </p:cNvSpPr>
                      <p:nvPr/>
                    </p:nvSpPr>
                    <p:spPr bwMode="auto">
                      <a:xfrm>
                        <a:off x="3221" y="2987"/>
                        <a:ext cx="81" cy="119"/>
                      </a:xfrm>
                      <a:prstGeom prst="line">
                        <a:avLst/>
                      </a:prstGeom>
                      <a:noFill/>
                      <a:ln w="12700">
                        <a:solidFill>
                          <a:srgbClr val="CC0000"/>
                        </a:solidFill>
                        <a:round/>
                        <a:headEnd/>
                        <a:tailEnd/>
                      </a:ln>
                    </p:spPr>
                    <p:txBody>
                      <a:bodyPr/>
                      <a:lstStyle/>
                      <a:p>
                        <a:endParaRPr lang="en-US"/>
                      </a:p>
                    </p:txBody>
                  </p:sp>
                  <p:sp>
                    <p:nvSpPr>
                      <p:cNvPr id="126" name="Line 179"/>
                      <p:cNvSpPr>
                        <a:spLocks noChangeShapeType="1"/>
                      </p:cNvSpPr>
                      <p:nvPr/>
                    </p:nvSpPr>
                    <p:spPr bwMode="auto">
                      <a:xfrm flipH="1">
                        <a:off x="3461" y="2992"/>
                        <a:ext cx="59" cy="88"/>
                      </a:xfrm>
                      <a:prstGeom prst="line">
                        <a:avLst/>
                      </a:prstGeom>
                      <a:noFill/>
                      <a:ln w="12700">
                        <a:solidFill>
                          <a:srgbClr val="CC0000"/>
                        </a:solidFill>
                        <a:round/>
                        <a:headEnd/>
                        <a:tailEnd/>
                      </a:ln>
                    </p:spPr>
                    <p:txBody>
                      <a:bodyPr/>
                      <a:lstStyle/>
                      <a:p>
                        <a:endParaRPr lang="en-US"/>
                      </a:p>
                    </p:txBody>
                  </p:sp>
                  <p:sp>
                    <p:nvSpPr>
                      <p:cNvPr id="127" name="Line 180"/>
                      <p:cNvSpPr>
                        <a:spLocks noChangeShapeType="1"/>
                      </p:cNvSpPr>
                      <p:nvPr/>
                    </p:nvSpPr>
                    <p:spPr bwMode="auto">
                      <a:xfrm>
                        <a:off x="2975" y="2638"/>
                        <a:ext cx="81" cy="108"/>
                      </a:xfrm>
                      <a:prstGeom prst="line">
                        <a:avLst/>
                      </a:prstGeom>
                      <a:noFill/>
                      <a:ln w="12700">
                        <a:solidFill>
                          <a:srgbClr val="CC0000"/>
                        </a:solidFill>
                        <a:round/>
                        <a:headEnd/>
                        <a:tailEnd/>
                      </a:ln>
                    </p:spPr>
                    <p:txBody>
                      <a:bodyPr/>
                      <a:lstStyle/>
                      <a:p>
                        <a:endParaRPr lang="en-US"/>
                      </a:p>
                    </p:txBody>
                  </p:sp>
                  <p:sp>
                    <p:nvSpPr>
                      <p:cNvPr id="128" name="Line 181"/>
                      <p:cNvSpPr>
                        <a:spLocks noChangeShapeType="1"/>
                      </p:cNvSpPr>
                      <p:nvPr/>
                    </p:nvSpPr>
                    <p:spPr bwMode="auto">
                      <a:xfrm flipH="1">
                        <a:off x="3148" y="2638"/>
                        <a:ext cx="73" cy="108"/>
                      </a:xfrm>
                      <a:prstGeom prst="line">
                        <a:avLst/>
                      </a:prstGeom>
                      <a:noFill/>
                      <a:ln w="12700">
                        <a:solidFill>
                          <a:srgbClr val="CC0000"/>
                        </a:solidFill>
                        <a:round/>
                        <a:headEnd/>
                        <a:tailEnd/>
                      </a:ln>
                    </p:spPr>
                    <p:txBody>
                      <a:bodyPr/>
                      <a:lstStyle/>
                      <a:p>
                        <a:endParaRPr lang="en-US"/>
                      </a:p>
                    </p:txBody>
                  </p:sp>
                  <p:sp>
                    <p:nvSpPr>
                      <p:cNvPr id="129" name="Line 182"/>
                      <p:cNvSpPr>
                        <a:spLocks noChangeShapeType="1"/>
                      </p:cNvSpPr>
                      <p:nvPr/>
                    </p:nvSpPr>
                    <p:spPr bwMode="auto">
                      <a:xfrm>
                        <a:off x="3437" y="2654"/>
                        <a:ext cx="75" cy="92"/>
                      </a:xfrm>
                      <a:prstGeom prst="line">
                        <a:avLst/>
                      </a:prstGeom>
                      <a:noFill/>
                      <a:ln w="12700">
                        <a:solidFill>
                          <a:srgbClr val="CC0000"/>
                        </a:solidFill>
                        <a:round/>
                        <a:headEnd/>
                        <a:tailEnd/>
                      </a:ln>
                    </p:spPr>
                    <p:txBody>
                      <a:bodyPr/>
                      <a:lstStyle/>
                      <a:p>
                        <a:endParaRPr lang="en-US"/>
                      </a:p>
                    </p:txBody>
                  </p:sp>
                  <p:sp>
                    <p:nvSpPr>
                      <p:cNvPr id="130" name="Line 183"/>
                      <p:cNvSpPr>
                        <a:spLocks noChangeShapeType="1"/>
                      </p:cNvSpPr>
                      <p:nvPr/>
                    </p:nvSpPr>
                    <p:spPr bwMode="auto">
                      <a:xfrm flipH="1">
                        <a:off x="3700" y="2638"/>
                        <a:ext cx="81" cy="108"/>
                      </a:xfrm>
                      <a:prstGeom prst="line">
                        <a:avLst/>
                      </a:prstGeom>
                      <a:noFill/>
                      <a:ln w="12700">
                        <a:solidFill>
                          <a:srgbClr val="CC0000"/>
                        </a:solidFill>
                        <a:round/>
                        <a:headEnd/>
                        <a:tailEnd/>
                      </a:ln>
                    </p:spPr>
                    <p:txBody>
                      <a:bodyPr/>
                      <a:lstStyle/>
                      <a:p>
                        <a:endParaRPr lang="en-US"/>
                      </a:p>
                    </p:txBody>
                  </p:sp>
                  <p:sp>
                    <p:nvSpPr>
                      <p:cNvPr id="131" name="Line 184"/>
                      <p:cNvSpPr>
                        <a:spLocks noChangeShapeType="1"/>
                      </p:cNvSpPr>
                      <p:nvPr/>
                    </p:nvSpPr>
                    <p:spPr bwMode="auto">
                      <a:xfrm>
                        <a:off x="2412" y="2638"/>
                        <a:ext cx="94" cy="108"/>
                      </a:xfrm>
                      <a:prstGeom prst="line">
                        <a:avLst/>
                      </a:prstGeom>
                      <a:noFill/>
                      <a:ln w="12700">
                        <a:solidFill>
                          <a:srgbClr val="CC0000"/>
                        </a:solidFill>
                        <a:round/>
                        <a:headEnd/>
                        <a:tailEnd/>
                      </a:ln>
                    </p:spPr>
                    <p:txBody>
                      <a:bodyPr/>
                      <a:lstStyle/>
                      <a:p>
                        <a:endParaRPr lang="en-US"/>
                      </a:p>
                    </p:txBody>
                  </p:sp>
                  <p:sp>
                    <p:nvSpPr>
                      <p:cNvPr id="132" name="Line 185"/>
                      <p:cNvSpPr>
                        <a:spLocks noChangeShapeType="1"/>
                      </p:cNvSpPr>
                      <p:nvPr/>
                    </p:nvSpPr>
                    <p:spPr bwMode="auto">
                      <a:xfrm flipH="1">
                        <a:off x="2648" y="2638"/>
                        <a:ext cx="63" cy="108"/>
                      </a:xfrm>
                      <a:prstGeom prst="line">
                        <a:avLst/>
                      </a:prstGeom>
                      <a:noFill/>
                      <a:ln w="12700">
                        <a:solidFill>
                          <a:srgbClr val="CC0000"/>
                        </a:solidFill>
                        <a:round/>
                        <a:headEnd/>
                        <a:tailEnd/>
                      </a:ln>
                    </p:spPr>
                    <p:txBody>
                      <a:bodyPr/>
                      <a:lstStyle/>
                      <a:p>
                        <a:endParaRPr lang="en-US"/>
                      </a:p>
                    </p:txBody>
                  </p:sp>
                  <p:sp>
                    <p:nvSpPr>
                      <p:cNvPr id="133" name="Line 186"/>
                      <p:cNvSpPr>
                        <a:spLocks noChangeShapeType="1"/>
                      </p:cNvSpPr>
                      <p:nvPr/>
                    </p:nvSpPr>
                    <p:spPr bwMode="auto">
                      <a:xfrm>
                        <a:off x="2307" y="2654"/>
                        <a:ext cx="0" cy="415"/>
                      </a:xfrm>
                      <a:prstGeom prst="line">
                        <a:avLst/>
                      </a:prstGeom>
                      <a:noFill/>
                      <a:ln w="12700">
                        <a:solidFill>
                          <a:srgbClr val="CC0000"/>
                        </a:solidFill>
                        <a:round/>
                        <a:headEnd/>
                        <a:tailEnd/>
                      </a:ln>
                    </p:spPr>
                    <p:txBody>
                      <a:bodyPr/>
                      <a:lstStyle/>
                      <a:p>
                        <a:endParaRPr lang="en-US"/>
                      </a:p>
                    </p:txBody>
                  </p:sp>
                  <p:sp>
                    <p:nvSpPr>
                      <p:cNvPr id="134" name="Line 187"/>
                      <p:cNvSpPr>
                        <a:spLocks noChangeShapeType="1"/>
                      </p:cNvSpPr>
                      <p:nvPr/>
                    </p:nvSpPr>
                    <p:spPr bwMode="auto">
                      <a:xfrm>
                        <a:off x="3781" y="2958"/>
                        <a:ext cx="69" cy="129"/>
                      </a:xfrm>
                      <a:prstGeom prst="line">
                        <a:avLst/>
                      </a:prstGeom>
                      <a:noFill/>
                      <a:ln w="12700">
                        <a:solidFill>
                          <a:srgbClr val="CC0000"/>
                        </a:solidFill>
                        <a:round/>
                        <a:headEnd/>
                        <a:tailEnd/>
                      </a:ln>
                    </p:spPr>
                    <p:txBody>
                      <a:bodyPr/>
                      <a:lstStyle/>
                      <a:p>
                        <a:endParaRPr lang="en-US"/>
                      </a:p>
                    </p:txBody>
                  </p:sp>
                  <p:sp>
                    <p:nvSpPr>
                      <p:cNvPr id="135" name="Line 188"/>
                      <p:cNvSpPr>
                        <a:spLocks noChangeShapeType="1"/>
                      </p:cNvSpPr>
                      <p:nvPr/>
                    </p:nvSpPr>
                    <p:spPr bwMode="auto">
                      <a:xfrm>
                        <a:off x="1325" y="2605"/>
                        <a:ext cx="86" cy="166"/>
                      </a:xfrm>
                      <a:prstGeom prst="line">
                        <a:avLst/>
                      </a:prstGeom>
                      <a:noFill/>
                      <a:ln w="12700">
                        <a:solidFill>
                          <a:srgbClr val="CC0000"/>
                        </a:solidFill>
                        <a:round/>
                        <a:headEnd/>
                        <a:tailEnd/>
                      </a:ln>
                    </p:spPr>
                    <p:txBody>
                      <a:bodyPr/>
                      <a:lstStyle/>
                      <a:p>
                        <a:endParaRPr lang="en-US"/>
                      </a:p>
                    </p:txBody>
                  </p:sp>
                  <p:sp>
                    <p:nvSpPr>
                      <p:cNvPr id="136" name="Line 189"/>
                      <p:cNvSpPr>
                        <a:spLocks noChangeShapeType="1"/>
                      </p:cNvSpPr>
                      <p:nvPr/>
                    </p:nvSpPr>
                    <p:spPr bwMode="auto">
                      <a:xfrm flipH="1">
                        <a:off x="1369" y="2987"/>
                        <a:ext cx="42" cy="119"/>
                      </a:xfrm>
                      <a:prstGeom prst="line">
                        <a:avLst/>
                      </a:prstGeom>
                      <a:noFill/>
                      <a:ln w="12700">
                        <a:solidFill>
                          <a:srgbClr val="CC0000"/>
                        </a:solidFill>
                        <a:round/>
                        <a:headEnd/>
                        <a:tailEnd/>
                      </a:ln>
                    </p:spPr>
                    <p:txBody>
                      <a:bodyPr/>
                      <a:lstStyle/>
                      <a:p>
                        <a:endParaRPr lang="en-US"/>
                      </a:p>
                    </p:txBody>
                  </p:sp>
                  <p:sp>
                    <p:nvSpPr>
                      <p:cNvPr id="137" name="Line 190"/>
                      <p:cNvSpPr>
                        <a:spLocks noChangeShapeType="1"/>
                      </p:cNvSpPr>
                      <p:nvPr/>
                    </p:nvSpPr>
                    <p:spPr bwMode="auto">
                      <a:xfrm>
                        <a:off x="1675" y="2977"/>
                        <a:ext cx="43" cy="103"/>
                      </a:xfrm>
                      <a:prstGeom prst="line">
                        <a:avLst/>
                      </a:prstGeom>
                      <a:noFill/>
                      <a:ln w="12700">
                        <a:solidFill>
                          <a:srgbClr val="CC0000"/>
                        </a:solidFill>
                        <a:round/>
                        <a:headEnd/>
                        <a:tailEnd/>
                      </a:ln>
                    </p:spPr>
                    <p:txBody>
                      <a:bodyPr/>
                      <a:lstStyle/>
                      <a:p>
                        <a:endParaRPr lang="en-US"/>
                      </a:p>
                    </p:txBody>
                  </p:sp>
                  <p:sp>
                    <p:nvSpPr>
                      <p:cNvPr id="138" name="Line 191"/>
                      <p:cNvSpPr>
                        <a:spLocks noChangeShapeType="1"/>
                      </p:cNvSpPr>
                      <p:nvPr/>
                    </p:nvSpPr>
                    <p:spPr bwMode="auto">
                      <a:xfrm>
                        <a:off x="2177" y="2977"/>
                        <a:ext cx="59" cy="103"/>
                      </a:xfrm>
                      <a:prstGeom prst="line">
                        <a:avLst/>
                      </a:prstGeom>
                      <a:noFill/>
                      <a:ln w="12700">
                        <a:solidFill>
                          <a:srgbClr val="CC0000"/>
                        </a:solidFill>
                        <a:round/>
                        <a:headEnd/>
                        <a:tailEnd/>
                      </a:ln>
                    </p:spPr>
                    <p:txBody>
                      <a:bodyPr/>
                      <a:lstStyle/>
                      <a:p>
                        <a:endParaRPr lang="en-US"/>
                      </a:p>
                    </p:txBody>
                  </p:sp>
                  <p:sp>
                    <p:nvSpPr>
                      <p:cNvPr id="139" name="Line 192"/>
                      <p:cNvSpPr>
                        <a:spLocks noChangeShapeType="1"/>
                      </p:cNvSpPr>
                      <p:nvPr/>
                    </p:nvSpPr>
                    <p:spPr bwMode="auto">
                      <a:xfrm>
                        <a:off x="3980" y="2654"/>
                        <a:ext cx="40" cy="117"/>
                      </a:xfrm>
                      <a:prstGeom prst="line">
                        <a:avLst/>
                      </a:prstGeom>
                      <a:noFill/>
                      <a:ln w="12700">
                        <a:solidFill>
                          <a:srgbClr val="CC0000"/>
                        </a:solidFill>
                        <a:round/>
                        <a:headEnd/>
                        <a:tailEnd/>
                      </a:ln>
                    </p:spPr>
                    <p:txBody>
                      <a:bodyPr/>
                      <a:lstStyle/>
                      <a:p>
                        <a:endParaRPr lang="en-US"/>
                      </a:p>
                    </p:txBody>
                  </p:sp>
                  <p:sp>
                    <p:nvSpPr>
                      <p:cNvPr id="140" name="Line 193"/>
                      <p:cNvSpPr>
                        <a:spLocks noChangeShapeType="1"/>
                      </p:cNvSpPr>
                      <p:nvPr/>
                    </p:nvSpPr>
                    <p:spPr bwMode="auto">
                      <a:xfrm flipH="1">
                        <a:off x="4309" y="2654"/>
                        <a:ext cx="99" cy="136"/>
                      </a:xfrm>
                      <a:prstGeom prst="line">
                        <a:avLst/>
                      </a:prstGeom>
                      <a:noFill/>
                      <a:ln w="12700">
                        <a:solidFill>
                          <a:srgbClr val="CC0000"/>
                        </a:solidFill>
                        <a:round/>
                        <a:headEnd/>
                        <a:tailEnd/>
                      </a:ln>
                    </p:spPr>
                    <p:txBody>
                      <a:bodyPr/>
                      <a:lstStyle/>
                      <a:p>
                        <a:endParaRPr lang="en-US"/>
                      </a:p>
                    </p:txBody>
                  </p:sp>
                  <p:sp>
                    <p:nvSpPr>
                      <p:cNvPr id="141" name="Line 194"/>
                      <p:cNvSpPr>
                        <a:spLocks noChangeShapeType="1"/>
                      </p:cNvSpPr>
                      <p:nvPr/>
                    </p:nvSpPr>
                    <p:spPr bwMode="auto">
                      <a:xfrm>
                        <a:off x="4309" y="2958"/>
                        <a:ext cx="99" cy="129"/>
                      </a:xfrm>
                      <a:prstGeom prst="line">
                        <a:avLst/>
                      </a:prstGeom>
                      <a:noFill/>
                      <a:ln w="12700">
                        <a:solidFill>
                          <a:srgbClr val="CC0000"/>
                        </a:solidFill>
                        <a:round/>
                        <a:headEnd/>
                        <a:tailEnd/>
                      </a:ln>
                    </p:spPr>
                    <p:txBody>
                      <a:bodyPr/>
                      <a:lstStyle/>
                      <a:p>
                        <a:endParaRPr lang="en-US"/>
                      </a:p>
                    </p:txBody>
                  </p:sp>
                </p:grpSp>
                <p:sp>
                  <p:nvSpPr>
                    <p:cNvPr id="100" name="Line 195"/>
                    <p:cNvSpPr>
                      <a:spLocks noChangeShapeType="1"/>
                    </p:cNvSpPr>
                    <p:nvPr/>
                  </p:nvSpPr>
                  <p:spPr bwMode="auto">
                    <a:xfrm flipH="1">
                      <a:off x="4065" y="3001"/>
                      <a:ext cx="59" cy="82"/>
                    </a:xfrm>
                    <a:prstGeom prst="line">
                      <a:avLst/>
                    </a:prstGeom>
                    <a:noFill/>
                    <a:ln w="12700">
                      <a:solidFill>
                        <a:srgbClr val="CC0000"/>
                      </a:solidFill>
                      <a:round/>
                      <a:headEnd/>
                      <a:tailEnd/>
                    </a:ln>
                  </p:spPr>
                  <p:txBody>
                    <a:bodyPr/>
                    <a:lstStyle/>
                    <a:p>
                      <a:endParaRPr lang="en-US"/>
                    </a:p>
                  </p:txBody>
                </p:sp>
              </p:grpSp>
              <p:sp>
                <p:nvSpPr>
                  <p:cNvPr id="94" name="Line 196"/>
                  <p:cNvSpPr>
                    <a:spLocks noChangeShapeType="1"/>
                  </p:cNvSpPr>
                  <p:nvPr/>
                </p:nvSpPr>
                <p:spPr bwMode="auto">
                  <a:xfrm>
                    <a:off x="2174380" y="4149313"/>
                    <a:ext cx="138855" cy="5591"/>
                  </a:xfrm>
                  <a:prstGeom prst="line">
                    <a:avLst/>
                  </a:prstGeom>
                  <a:noFill/>
                  <a:ln w="12700">
                    <a:solidFill>
                      <a:srgbClr val="C00000"/>
                    </a:solidFill>
                    <a:round/>
                    <a:headEnd/>
                    <a:tailEnd/>
                  </a:ln>
                </p:spPr>
                <p:txBody>
                  <a:bodyPr/>
                  <a:lstStyle/>
                  <a:p>
                    <a:endParaRPr lang="en-US"/>
                  </a:p>
                </p:txBody>
              </p:sp>
              <p:sp>
                <p:nvSpPr>
                  <p:cNvPr id="95" name="Line 198"/>
                  <p:cNvSpPr>
                    <a:spLocks noChangeShapeType="1"/>
                  </p:cNvSpPr>
                  <p:nvPr/>
                </p:nvSpPr>
                <p:spPr bwMode="auto">
                  <a:xfrm>
                    <a:off x="1763320" y="4579166"/>
                    <a:ext cx="118314" cy="13917"/>
                  </a:xfrm>
                  <a:prstGeom prst="line">
                    <a:avLst/>
                  </a:prstGeom>
                  <a:noFill/>
                  <a:ln w="12700">
                    <a:solidFill>
                      <a:srgbClr val="C00000"/>
                    </a:solidFill>
                    <a:round/>
                    <a:headEnd/>
                    <a:tailEnd/>
                  </a:ln>
                </p:spPr>
                <p:txBody>
                  <a:bodyPr/>
                  <a:lstStyle/>
                  <a:p>
                    <a:endParaRPr lang="en-US"/>
                  </a:p>
                </p:txBody>
              </p:sp>
              <p:sp>
                <p:nvSpPr>
                  <p:cNvPr id="96" name="Line 149"/>
                  <p:cNvSpPr>
                    <a:spLocks noChangeShapeType="1"/>
                  </p:cNvSpPr>
                  <p:nvPr/>
                </p:nvSpPr>
                <p:spPr bwMode="auto">
                  <a:xfrm>
                    <a:off x="6952031" y="4176218"/>
                    <a:ext cx="138855" cy="5591"/>
                  </a:xfrm>
                  <a:prstGeom prst="line">
                    <a:avLst/>
                  </a:prstGeom>
                  <a:noFill/>
                  <a:ln w="12700">
                    <a:solidFill>
                      <a:srgbClr val="C00000"/>
                    </a:solidFill>
                    <a:round/>
                    <a:headEnd/>
                    <a:tailEnd/>
                  </a:ln>
                </p:spPr>
                <p:txBody>
                  <a:bodyPr/>
                  <a:lstStyle/>
                  <a:p>
                    <a:endParaRPr lang="en-US"/>
                  </a:p>
                </p:txBody>
              </p:sp>
              <p:sp>
                <p:nvSpPr>
                  <p:cNvPr id="97" name="Line 149"/>
                  <p:cNvSpPr>
                    <a:spLocks noChangeShapeType="1"/>
                  </p:cNvSpPr>
                  <p:nvPr/>
                </p:nvSpPr>
                <p:spPr bwMode="auto">
                  <a:xfrm>
                    <a:off x="6728194" y="4647705"/>
                    <a:ext cx="138855" cy="5591"/>
                  </a:xfrm>
                  <a:prstGeom prst="line">
                    <a:avLst/>
                  </a:prstGeom>
                  <a:noFill/>
                  <a:ln w="12700">
                    <a:solidFill>
                      <a:srgbClr val="C00000"/>
                    </a:solidFill>
                    <a:round/>
                    <a:headEnd/>
                    <a:tailEnd/>
                  </a:ln>
                </p:spPr>
                <p:txBody>
                  <a:bodyPr/>
                  <a:lstStyle/>
                  <a:p>
                    <a:endParaRPr lang="en-US"/>
                  </a:p>
                </p:txBody>
              </p:sp>
            </p:grpSp>
            <p:grpSp>
              <p:nvGrpSpPr>
                <p:cNvPr id="74" name="Group 693"/>
                <p:cNvGrpSpPr>
                  <a:grpSpLocks/>
                </p:cNvGrpSpPr>
                <p:nvPr/>
              </p:nvGrpSpPr>
              <p:grpSpPr bwMode="auto">
                <a:xfrm>
                  <a:off x="5970954" y="4123841"/>
                  <a:ext cx="1849523" cy="496117"/>
                  <a:chOff x="5970954" y="4123841"/>
                  <a:chExt cx="1849523" cy="496117"/>
                </a:xfrm>
              </p:grpSpPr>
              <p:sp>
                <p:nvSpPr>
                  <p:cNvPr id="75" name="Line 149"/>
                  <p:cNvSpPr>
                    <a:spLocks noChangeShapeType="1"/>
                  </p:cNvSpPr>
                  <p:nvPr/>
                </p:nvSpPr>
                <p:spPr bwMode="auto">
                  <a:xfrm>
                    <a:off x="5970954" y="4614367"/>
                    <a:ext cx="138855" cy="5591"/>
                  </a:xfrm>
                  <a:prstGeom prst="line">
                    <a:avLst/>
                  </a:prstGeom>
                  <a:noFill/>
                  <a:ln w="12700">
                    <a:solidFill>
                      <a:srgbClr val="C00000"/>
                    </a:solidFill>
                    <a:round/>
                    <a:headEnd/>
                    <a:tailEnd/>
                  </a:ln>
                </p:spPr>
                <p:txBody>
                  <a:bodyPr/>
                  <a:lstStyle/>
                  <a:p>
                    <a:endParaRPr lang="en-US"/>
                  </a:p>
                </p:txBody>
              </p:sp>
              <p:sp>
                <p:nvSpPr>
                  <p:cNvPr id="76" name="Line 149"/>
                  <p:cNvSpPr>
                    <a:spLocks noChangeShapeType="1"/>
                  </p:cNvSpPr>
                  <p:nvPr/>
                </p:nvSpPr>
                <p:spPr bwMode="auto">
                  <a:xfrm>
                    <a:off x="6223308" y="4123841"/>
                    <a:ext cx="138855" cy="5591"/>
                  </a:xfrm>
                  <a:prstGeom prst="line">
                    <a:avLst/>
                  </a:prstGeom>
                  <a:noFill/>
                  <a:ln w="12700">
                    <a:solidFill>
                      <a:srgbClr val="C00000"/>
                    </a:solidFill>
                    <a:round/>
                    <a:headEnd/>
                    <a:tailEnd/>
                  </a:ln>
                </p:spPr>
                <p:txBody>
                  <a:bodyPr/>
                  <a:lstStyle/>
                  <a:p>
                    <a:endParaRPr lang="en-US"/>
                  </a:p>
                </p:txBody>
              </p:sp>
              <p:sp>
                <p:nvSpPr>
                  <p:cNvPr id="77" name="Line 199"/>
                  <p:cNvSpPr>
                    <a:spLocks noChangeShapeType="1"/>
                  </p:cNvSpPr>
                  <p:nvPr/>
                </p:nvSpPr>
                <p:spPr bwMode="auto">
                  <a:xfrm>
                    <a:off x="7693434" y="4273441"/>
                    <a:ext cx="127043" cy="91042"/>
                  </a:xfrm>
                  <a:prstGeom prst="line">
                    <a:avLst/>
                  </a:prstGeom>
                  <a:noFill/>
                  <a:ln w="12700">
                    <a:solidFill>
                      <a:srgbClr val="C00000"/>
                    </a:solidFill>
                    <a:round/>
                    <a:headEnd/>
                    <a:tailEnd/>
                  </a:ln>
                </p:spPr>
                <p:txBody>
                  <a:bodyPr/>
                  <a:lstStyle/>
                  <a:p>
                    <a:endParaRPr lang="en-US"/>
                  </a:p>
                </p:txBody>
              </p:sp>
            </p:grpSp>
          </p:grpSp>
          <p:sp>
            <p:nvSpPr>
              <p:cNvPr id="72" name="Line 200"/>
              <p:cNvSpPr>
                <a:spLocks noChangeShapeType="1"/>
              </p:cNvSpPr>
              <p:nvPr/>
            </p:nvSpPr>
            <p:spPr bwMode="auto">
              <a:xfrm flipV="1">
                <a:off x="6848475" y="3857624"/>
                <a:ext cx="152400" cy="161925"/>
              </a:xfrm>
              <a:prstGeom prst="line">
                <a:avLst/>
              </a:prstGeom>
              <a:noFill/>
              <a:ln w="12700">
                <a:solidFill>
                  <a:srgbClr val="C00000"/>
                </a:solidFill>
                <a:round/>
                <a:headEnd/>
                <a:tailEnd/>
              </a:ln>
            </p:spPr>
            <p:txBody>
              <a:bodyPr/>
              <a:lstStyle/>
              <a:p>
                <a:endParaRPr lang="en-US"/>
              </a:p>
            </p:txBody>
          </p:sp>
        </p:grpSp>
        <p:sp>
          <p:nvSpPr>
            <p:cNvPr id="19" name="Line 85"/>
            <p:cNvSpPr>
              <a:spLocks noChangeShapeType="1"/>
            </p:cNvSpPr>
            <p:nvPr/>
          </p:nvSpPr>
          <p:spPr bwMode="auto">
            <a:xfrm>
              <a:off x="1886177" y="3286125"/>
              <a:ext cx="0" cy="0"/>
            </a:xfrm>
            <a:prstGeom prst="line">
              <a:avLst/>
            </a:prstGeom>
            <a:noFill/>
            <a:ln w="12700">
              <a:solidFill>
                <a:schemeClr val="tx1"/>
              </a:solidFill>
              <a:round/>
              <a:headEnd/>
              <a:tailEnd/>
            </a:ln>
          </p:spPr>
          <p:txBody>
            <a:bodyPr/>
            <a:lstStyle/>
            <a:p>
              <a:endParaRPr lang="en-US"/>
            </a:p>
          </p:txBody>
        </p:sp>
        <p:sp>
          <p:nvSpPr>
            <p:cNvPr id="20" name="Line 87"/>
            <p:cNvSpPr>
              <a:spLocks noChangeShapeType="1"/>
            </p:cNvSpPr>
            <p:nvPr/>
          </p:nvSpPr>
          <p:spPr bwMode="auto">
            <a:xfrm>
              <a:off x="3724502" y="3760788"/>
              <a:ext cx="0" cy="0"/>
            </a:xfrm>
            <a:prstGeom prst="line">
              <a:avLst/>
            </a:prstGeom>
            <a:noFill/>
            <a:ln w="12700">
              <a:solidFill>
                <a:schemeClr val="tx1"/>
              </a:solidFill>
              <a:round/>
              <a:headEnd/>
              <a:tailEnd/>
            </a:ln>
          </p:spPr>
          <p:txBody>
            <a:bodyPr/>
            <a:lstStyle/>
            <a:p>
              <a:endParaRPr lang="en-US"/>
            </a:p>
          </p:txBody>
        </p:sp>
        <p:sp>
          <p:nvSpPr>
            <p:cNvPr id="21" name="Line 89"/>
            <p:cNvSpPr>
              <a:spLocks noChangeShapeType="1"/>
            </p:cNvSpPr>
            <p:nvPr/>
          </p:nvSpPr>
          <p:spPr bwMode="auto">
            <a:xfrm>
              <a:off x="3057752" y="3760788"/>
              <a:ext cx="0" cy="0"/>
            </a:xfrm>
            <a:prstGeom prst="line">
              <a:avLst/>
            </a:prstGeom>
            <a:noFill/>
            <a:ln w="12700">
              <a:solidFill>
                <a:schemeClr val="tx1"/>
              </a:solidFill>
              <a:round/>
              <a:headEnd/>
              <a:tailEnd/>
            </a:ln>
          </p:spPr>
          <p:txBody>
            <a:bodyPr/>
            <a:lstStyle/>
            <a:p>
              <a:endParaRPr lang="en-US"/>
            </a:p>
          </p:txBody>
        </p:sp>
        <p:sp>
          <p:nvSpPr>
            <p:cNvPr id="22" name="Line 91"/>
            <p:cNvSpPr>
              <a:spLocks noChangeShapeType="1"/>
            </p:cNvSpPr>
            <p:nvPr/>
          </p:nvSpPr>
          <p:spPr bwMode="auto">
            <a:xfrm>
              <a:off x="2630714" y="3286125"/>
              <a:ext cx="0" cy="0"/>
            </a:xfrm>
            <a:prstGeom prst="line">
              <a:avLst/>
            </a:prstGeom>
            <a:noFill/>
            <a:ln w="12700">
              <a:solidFill>
                <a:schemeClr val="tx1"/>
              </a:solidFill>
              <a:round/>
              <a:headEnd/>
              <a:tailEnd/>
            </a:ln>
          </p:spPr>
          <p:txBody>
            <a:bodyPr/>
            <a:lstStyle/>
            <a:p>
              <a:endParaRPr lang="en-US"/>
            </a:p>
          </p:txBody>
        </p:sp>
        <p:sp>
          <p:nvSpPr>
            <p:cNvPr id="23" name="Line 93"/>
            <p:cNvSpPr>
              <a:spLocks noChangeShapeType="1"/>
            </p:cNvSpPr>
            <p:nvPr/>
          </p:nvSpPr>
          <p:spPr bwMode="auto">
            <a:xfrm>
              <a:off x="2392589" y="3760788"/>
              <a:ext cx="0" cy="0"/>
            </a:xfrm>
            <a:prstGeom prst="line">
              <a:avLst/>
            </a:prstGeom>
            <a:noFill/>
            <a:ln w="12700">
              <a:solidFill>
                <a:schemeClr val="tx1"/>
              </a:solidFill>
              <a:round/>
              <a:headEnd/>
              <a:tailEnd/>
            </a:ln>
          </p:spPr>
          <p:txBody>
            <a:bodyPr/>
            <a:lstStyle/>
            <a:p>
              <a:endParaRPr lang="en-US"/>
            </a:p>
          </p:txBody>
        </p:sp>
        <p:sp>
          <p:nvSpPr>
            <p:cNvPr id="24" name="Line 95"/>
            <p:cNvSpPr>
              <a:spLocks noChangeShapeType="1"/>
            </p:cNvSpPr>
            <p:nvPr/>
          </p:nvSpPr>
          <p:spPr bwMode="auto">
            <a:xfrm>
              <a:off x="3349852" y="3286125"/>
              <a:ext cx="0" cy="0"/>
            </a:xfrm>
            <a:prstGeom prst="line">
              <a:avLst/>
            </a:prstGeom>
            <a:noFill/>
            <a:ln w="12700">
              <a:solidFill>
                <a:schemeClr val="tx1"/>
              </a:solidFill>
              <a:round/>
              <a:headEnd/>
              <a:tailEnd/>
            </a:ln>
          </p:spPr>
          <p:txBody>
            <a:bodyPr/>
            <a:lstStyle/>
            <a:p>
              <a:endParaRPr lang="en-US"/>
            </a:p>
          </p:txBody>
        </p:sp>
        <p:sp>
          <p:nvSpPr>
            <p:cNvPr id="25" name="Line 97"/>
            <p:cNvSpPr>
              <a:spLocks noChangeShapeType="1"/>
            </p:cNvSpPr>
            <p:nvPr/>
          </p:nvSpPr>
          <p:spPr bwMode="auto">
            <a:xfrm>
              <a:off x="4070577" y="3286125"/>
              <a:ext cx="0" cy="0"/>
            </a:xfrm>
            <a:prstGeom prst="line">
              <a:avLst/>
            </a:prstGeom>
            <a:noFill/>
            <a:ln w="12700">
              <a:solidFill>
                <a:schemeClr val="tx1"/>
              </a:solidFill>
              <a:round/>
              <a:headEnd/>
              <a:tailEnd/>
            </a:ln>
          </p:spPr>
          <p:txBody>
            <a:bodyPr/>
            <a:lstStyle/>
            <a:p>
              <a:endParaRPr lang="en-US"/>
            </a:p>
          </p:txBody>
        </p:sp>
        <p:sp>
          <p:nvSpPr>
            <p:cNvPr id="26" name="Line 99"/>
            <p:cNvSpPr>
              <a:spLocks noChangeShapeType="1"/>
            </p:cNvSpPr>
            <p:nvPr/>
          </p:nvSpPr>
          <p:spPr bwMode="auto">
            <a:xfrm>
              <a:off x="4789714" y="3286125"/>
              <a:ext cx="0" cy="0"/>
            </a:xfrm>
            <a:prstGeom prst="line">
              <a:avLst/>
            </a:prstGeom>
            <a:noFill/>
            <a:ln w="12700">
              <a:solidFill>
                <a:schemeClr val="tx1"/>
              </a:solidFill>
              <a:round/>
              <a:headEnd/>
              <a:tailEnd/>
            </a:ln>
          </p:spPr>
          <p:txBody>
            <a:bodyPr/>
            <a:lstStyle/>
            <a:p>
              <a:endParaRPr lang="en-US"/>
            </a:p>
          </p:txBody>
        </p:sp>
        <p:sp>
          <p:nvSpPr>
            <p:cNvPr id="27" name="Line 101"/>
            <p:cNvSpPr>
              <a:spLocks noChangeShapeType="1"/>
            </p:cNvSpPr>
            <p:nvPr/>
          </p:nvSpPr>
          <p:spPr bwMode="auto">
            <a:xfrm>
              <a:off x="5510439" y="3286125"/>
              <a:ext cx="0" cy="0"/>
            </a:xfrm>
            <a:prstGeom prst="line">
              <a:avLst/>
            </a:prstGeom>
            <a:noFill/>
            <a:ln w="12700">
              <a:solidFill>
                <a:schemeClr val="tx1"/>
              </a:solidFill>
              <a:round/>
              <a:headEnd/>
              <a:tailEnd/>
            </a:ln>
          </p:spPr>
          <p:txBody>
            <a:bodyPr/>
            <a:lstStyle/>
            <a:p>
              <a:endParaRPr lang="en-US"/>
            </a:p>
          </p:txBody>
        </p:sp>
        <p:sp>
          <p:nvSpPr>
            <p:cNvPr id="28" name="Line 103"/>
            <p:cNvSpPr>
              <a:spLocks noChangeShapeType="1"/>
            </p:cNvSpPr>
            <p:nvPr/>
          </p:nvSpPr>
          <p:spPr bwMode="auto">
            <a:xfrm>
              <a:off x="6229577" y="3286125"/>
              <a:ext cx="0" cy="0"/>
            </a:xfrm>
            <a:prstGeom prst="line">
              <a:avLst/>
            </a:prstGeom>
            <a:noFill/>
            <a:ln w="12700">
              <a:solidFill>
                <a:schemeClr val="tx1"/>
              </a:solidFill>
              <a:round/>
              <a:headEnd/>
              <a:tailEnd/>
            </a:ln>
          </p:spPr>
          <p:txBody>
            <a:bodyPr/>
            <a:lstStyle/>
            <a:p>
              <a:endParaRPr lang="en-US"/>
            </a:p>
          </p:txBody>
        </p:sp>
        <p:sp>
          <p:nvSpPr>
            <p:cNvPr id="29" name="Line 105"/>
            <p:cNvSpPr>
              <a:spLocks noChangeShapeType="1"/>
            </p:cNvSpPr>
            <p:nvPr/>
          </p:nvSpPr>
          <p:spPr bwMode="auto">
            <a:xfrm>
              <a:off x="4389664" y="3760788"/>
              <a:ext cx="0" cy="0"/>
            </a:xfrm>
            <a:prstGeom prst="line">
              <a:avLst/>
            </a:prstGeom>
            <a:noFill/>
            <a:ln w="12700">
              <a:solidFill>
                <a:schemeClr val="tx1"/>
              </a:solidFill>
              <a:round/>
              <a:headEnd/>
              <a:tailEnd/>
            </a:ln>
          </p:spPr>
          <p:txBody>
            <a:bodyPr/>
            <a:lstStyle/>
            <a:p>
              <a:endParaRPr lang="en-US"/>
            </a:p>
          </p:txBody>
        </p:sp>
        <p:sp>
          <p:nvSpPr>
            <p:cNvPr id="30" name="Line 107"/>
            <p:cNvSpPr>
              <a:spLocks noChangeShapeType="1"/>
            </p:cNvSpPr>
            <p:nvPr/>
          </p:nvSpPr>
          <p:spPr bwMode="auto">
            <a:xfrm>
              <a:off x="5056414" y="3760788"/>
              <a:ext cx="0" cy="0"/>
            </a:xfrm>
            <a:prstGeom prst="line">
              <a:avLst/>
            </a:prstGeom>
            <a:noFill/>
            <a:ln w="12700">
              <a:solidFill>
                <a:schemeClr val="tx1"/>
              </a:solidFill>
              <a:round/>
              <a:headEnd/>
              <a:tailEnd/>
            </a:ln>
          </p:spPr>
          <p:txBody>
            <a:bodyPr/>
            <a:lstStyle/>
            <a:p>
              <a:endParaRPr lang="en-US"/>
            </a:p>
          </p:txBody>
        </p:sp>
        <p:sp>
          <p:nvSpPr>
            <p:cNvPr id="31" name="Line 109"/>
            <p:cNvSpPr>
              <a:spLocks noChangeShapeType="1"/>
            </p:cNvSpPr>
            <p:nvPr/>
          </p:nvSpPr>
          <p:spPr bwMode="auto">
            <a:xfrm>
              <a:off x="5723164" y="3760788"/>
              <a:ext cx="0" cy="0"/>
            </a:xfrm>
            <a:prstGeom prst="line">
              <a:avLst/>
            </a:prstGeom>
            <a:noFill/>
            <a:ln w="12700">
              <a:solidFill>
                <a:schemeClr val="tx1"/>
              </a:solidFill>
              <a:round/>
              <a:headEnd/>
              <a:tailEnd/>
            </a:ln>
          </p:spPr>
          <p:txBody>
            <a:bodyPr/>
            <a:lstStyle/>
            <a:p>
              <a:endParaRPr lang="en-US"/>
            </a:p>
          </p:txBody>
        </p:sp>
        <p:sp>
          <p:nvSpPr>
            <p:cNvPr id="32" name="Line 111"/>
            <p:cNvSpPr>
              <a:spLocks noChangeShapeType="1"/>
            </p:cNvSpPr>
            <p:nvPr/>
          </p:nvSpPr>
          <p:spPr bwMode="auto">
            <a:xfrm>
              <a:off x="3151414" y="4227513"/>
              <a:ext cx="0" cy="0"/>
            </a:xfrm>
            <a:prstGeom prst="line">
              <a:avLst/>
            </a:prstGeom>
            <a:noFill/>
            <a:ln w="12700">
              <a:solidFill>
                <a:schemeClr val="tx1"/>
              </a:solidFill>
              <a:round/>
              <a:headEnd/>
              <a:tailEnd/>
            </a:ln>
          </p:spPr>
          <p:txBody>
            <a:bodyPr/>
            <a:lstStyle/>
            <a:p>
              <a:endParaRPr lang="en-US"/>
            </a:p>
          </p:txBody>
        </p:sp>
        <p:sp>
          <p:nvSpPr>
            <p:cNvPr id="33" name="Line 113"/>
            <p:cNvSpPr>
              <a:spLocks noChangeShapeType="1"/>
            </p:cNvSpPr>
            <p:nvPr/>
          </p:nvSpPr>
          <p:spPr bwMode="auto">
            <a:xfrm>
              <a:off x="3856264" y="4227513"/>
              <a:ext cx="0" cy="0"/>
            </a:xfrm>
            <a:prstGeom prst="line">
              <a:avLst/>
            </a:prstGeom>
            <a:noFill/>
            <a:ln w="12700">
              <a:solidFill>
                <a:schemeClr val="tx1"/>
              </a:solidFill>
              <a:round/>
              <a:headEnd/>
              <a:tailEnd/>
            </a:ln>
          </p:spPr>
          <p:txBody>
            <a:bodyPr/>
            <a:lstStyle/>
            <a:p>
              <a:endParaRPr lang="en-US"/>
            </a:p>
          </p:txBody>
        </p:sp>
        <p:sp>
          <p:nvSpPr>
            <p:cNvPr id="34" name="Line 115"/>
            <p:cNvSpPr>
              <a:spLocks noChangeShapeType="1"/>
            </p:cNvSpPr>
            <p:nvPr/>
          </p:nvSpPr>
          <p:spPr bwMode="auto">
            <a:xfrm>
              <a:off x="4559527" y="4227513"/>
              <a:ext cx="0" cy="0"/>
            </a:xfrm>
            <a:prstGeom prst="line">
              <a:avLst/>
            </a:prstGeom>
            <a:noFill/>
            <a:ln w="12700">
              <a:solidFill>
                <a:schemeClr val="tx1"/>
              </a:solidFill>
              <a:round/>
              <a:headEnd/>
              <a:tailEnd/>
            </a:ln>
          </p:spPr>
          <p:txBody>
            <a:bodyPr/>
            <a:lstStyle/>
            <a:p>
              <a:endParaRPr lang="en-US"/>
            </a:p>
          </p:txBody>
        </p:sp>
        <p:sp>
          <p:nvSpPr>
            <p:cNvPr id="35" name="Line 117"/>
            <p:cNvSpPr>
              <a:spLocks noChangeShapeType="1"/>
            </p:cNvSpPr>
            <p:nvPr/>
          </p:nvSpPr>
          <p:spPr bwMode="auto">
            <a:xfrm>
              <a:off x="5264377" y="4227513"/>
              <a:ext cx="0" cy="0"/>
            </a:xfrm>
            <a:prstGeom prst="line">
              <a:avLst/>
            </a:prstGeom>
            <a:noFill/>
            <a:ln w="12700">
              <a:solidFill>
                <a:schemeClr val="tx1"/>
              </a:solidFill>
              <a:round/>
              <a:headEnd/>
              <a:tailEnd/>
            </a:ln>
          </p:spPr>
          <p:txBody>
            <a:bodyPr/>
            <a:lstStyle/>
            <a:p>
              <a:endParaRPr lang="en-US"/>
            </a:p>
          </p:txBody>
        </p:sp>
        <p:sp>
          <p:nvSpPr>
            <p:cNvPr id="36" name="Line 119"/>
            <p:cNvSpPr>
              <a:spLocks noChangeShapeType="1"/>
            </p:cNvSpPr>
            <p:nvPr/>
          </p:nvSpPr>
          <p:spPr bwMode="auto">
            <a:xfrm>
              <a:off x="5969227" y="4227513"/>
              <a:ext cx="0" cy="0"/>
            </a:xfrm>
            <a:prstGeom prst="line">
              <a:avLst/>
            </a:prstGeom>
            <a:noFill/>
            <a:ln w="12700">
              <a:solidFill>
                <a:schemeClr val="tx1"/>
              </a:solidFill>
              <a:round/>
              <a:headEnd/>
              <a:tailEnd/>
            </a:ln>
          </p:spPr>
          <p:txBody>
            <a:bodyPr/>
            <a:lstStyle/>
            <a:p>
              <a:endParaRPr lang="en-US"/>
            </a:p>
          </p:txBody>
        </p:sp>
        <p:sp>
          <p:nvSpPr>
            <p:cNvPr id="37" name="Line 121"/>
            <p:cNvSpPr>
              <a:spLocks noChangeShapeType="1"/>
            </p:cNvSpPr>
            <p:nvPr/>
          </p:nvSpPr>
          <p:spPr bwMode="auto">
            <a:xfrm>
              <a:off x="2446564" y="4227513"/>
              <a:ext cx="0" cy="0"/>
            </a:xfrm>
            <a:prstGeom prst="line">
              <a:avLst/>
            </a:prstGeom>
            <a:noFill/>
            <a:ln w="12700">
              <a:solidFill>
                <a:schemeClr val="tx1"/>
              </a:solidFill>
              <a:round/>
              <a:headEnd/>
              <a:tailEnd/>
            </a:ln>
          </p:spPr>
          <p:txBody>
            <a:bodyPr/>
            <a:lstStyle/>
            <a:p>
              <a:endParaRPr lang="en-US"/>
            </a:p>
          </p:txBody>
        </p:sp>
        <p:sp>
          <p:nvSpPr>
            <p:cNvPr id="38" name="Line 123"/>
            <p:cNvSpPr>
              <a:spLocks noChangeShapeType="1"/>
            </p:cNvSpPr>
            <p:nvPr/>
          </p:nvSpPr>
          <p:spPr bwMode="auto">
            <a:xfrm>
              <a:off x="6672489" y="4227513"/>
              <a:ext cx="0" cy="0"/>
            </a:xfrm>
            <a:prstGeom prst="line">
              <a:avLst/>
            </a:prstGeom>
            <a:noFill/>
            <a:ln w="12700">
              <a:solidFill>
                <a:schemeClr val="tx1"/>
              </a:solidFill>
              <a:round/>
              <a:headEnd/>
              <a:tailEnd/>
            </a:ln>
          </p:spPr>
          <p:txBody>
            <a:bodyPr/>
            <a:lstStyle/>
            <a:p>
              <a:endParaRPr lang="en-US"/>
            </a:p>
          </p:txBody>
        </p:sp>
        <p:sp>
          <p:nvSpPr>
            <p:cNvPr id="39" name="Line 145"/>
            <p:cNvSpPr>
              <a:spLocks noChangeShapeType="1"/>
            </p:cNvSpPr>
            <p:nvPr/>
          </p:nvSpPr>
          <p:spPr bwMode="auto">
            <a:xfrm>
              <a:off x="3497489" y="3743325"/>
              <a:ext cx="0" cy="0"/>
            </a:xfrm>
            <a:prstGeom prst="line">
              <a:avLst/>
            </a:prstGeom>
            <a:noFill/>
            <a:ln w="12700">
              <a:solidFill>
                <a:schemeClr val="tx1"/>
              </a:solidFill>
              <a:round/>
              <a:headEnd/>
              <a:tailEnd/>
            </a:ln>
          </p:spPr>
          <p:txBody>
            <a:bodyPr/>
            <a:lstStyle/>
            <a:p>
              <a:endParaRPr lang="en-US"/>
            </a:p>
          </p:txBody>
        </p:sp>
        <p:sp>
          <p:nvSpPr>
            <p:cNvPr id="40" name="Line 146"/>
            <p:cNvSpPr>
              <a:spLocks noChangeShapeType="1"/>
            </p:cNvSpPr>
            <p:nvPr/>
          </p:nvSpPr>
          <p:spPr bwMode="auto">
            <a:xfrm>
              <a:off x="4189639" y="3278188"/>
              <a:ext cx="0" cy="7937"/>
            </a:xfrm>
            <a:prstGeom prst="line">
              <a:avLst/>
            </a:prstGeom>
            <a:noFill/>
            <a:ln w="12700">
              <a:solidFill>
                <a:schemeClr val="tx1"/>
              </a:solidFill>
              <a:round/>
              <a:headEnd/>
              <a:tailEnd/>
            </a:ln>
          </p:spPr>
          <p:txBody>
            <a:bodyPr/>
            <a:lstStyle/>
            <a:p>
              <a:endParaRPr lang="en-US"/>
            </a:p>
          </p:txBody>
        </p:sp>
        <p:grpSp>
          <p:nvGrpSpPr>
            <p:cNvPr id="41" name="Group 179"/>
            <p:cNvGrpSpPr>
              <a:grpSpLocks/>
            </p:cNvGrpSpPr>
            <p:nvPr/>
          </p:nvGrpSpPr>
          <p:grpSpPr bwMode="auto">
            <a:xfrm>
              <a:off x="1077913" y="2917825"/>
              <a:ext cx="7118350" cy="1358900"/>
              <a:chOff x="1077693" y="3485054"/>
              <a:chExt cx="7118426" cy="1358005"/>
            </a:xfrm>
          </p:grpSpPr>
          <p:sp>
            <p:nvSpPr>
              <p:cNvPr id="42" name="Oval 84"/>
              <p:cNvSpPr>
                <a:spLocks noChangeArrowheads="1"/>
              </p:cNvSpPr>
              <p:nvPr/>
            </p:nvSpPr>
            <p:spPr bwMode="auto">
              <a:xfrm>
                <a:off x="1786100" y="3499343"/>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43" name="Oval 86"/>
              <p:cNvSpPr>
                <a:spLocks noChangeArrowheads="1"/>
              </p:cNvSpPr>
              <p:nvPr/>
            </p:nvSpPr>
            <p:spPr bwMode="auto">
              <a:xfrm>
                <a:off x="3634168" y="3968429"/>
                <a:ext cx="600419"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44" name="Oval 88"/>
              <p:cNvSpPr>
                <a:spLocks noChangeArrowheads="1"/>
              </p:cNvSpPr>
              <p:nvPr/>
            </p:nvSpPr>
            <p:spPr bwMode="auto">
              <a:xfrm>
                <a:off x="2968179" y="3968429"/>
                <a:ext cx="600419"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45" name="Oval 90"/>
              <p:cNvSpPr>
                <a:spLocks noChangeArrowheads="1"/>
              </p:cNvSpPr>
              <p:nvPr/>
            </p:nvSpPr>
            <p:spPr bwMode="auto">
              <a:xfrm>
                <a:off x="2540087" y="3485054"/>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46" name="Oval 92"/>
              <p:cNvSpPr>
                <a:spLocks noChangeArrowheads="1"/>
              </p:cNvSpPr>
              <p:nvPr/>
            </p:nvSpPr>
            <p:spPr bwMode="auto">
              <a:xfrm>
                <a:off x="2302189" y="3958903"/>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47" name="Oval 94"/>
              <p:cNvSpPr>
                <a:spLocks noChangeArrowheads="1"/>
              </p:cNvSpPr>
              <p:nvPr/>
            </p:nvSpPr>
            <p:spPr bwMode="auto">
              <a:xfrm>
                <a:off x="3260076" y="3485054"/>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48" name="Oval 96"/>
              <p:cNvSpPr>
                <a:spLocks noChangeArrowheads="1"/>
              </p:cNvSpPr>
              <p:nvPr/>
            </p:nvSpPr>
            <p:spPr bwMode="auto">
              <a:xfrm>
                <a:off x="3980064" y="3494580"/>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49" name="Oval 98"/>
              <p:cNvSpPr>
                <a:spLocks noChangeArrowheads="1"/>
              </p:cNvSpPr>
              <p:nvPr/>
            </p:nvSpPr>
            <p:spPr bwMode="auto">
              <a:xfrm>
                <a:off x="4700053" y="3494580"/>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50" name="Oval 100"/>
              <p:cNvSpPr>
                <a:spLocks noChangeArrowheads="1"/>
              </p:cNvSpPr>
              <p:nvPr/>
            </p:nvSpPr>
            <p:spPr bwMode="auto">
              <a:xfrm>
                <a:off x="5420042" y="3494580"/>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51" name="Oval 102"/>
              <p:cNvSpPr>
                <a:spLocks noChangeArrowheads="1"/>
              </p:cNvSpPr>
              <p:nvPr/>
            </p:nvSpPr>
            <p:spPr bwMode="auto">
              <a:xfrm>
                <a:off x="6130504" y="3499343"/>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52" name="Oval 104"/>
              <p:cNvSpPr>
                <a:spLocks noChangeArrowheads="1"/>
              </p:cNvSpPr>
              <p:nvPr/>
            </p:nvSpPr>
            <p:spPr bwMode="auto">
              <a:xfrm>
                <a:off x="4300158" y="3968429"/>
                <a:ext cx="600419"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53" name="Oval 106"/>
              <p:cNvSpPr>
                <a:spLocks noChangeArrowheads="1"/>
              </p:cNvSpPr>
              <p:nvPr/>
            </p:nvSpPr>
            <p:spPr bwMode="auto">
              <a:xfrm>
                <a:off x="4966148" y="3968429"/>
                <a:ext cx="600419"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54" name="Oval 108"/>
              <p:cNvSpPr>
                <a:spLocks noChangeArrowheads="1"/>
              </p:cNvSpPr>
              <p:nvPr/>
            </p:nvSpPr>
            <p:spPr bwMode="auto">
              <a:xfrm>
                <a:off x="5633423" y="3968429"/>
                <a:ext cx="600419"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55" name="Oval 110"/>
              <p:cNvSpPr>
                <a:spLocks noChangeArrowheads="1"/>
              </p:cNvSpPr>
              <p:nvPr/>
            </p:nvSpPr>
            <p:spPr bwMode="auto">
              <a:xfrm>
                <a:off x="2610756" y="4435289"/>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56" name="Oval 112"/>
              <p:cNvSpPr>
                <a:spLocks noChangeArrowheads="1"/>
              </p:cNvSpPr>
              <p:nvPr/>
            </p:nvSpPr>
            <p:spPr bwMode="auto">
              <a:xfrm>
                <a:off x="3315316" y="4435289"/>
                <a:ext cx="600419"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57" name="Oval 114"/>
              <p:cNvSpPr>
                <a:spLocks noChangeArrowheads="1"/>
              </p:cNvSpPr>
              <p:nvPr/>
            </p:nvSpPr>
            <p:spPr bwMode="auto">
              <a:xfrm>
                <a:off x="4018591" y="4435289"/>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58" name="Oval 116"/>
              <p:cNvSpPr>
                <a:spLocks noChangeArrowheads="1"/>
              </p:cNvSpPr>
              <p:nvPr/>
            </p:nvSpPr>
            <p:spPr bwMode="auto">
              <a:xfrm>
                <a:off x="4723151" y="4435289"/>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59" name="Oval 118"/>
              <p:cNvSpPr>
                <a:spLocks noChangeArrowheads="1"/>
              </p:cNvSpPr>
              <p:nvPr/>
            </p:nvSpPr>
            <p:spPr bwMode="auto">
              <a:xfrm>
                <a:off x="5427712" y="4435289"/>
                <a:ext cx="600419"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60" name="Oval 120"/>
              <p:cNvSpPr>
                <a:spLocks noChangeArrowheads="1"/>
              </p:cNvSpPr>
              <p:nvPr/>
            </p:nvSpPr>
            <p:spPr bwMode="auto">
              <a:xfrm>
                <a:off x="1906196" y="4425763"/>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61" name="Oval 122"/>
              <p:cNvSpPr>
                <a:spLocks noChangeArrowheads="1"/>
              </p:cNvSpPr>
              <p:nvPr/>
            </p:nvSpPr>
            <p:spPr bwMode="auto">
              <a:xfrm>
                <a:off x="6121460" y="4440052"/>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62" name="Oval 147"/>
              <p:cNvSpPr>
                <a:spLocks noChangeArrowheads="1"/>
              </p:cNvSpPr>
              <p:nvPr/>
            </p:nvSpPr>
            <p:spPr bwMode="auto">
              <a:xfrm>
                <a:off x="6358028" y="3959214"/>
                <a:ext cx="601705" cy="353639"/>
              </a:xfrm>
              <a:prstGeom prst="ellipse">
                <a:avLst/>
              </a:prstGeom>
              <a:solidFill>
                <a:srgbClr val="CC9900"/>
              </a:solidFill>
              <a:ln w="12700">
                <a:solidFill>
                  <a:schemeClr val="tx1"/>
                </a:solidFill>
                <a:round/>
                <a:headEnd/>
                <a:tailEnd/>
              </a:ln>
            </p:spPr>
            <p:txBody>
              <a:bodyPr wrap="none" anchor="ctr"/>
              <a:lstStyle/>
              <a:p>
                <a:pPr algn="ctr" eaLnBrk="0" hangingPunct="0"/>
                <a:endParaRPr lang="en-US" sz="1400" b="1" dirty="0">
                  <a:solidFill>
                    <a:srgbClr val="000099"/>
                  </a:solidFill>
                  <a:latin typeface="Times New Roman" pitchFamily="18" charset="0"/>
                </a:endParaRPr>
              </a:p>
            </p:txBody>
          </p:sp>
          <p:sp>
            <p:nvSpPr>
              <p:cNvPr id="63" name="Oval 148"/>
              <p:cNvSpPr>
                <a:spLocks noChangeArrowheads="1"/>
              </p:cNvSpPr>
              <p:nvPr/>
            </p:nvSpPr>
            <p:spPr bwMode="auto">
              <a:xfrm>
                <a:off x="1575246" y="3970396"/>
                <a:ext cx="601705" cy="353639"/>
              </a:xfrm>
              <a:prstGeom prst="ellipse">
                <a:avLst/>
              </a:prstGeom>
              <a:solidFill>
                <a:srgbClr val="CC9900"/>
              </a:solidFill>
              <a:ln w="12700">
                <a:solidFill>
                  <a:schemeClr val="tx1"/>
                </a:solidFill>
                <a:round/>
                <a:headEnd/>
                <a:tailEnd/>
              </a:ln>
            </p:spPr>
            <p:txBody>
              <a:bodyPr wrap="none" anchor="ctr"/>
              <a:lstStyle/>
              <a:p>
                <a:pPr algn="ctr" eaLnBrk="0" hangingPunct="0"/>
                <a:endParaRPr lang="en-US" sz="1400" b="1" dirty="0">
                  <a:solidFill>
                    <a:srgbClr val="000099"/>
                  </a:solidFill>
                  <a:latin typeface="Times New Roman" pitchFamily="18" charset="0"/>
                </a:endParaRPr>
              </a:p>
            </p:txBody>
          </p:sp>
          <p:sp>
            <p:nvSpPr>
              <p:cNvPr id="64" name="Oval 147"/>
              <p:cNvSpPr>
                <a:spLocks noChangeArrowheads="1"/>
              </p:cNvSpPr>
              <p:nvPr/>
            </p:nvSpPr>
            <p:spPr bwMode="auto">
              <a:xfrm>
                <a:off x="7089983" y="4018107"/>
                <a:ext cx="601705" cy="353639"/>
              </a:xfrm>
              <a:prstGeom prst="ellipse">
                <a:avLst/>
              </a:prstGeom>
              <a:solidFill>
                <a:srgbClr val="CC9900"/>
              </a:solidFill>
              <a:ln w="12700">
                <a:solidFill>
                  <a:schemeClr val="tx1"/>
                </a:solidFill>
                <a:round/>
                <a:headEnd/>
                <a:tailEnd/>
              </a:ln>
            </p:spPr>
            <p:txBody>
              <a:bodyPr wrap="none" anchor="ctr"/>
              <a:lstStyle/>
              <a:p>
                <a:pPr algn="ctr" eaLnBrk="0" hangingPunct="0"/>
                <a:endParaRPr lang="en-US" sz="1400" b="1" dirty="0">
                  <a:solidFill>
                    <a:srgbClr val="000099"/>
                  </a:solidFill>
                  <a:latin typeface="Times New Roman" pitchFamily="18" charset="0"/>
                </a:endParaRPr>
              </a:p>
            </p:txBody>
          </p:sp>
          <p:sp>
            <p:nvSpPr>
              <p:cNvPr id="65" name="Oval 102"/>
              <p:cNvSpPr>
                <a:spLocks noChangeArrowheads="1"/>
              </p:cNvSpPr>
              <p:nvPr/>
            </p:nvSpPr>
            <p:spPr bwMode="auto">
              <a:xfrm>
                <a:off x="6836701" y="3548711"/>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66" name="Oval 122"/>
              <p:cNvSpPr>
                <a:spLocks noChangeArrowheads="1"/>
              </p:cNvSpPr>
              <p:nvPr/>
            </p:nvSpPr>
            <p:spPr bwMode="auto">
              <a:xfrm>
                <a:off x="6853415" y="4489420"/>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67" name="Oval 102"/>
              <p:cNvSpPr>
                <a:spLocks noChangeArrowheads="1"/>
              </p:cNvSpPr>
              <p:nvPr/>
            </p:nvSpPr>
            <p:spPr bwMode="auto">
              <a:xfrm>
                <a:off x="7594414" y="3662474"/>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68" name="Oval 102"/>
              <p:cNvSpPr>
                <a:spLocks noChangeArrowheads="1"/>
              </p:cNvSpPr>
              <p:nvPr/>
            </p:nvSpPr>
            <p:spPr bwMode="auto">
              <a:xfrm>
                <a:off x="7593004" y="4357940"/>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69" name="Oval 102"/>
              <p:cNvSpPr>
                <a:spLocks noChangeArrowheads="1"/>
              </p:cNvSpPr>
              <p:nvPr/>
            </p:nvSpPr>
            <p:spPr bwMode="auto">
              <a:xfrm>
                <a:off x="1077693" y="3636716"/>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sp>
            <p:nvSpPr>
              <p:cNvPr id="70" name="Oval 102"/>
              <p:cNvSpPr>
                <a:spLocks noChangeArrowheads="1"/>
              </p:cNvSpPr>
              <p:nvPr/>
            </p:nvSpPr>
            <p:spPr bwMode="auto">
              <a:xfrm>
                <a:off x="1165698" y="4342913"/>
                <a:ext cx="601705" cy="353639"/>
              </a:xfrm>
              <a:prstGeom prst="ellipse">
                <a:avLst/>
              </a:prstGeom>
              <a:solidFill>
                <a:srgbClr val="CC9900"/>
              </a:solidFill>
              <a:ln w="12700">
                <a:solidFill>
                  <a:schemeClr val="tx1"/>
                </a:solidFill>
                <a:round/>
                <a:headEnd/>
                <a:tailEnd/>
              </a:ln>
            </p:spPr>
            <p:txBody>
              <a:bodyPr wrap="none" anchor="ctr"/>
              <a:lstStyle/>
              <a:p>
                <a:endParaRPr lang="en-US" sz="1200" b="1">
                  <a:solidFill>
                    <a:srgbClr val="000099"/>
                  </a:solidFill>
                </a:endParaRPr>
              </a:p>
            </p:txBody>
          </p:sp>
        </p:grpSp>
      </p:grpSp>
    </p:spTree>
    <p:extLst>
      <p:ext uri="{BB962C8B-B14F-4D97-AF65-F5344CB8AC3E}">
        <p14:creationId xmlns:p14="http://schemas.microsoft.com/office/powerpoint/2010/main" val="41610165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Number Placeholder 1"/>
          <p:cNvSpPr>
            <a:spLocks noGrp="1"/>
          </p:cNvSpPr>
          <p:nvPr>
            <p:ph type="sldNum" sz="quarter" idx="4294967295"/>
          </p:nvPr>
        </p:nvSpPr>
        <p:spPr>
          <a:xfrm>
            <a:off x="6553200" y="6356350"/>
            <a:ext cx="2133600" cy="365125"/>
          </a:xfrm>
          <a:prstGeom prst="rect">
            <a:avLst/>
          </a:prstGeom>
          <a:noFill/>
        </p:spPr>
        <p:txBody>
          <a:bodyPr/>
          <a:lstStyle/>
          <a:p>
            <a:fld id="{74F434A4-6D46-4432-BE2F-4D073BBC68CE}" type="slidenum">
              <a:rPr lang="en-US" smtClean="0"/>
              <a:pPr/>
              <a:t>99</a:t>
            </a:fld>
            <a:endParaRPr lang="en-US"/>
          </a:p>
        </p:txBody>
      </p:sp>
      <p:sp>
        <p:nvSpPr>
          <p:cNvPr id="9" name="TextBox 8"/>
          <p:cNvSpPr txBox="1">
            <a:spLocks noChangeArrowheads="1"/>
          </p:cNvSpPr>
          <p:nvPr/>
        </p:nvSpPr>
        <p:spPr bwMode="auto">
          <a:xfrm>
            <a:off x="3193138" y="1349823"/>
            <a:ext cx="5733145" cy="5016758"/>
          </a:xfrm>
          <a:prstGeom prst="rect">
            <a:avLst/>
          </a:prstGeom>
          <a:noFill/>
          <a:ln w="9525">
            <a:noFill/>
            <a:miter lim="800000"/>
            <a:headEnd/>
            <a:tailEnd/>
          </a:ln>
        </p:spPr>
        <p:txBody>
          <a:bodyPr wrap="square">
            <a:spAutoFit/>
          </a:bodyPr>
          <a:lstStyle/>
          <a:p>
            <a:pPr eaLnBrk="1" hangingPunct="1"/>
            <a:r>
              <a:rPr lang="en-US" sz="4000" dirty="0">
                <a:solidFill>
                  <a:srgbClr val="984807"/>
                </a:solidFill>
                <a:latin typeface="Rockwell" pitchFamily="18" charset="0"/>
              </a:rPr>
              <a:t>EFs in the Symbol System arena are best assessed by using methods that can reveal Cascading Production Decrements or Cascading Production Increments</a:t>
            </a:r>
          </a:p>
        </p:txBody>
      </p:sp>
      <p:sp>
        <p:nvSpPr>
          <p:cNvPr id="10" name="TextBox 9"/>
          <p:cNvSpPr txBox="1"/>
          <p:nvPr/>
        </p:nvSpPr>
        <p:spPr>
          <a:xfrm>
            <a:off x="3250741" y="217718"/>
            <a:ext cx="4020460" cy="830997"/>
          </a:xfrm>
          <a:prstGeom prst="rect">
            <a:avLst/>
          </a:prstGeom>
          <a:noFill/>
        </p:spPr>
        <p:txBody>
          <a:bodyPr wrap="none">
            <a:spAutoFit/>
          </a:bodyPr>
          <a:lstStyle/>
          <a:p>
            <a:pPr>
              <a:defRPr/>
            </a:pPr>
            <a:r>
              <a:rPr lang="en-US" sz="4800" b="1" dirty="0">
                <a:solidFill>
                  <a:srgbClr val="984807"/>
                </a:solidFill>
                <a:latin typeface="Rockwell" pitchFamily="18" charset="0"/>
              </a:rPr>
              <a:t>Key Concept</a:t>
            </a:r>
          </a:p>
        </p:txBody>
      </p:sp>
      <p:sp>
        <p:nvSpPr>
          <p:cNvPr id="14" name="Rectangle 13"/>
          <p:cNvSpPr/>
          <p:nvPr/>
        </p:nvSpPr>
        <p:spPr>
          <a:xfrm>
            <a:off x="7895094" y="232681"/>
            <a:ext cx="725487" cy="7112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984807"/>
              </a:solidFill>
            </a:endParaRPr>
          </a:p>
        </p:txBody>
      </p:sp>
      <p:cxnSp>
        <p:nvCxnSpPr>
          <p:cNvPr id="15" name="Straight Connector 14"/>
          <p:cNvCxnSpPr/>
          <p:nvPr/>
        </p:nvCxnSpPr>
        <p:spPr>
          <a:xfrm flipV="1">
            <a:off x="3455046" y="1175655"/>
            <a:ext cx="3656923" cy="679"/>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384162" y="406547"/>
            <a:ext cx="2242686" cy="1886551"/>
            <a:chOff x="175537" y="2190750"/>
            <a:chExt cx="7458075" cy="2992438"/>
          </a:xfrm>
        </p:grpSpPr>
        <p:sp>
          <p:nvSpPr>
            <p:cNvPr id="12" name="Line 3"/>
            <p:cNvSpPr>
              <a:spLocks noChangeShapeType="1"/>
            </p:cNvSpPr>
            <p:nvPr/>
          </p:nvSpPr>
          <p:spPr bwMode="auto">
            <a:xfrm>
              <a:off x="2267862" y="2193925"/>
              <a:ext cx="1587" cy="1006475"/>
            </a:xfrm>
            <a:prstGeom prst="line">
              <a:avLst/>
            </a:prstGeom>
            <a:noFill/>
            <a:ln w="57150">
              <a:solidFill>
                <a:srgbClr val="FF9900"/>
              </a:solidFill>
              <a:round/>
              <a:headEnd/>
              <a:tailEnd/>
            </a:ln>
          </p:spPr>
          <p:txBody>
            <a:bodyPr/>
            <a:lstStyle/>
            <a:p>
              <a:endParaRPr lang="en-US">
                <a:solidFill>
                  <a:srgbClr val="984807"/>
                </a:solidFill>
              </a:endParaRPr>
            </a:p>
          </p:txBody>
        </p:sp>
        <p:sp>
          <p:nvSpPr>
            <p:cNvPr id="16" name="Line 4"/>
            <p:cNvSpPr>
              <a:spLocks noChangeShapeType="1"/>
            </p:cNvSpPr>
            <p:nvPr/>
          </p:nvSpPr>
          <p:spPr bwMode="auto">
            <a:xfrm>
              <a:off x="4249062" y="3200400"/>
              <a:ext cx="1588" cy="1006475"/>
            </a:xfrm>
            <a:prstGeom prst="line">
              <a:avLst/>
            </a:prstGeom>
            <a:noFill/>
            <a:ln w="57150">
              <a:solidFill>
                <a:srgbClr val="FF9900"/>
              </a:solidFill>
              <a:round/>
              <a:headEnd/>
              <a:tailEnd/>
            </a:ln>
          </p:spPr>
          <p:txBody>
            <a:bodyPr/>
            <a:lstStyle/>
            <a:p>
              <a:endParaRPr lang="en-US">
                <a:solidFill>
                  <a:srgbClr val="984807"/>
                </a:solidFill>
              </a:endParaRPr>
            </a:p>
          </p:txBody>
        </p:sp>
        <p:sp>
          <p:nvSpPr>
            <p:cNvPr id="17" name="Line 5"/>
            <p:cNvSpPr>
              <a:spLocks noChangeShapeType="1"/>
            </p:cNvSpPr>
            <p:nvPr/>
          </p:nvSpPr>
          <p:spPr bwMode="auto">
            <a:xfrm>
              <a:off x="4215725" y="4191000"/>
              <a:ext cx="1785937" cy="0"/>
            </a:xfrm>
            <a:prstGeom prst="line">
              <a:avLst/>
            </a:prstGeom>
            <a:noFill/>
            <a:ln w="57150">
              <a:solidFill>
                <a:srgbClr val="FF9900"/>
              </a:solidFill>
              <a:round/>
              <a:headEnd/>
              <a:tailEnd/>
            </a:ln>
          </p:spPr>
          <p:txBody>
            <a:bodyPr/>
            <a:lstStyle/>
            <a:p>
              <a:endParaRPr lang="en-US">
                <a:solidFill>
                  <a:srgbClr val="984807"/>
                </a:solidFill>
              </a:endParaRPr>
            </a:p>
          </p:txBody>
        </p:sp>
        <p:sp>
          <p:nvSpPr>
            <p:cNvPr id="18" name="Line 6"/>
            <p:cNvSpPr>
              <a:spLocks noChangeShapeType="1"/>
            </p:cNvSpPr>
            <p:nvPr/>
          </p:nvSpPr>
          <p:spPr bwMode="auto">
            <a:xfrm>
              <a:off x="6001662" y="4175125"/>
              <a:ext cx="1588" cy="1006475"/>
            </a:xfrm>
            <a:prstGeom prst="line">
              <a:avLst/>
            </a:prstGeom>
            <a:noFill/>
            <a:ln w="57150">
              <a:solidFill>
                <a:srgbClr val="FF9900"/>
              </a:solidFill>
              <a:round/>
              <a:headEnd/>
              <a:tailEnd/>
            </a:ln>
          </p:spPr>
          <p:txBody>
            <a:bodyPr/>
            <a:lstStyle/>
            <a:p>
              <a:endParaRPr lang="en-US">
                <a:solidFill>
                  <a:srgbClr val="984807"/>
                </a:solidFill>
              </a:endParaRPr>
            </a:p>
          </p:txBody>
        </p:sp>
        <p:sp>
          <p:nvSpPr>
            <p:cNvPr id="19" name="Line 7"/>
            <p:cNvSpPr>
              <a:spLocks noChangeShapeType="1"/>
            </p:cNvSpPr>
            <p:nvPr/>
          </p:nvSpPr>
          <p:spPr bwMode="auto">
            <a:xfrm>
              <a:off x="6006425" y="5181600"/>
              <a:ext cx="1627187" cy="1588"/>
            </a:xfrm>
            <a:prstGeom prst="line">
              <a:avLst/>
            </a:prstGeom>
            <a:noFill/>
            <a:ln w="57150">
              <a:solidFill>
                <a:srgbClr val="FF9900"/>
              </a:solidFill>
              <a:round/>
              <a:headEnd/>
              <a:tailEnd/>
            </a:ln>
          </p:spPr>
          <p:txBody>
            <a:bodyPr/>
            <a:lstStyle/>
            <a:p>
              <a:endParaRPr lang="en-US">
                <a:solidFill>
                  <a:srgbClr val="984807"/>
                </a:solidFill>
              </a:endParaRPr>
            </a:p>
          </p:txBody>
        </p:sp>
        <p:sp>
          <p:nvSpPr>
            <p:cNvPr id="20" name="Line 8"/>
            <p:cNvSpPr>
              <a:spLocks noChangeShapeType="1"/>
            </p:cNvSpPr>
            <p:nvPr/>
          </p:nvSpPr>
          <p:spPr bwMode="auto">
            <a:xfrm>
              <a:off x="2191662" y="3200400"/>
              <a:ext cx="2090738" cy="1588"/>
            </a:xfrm>
            <a:prstGeom prst="line">
              <a:avLst/>
            </a:prstGeom>
            <a:noFill/>
            <a:ln w="57150">
              <a:solidFill>
                <a:srgbClr val="FF9900"/>
              </a:solidFill>
              <a:round/>
              <a:headEnd/>
              <a:tailEnd/>
            </a:ln>
          </p:spPr>
          <p:txBody>
            <a:bodyPr/>
            <a:lstStyle/>
            <a:p>
              <a:endParaRPr lang="en-US">
                <a:solidFill>
                  <a:srgbClr val="984807"/>
                </a:solidFill>
              </a:endParaRPr>
            </a:p>
          </p:txBody>
        </p:sp>
        <p:sp>
          <p:nvSpPr>
            <p:cNvPr id="21" name="Line 9"/>
            <p:cNvSpPr>
              <a:spLocks noChangeShapeType="1"/>
            </p:cNvSpPr>
            <p:nvPr/>
          </p:nvSpPr>
          <p:spPr bwMode="auto">
            <a:xfrm>
              <a:off x="175537" y="2190750"/>
              <a:ext cx="2092325" cy="1588"/>
            </a:xfrm>
            <a:prstGeom prst="line">
              <a:avLst/>
            </a:prstGeom>
            <a:noFill/>
            <a:ln w="57150">
              <a:solidFill>
                <a:srgbClr val="FF9900"/>
              </a:solidFill>
              <a:round/>
              <a:headEnd/>
              <a:tailEnd/>
            </a:ln>
          </p:spPr>
          <p:txBody>
            <a:bodyPr/>
            <a:lstStyle/>
            <a:p>
              <a:endParaRPr lang="en-US">
                <a:solidFill>
                  <a:srgbClr val="984807"/>
                </a:solidFill>
              </a:endParaRPr>
            </a:p>
          </p:txBody>
        </p:sp>
      </p:grpSp>
    </p:spTree>
    <p:extLst>
      <p:ext uri="{BB962C8B-B14F-4D97-AF65-F5344CB8AC3E}">
        <p14:creationId xmlns:p14="http://schemas.microsoft.com/office/powerpoint/2010/main" val="45914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46435</TotalTime>
  <Words>5783</Words>
  <Application>Microsoft Office PowerPoint</Application>
  <PresentationFormat>On-screen Show (4:3)</PresentationFormat>
  <Paragraphs>1336</Paragraphs>
  <Slides>169</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169</vt:i4>
      </vt:variant>
    </vt:vector>
  </HeadingPairs>
  <TitlesOfParts>
    <vt:vector size="178" baseType="lpstr">
      <vt:lpstr>Arial</vt:lpstr>
      <vt:lpstr>Calibri</vt:lpstr>
      <vt:lpstr>Microsoft Sans Serif</vt:lpstr>
      <vt:lpstr>Rockwell</vt:lpstr>
      <vt:lpstr>Symbol</vt:lpstr>
      <vt:lpstr>Times New Roman</vt:lpstr>
      <vt:lpstr>Trebuchet MS</vt:lpstr>
      <vt:lpstr>Wingdings</vt:lpstr>
      <vt:lpstr>Office Theme</vt:lpstr>
      <vt:lpstr>Executive Functions Assessment</vt:lpstr>
      <vt:lpstr>PowerPoint Presentation</vt:lpstr>
      <vt:lpstr>What are Executive Functions? Part 1</vt:lpstr>
      <vt:lpstr>What are Executive Skills? Part 1</vt:lpstr>
      <vt:lpstr>PowerPoint Presentation</vt:lpstr>
      <vt:lpstr>PowerPoint Presentation</vt:lpstr>
      <vt:lpstr>PowerPoint Presentation</vt:lpstr>
      <vt:lpstr>Executive Functions and Intelligence</vt:lpstr>
      <vt:lpstr>Executive Functions and Intelligence</vt:lpstr>
      <vt:lpstr>Executive Functions and Intelligence</vt:lpstr>
      <vt:lpstr>PowerPoint Presentation</vt:lpstr>
      <vt:lpstr>Behavior Observation and Inferences about Brain Function</vt:lpstr>
      <vt:lpstr>Subtest/Item Level Interpretation    Process Approach Example</vt:lpstr>
      <vt:lpstr>Subtest/Item Level Interpretation   Process Approach Example</vt:lpstr>
      <vt:lpstr>Questions about Intelligence</vt:lpstr>
      <vt:lpstr>PowerPoint Presentation</vt:lpstr>
      <vt:lpstr>Ability Deficits</vt:lpstr>
      <vt:lpstr>From Ability to Skill</vt:lpstr>
      <vt:lpstr>From Ability to Skill</vt:lpstr>
      <vt:lpstr>From Ability to Skill</vt:lpstr>
      <vt:lpstr>PowerPoint Presentation</vt:lpstr>
      <vt:lpstr>PowerPoint Presentation</vt:lpstr>
      <vt:lpstr>From Ability to Skill</vt:lpstr>
      <vt:lpstr>From Ability to Skill</vt:lpstr>
      <vt:lpstr>PowerPoint Presentation</vt:lpstr>
      <vt:lpstr>PowerPoint Presentation</vt:lpstr>
      <vt:lpstr>PowerPoint Presentation</vt:lpstr>
      <vt:lpstr>Subtest/Item Level Process Approach</vt:lpstr>
      <vt:lpstr>Subtest/Item Level    Process Approach Example</vt:lpstr>
      <vt:lpstr>PowerPoint Presentation</vt:lpstr>
      <vt:lpstr>Subtest/Item Level     Process Approach Example</vt:lpstr>
      <vt:lpstr>What Does Block Design Measure?</vt:lpstr>
      <vt:lpstr>Measuring Problem-Solving or Executive Functions with a Block Design Task</vt:lpstr>
      <vt:lpstr>What Does Block Design Measure?</vt:lpstr>
      <vt:lpstr>What Does Block Design Measure?</vt:lpstr>
      <vt:lpstr>PowerPoint Presentation</vt:lpstr>
      <vt:lpstr>What Does Block Design Measure?</vt:lpstr>
      <vt:lpstr>What Does Block Design Measure?</vt:lpstr>
      <vt:lpstr>Executive Functions and Intelligence</vt:lpstr>
      <vt:lpstr>Measuring Executive Functions      with a Reasoning Task</vt:lpstr>
      <vt:lpstr>Executive Functions and School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Multidimensional Nature of Executive Functions</vt:lpstr>
      <vt:lpstr>The Multidimensional Nature of EF Assessment</vt:lpstr>
      <vt:lpstr>PowerPoint Presentation</vt:lpstr>
      <vt:lpstr>EF Assessment</vt:lpstr>
      <vt:lpstr>EF Assessment</vt:lpstr>
      <vt:lpstr>EF Assessment</vt:lpstr>
      <vt:lpstr>EF Assessment</vt:lpstr>
      <vt:lpstr>PowerPoint Presentation</vt:lpstr>
      <vt:lpstr>PowerPoint Presentation</vt:lpstr>
      <vt:lpstr>EF Assessment</vt:lpstr>
      <vt:lpstr>PowerPoint Presentation</vt:lpstr>
      <vt:lpstr>The Multidimensional Nature of       EF Assessment</vt:lpstr>
      <vt:lpstr>EF Assessment</vt:lpstr>
      <vt:lpstr>The Multidimensional Nature of       EF Assessment</vt:lpstr>
      <vt:lpstr>PowerPoint Presentation</vt:lpstr>
      <vt:lpstr>PowerPoint Presentation</vt:lpstr>
      <vt:lpstr>PowerPoint Presentation</vt:lpstr>
      <vt:lpstr>EF Assessment</vt:lpstr>
      <vt:lpstr>EF Assessment</vt:lpstr>
      <vt:lpstr>Indirect Formal Assessment of EFs</vt:lpstr>
      <vt:lpstr>BRIEF Parent, Teacher, Self-Report Forms</vt:lpstr>
      <vt:lpstr>Parent, Teacher, Self-Report Inventories</vt:lpstr>
      <vt:lpstr>PowerPoint Presentation</vt:lpstr>
      <vt:lpstr>Parent, Teacher, Self-Report Inventories</vt:lpstr>
      <vt:lpstr>Parent, Teacher, Self-Report Inventories</vt:lpstr>
      <vt:lpstr>EF Assessment</vt:lpstr>
      <vt:lpstr>Parent, Teacher, Self-Report Inventories</vt:lpstr>
      <vt:lpstr>Parent, Teacher, Self-Report Inventories</vt:lpstr>
      <vt:lpstr>Parent, Teacher, Self-Report Inventories</vt:lpstr>
      <vt:lpstr>Parent, Teacher, Self-Report Inventories</vt:lpstr>
      <vt:lpstr>PowerPoint Presentation</vt:lpstr>
      <vt:lpstr>PowerPoint Presentation</vt:lpstr>
      <vt:lpstr>PowerPoint Presentation</vt:lpstr>
      <vt:lpstr>Parent, Teacher, Self-Report Inventories</vt:lpstr>
      <vt:lpstr>PowerPoint Presentation</vt:lpstr>
      <vt:lpstr>Parent, Teacher, Self-Report Inventories</vt:lpstr>
      <vt:lpstr>MEFS Parent, Teacher, Self-Report Forms</vt:lpstr>
      <vt:lpstr>MEFS Parent, Teacher, Self-Report Forms</vt:lpstr>
      <vt:lpstr>MEFS Parent, Teacher, Self-Report Forms</vt:lpstr>
      <vt:lpstr>MEFS Teacher Inventory</vt:lpstr>
      <vt:lpstr>EF Assessment</vt:lpstr>
      <vt:lpstr>Assessment of Executive Functions</vt:lpstr>
      <vt:lpstr>Assessment of Executive Functions</vt:lpstr>
      <vt:lpstr>PowerPoint Presentation</vt:lpstr>
      <vt:lpstr>PowerPoint Presentation</vt:lpstr>
      <vt:lpstr>PowerPoint Presentation</vt:lpstr>
      <vt:lpstr>PowerPoint Presentation</vt:lpstr>
      <vt:lpstr>EF Assessment</vt:lpstr>
      <vt:lpstr>PowerPoint Presentation</vt:lpstr>
      <vt:lpstr>Individually-administered          Assessments of EF</vt:lpstr>
      <vt:lpstr>PowerPoint Presentation</vt:lpstr>
      <vt:lpstr>Cascading      Production         Decrement</vt:lpstr>
      <vt:lpstr>Individually-administered          Assessments of EF</vt:lpstr>
      <vt:lpstr>     Increment       Production    Cascading</vt:lpstr>
      <vt:lpstr>Cascading      Production         Decrement</vt:lpstr>
      <vt:lpstr>Measuring intelligence    with a reasoning task</vt:lpstr>
      <vt:lpstr>PowerPoint Presentation</vt:lpstr>
      <vt:lpstr>Cascading      Production         Decrement</vt:lpstr>
      <vt:lpstr>PowerPoint Presentation</vt:lpstr>
      <vt:lpstr>PowerPoint Presentation</vt:lpstr>
      <vt:lpstr>PowerPoint Presentation</vt:lpstr>
      <vt:lpstr>Assessing Retrieval Fluency</vt:lpstr>
      <vt:lpstr>Assessing Retrieval Fluency</vt:lpstr>
      <vt:lpstr>Assessing Retrieval Fluency</vt:lpstr>
      <vt:lpstr>Assessing Retrieval Fluency</vt:lpstr>
      <vt:lpstr>Assessing Retrieval Fluency</vt:lpstr>
      <vt:lpstr>Assessing Retrieval Fluency</vt:lpstr>
      <vt:lpstr>Cascading      Production         Decrement</vt:lpstr>
      <vt:lpstr>PowerPoint Presentation</vt:lpstr>
      <vt:lpstr>Executive Functions and Reading</vt:lpstr>
      <vt:lpstr>PowerPoint Presentation</vt:lpstr>
      <vt:lpstr>Assessing Executive Functions      Related to Reading</vt:lpstr>
      <vt:lpstr>PowerPoint Presentation</vt:lpstr>
      <vt:lpstr>Assessing Executive Functions      Related to Reading</vt:lpstr>
      <vt:lpstr>PowerPoint Presentation</vt:lpstr>
      <vt:lpstr>Assessing Executive Functions      Related to Reading</vt:lpstr>
      <vt:lpstr>PowerPoint Presentation</vt:lpstr>
      <vt:lpstr>PowerPoint Presentation</vt:lpstr>
      <vt:lpstr>Cascading      Production         Decrement</vt:lpstr>
      <vt:lpstr>EF Assessment</vt:lpstr>
      <vt:lpstr>PowerPoint Presentation</vt:lpstr>
      <vt:lpstr>PowerPoint Presentation</vt:lpstr>
      <vt:lpstr>Behavior Observation and Inferences about Brain Function</vt:lpstr>
      <vt:lpstr>Subtest/Item Level Interpretation    Process Approach Example</vt:lpstr>
      <vt:lpstr>Subtest/Item Level Interpretation   Process Approach Example</vt:lpstr>
      <vt:lpstr>Executive Functions  and Academic Production</vt:lpstr>
      <vt:lpstr>PowerPoint Presentation</vt:lpstr>
      <vt:lpstr>Writing as a Holarchically Organized Process</vt:lpstr>
      <vt:lpstr>Executive Functions and Writing</vt:lpstr>
      <vt:lpstr>Executive Functions and Writing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 Assessment</vt:lpstr>
      <vt:lpstr>Child Interviews</vt:lpstr>
      <vt:lpstr>EF Assessment</vt:lpstr>
      <vt:lpstr>Behavior Observations</vt:lpstr>
    </vt:vector>
  </TitlesOfParts>
  <Company>Psychological Consulting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George McCloskey</dc:creator>
  <cp:lastModifiedBy>George McCloskey</cp:lastModifiedBy>
  <cp:revision>492</cp:revision>
  <cp:lastPrinted>2014-10-03T16:09:16Z</cp:lastPrinted>
  <dcterms:created xsi:type="dcterms:W3CDTF">2005-05-06T20:13:27Z</dcterms:created>
  <dcterms:modified xsi:type="dcterms:W3CDTF">2018-04-17T18:08:19Z</dcterms:modified>
</cp:coreProperties>
</file>